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24" r:id="rId2"/>
    <p:sldMasterId id="2147483727" r:id="rId3"/>
    <p:sldMasterId id="2147483730" r:id="rId4"/>
    <p:sldMasterId id="2147483734" r:id="rId5"/>
    <p:sldMasterId id="2147483736" r:id="rId6"/>
    <p:sldMasterId id="2147483738" r:id="rId7"/>
    <p:sldMasterId id="2147483740" r:id="rId8"/>
    <p:sldMasterId id="2147483742" r:id="rId9"/>
    <p:sldMasterId id="2147483744" r:id="rId10"/>
    <p:sldMasterId id="2147483746" r:id="rId11"/>
    <p:sldMasterId id="2147483748" r:id="rId12"/>
  </p:sldMasterIdLst>
  <p:notesMasterIdLst>
    <p:notesMasterId r:id="rId65"/>
  </p:notesMasterIdLst>
  <p:sldIdLst>
    <p:sldId id="256" r:id="rId13"/>
    <p:sldId id="257" r:id="rId14"/>
    <p:sldId id="261" r:id="rId15"/>
    <p:sldId id="285" r:id="rId16"/>
    <p:sldId id="286" r:id="rId17"/>
    <p:sldId id="262" r:id="rId18"/>
    <p:sldId id="263" r:id="rId19"/>
    <p:sldId id="287" r:id="rId20"/>
    <p:sldId id="288" r:id="rId21"/>
    <p:sldId id="280" r:id="rId22"/>
    <p:sldId id="268" r:id="rId23"/>
    <p:sldId id="276" r:id="rId24"/>
    <p:sldId id="289" r:id="rId25"/>
    <p:sldId id="324" r:id="rId26"/>
    <p:sldId id="273" r:id="rId27"/>
    <p:sldId id="274" r:id="rId28"/>
    <p:sldId id="271" r:id="rId29"/>
    <p:sldId id="290" r:id="rId30"/>
    <p:sldId id="291" r:id="rId31"/>
    <p:sldId id="275" r:id="rId32"/>
    <p:sldId id="284" r:id="rId33"/>
    <p:sldId id="292" r:id="rId34"/>
    <p:sldId id="293"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22" r:id="rId59"/>
    <p:sldId id="323" r:id="rId60"/>
    <p:sldId id="318" r:id="rId61"/>
    <p:sldId id="319" r:id="rId62"/>
    <p:sldId id="320" r:id="rId63"/>
    <p:sldId id="321" r:id="rId64"/>
  </p:sldIdLst>
  <p:sldSz cx="9144000" cy="6858000" type="screen4x3"/>
  <p:notesSz cx="6400800" cy="86868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3640"/>
    <a:srgbClr val="EF792F"/>
    <a:srgbClr val="676767"/>
    <a:srgbClr val="E33830"/>
    <a:srgbClr val="EFB3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537" autoAdjust="0"/>
  </p:normalViewPr>
  <p:slideViewPr>
    <p:cSldViewPr>
      <p:cViewPr>
        <p:scale>
          <a:sx n="50" d="100"/>
          <a:sy n="50" d="100"/>
        </p:scale>
        <p:origin x="-2088" y="-7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s>
</file>

<file path=ppt/charts/_rels/chart1.xml.rels><?xml version="1.0" encoding="UTF-8" standalone="yes"?>
<Relationships xmlns="http://schemas.openxmlformats.org/package/2006/relationships"><Relationship Id="rId2" Type="http://schemas.openxmlformats.org/officeDocument/2006/relationships/oleObject" Target="Chart%20in%20Microsoft%20Office%20PowerPoint"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title>
      <c:tx>
        <c:rich>
          <a:bodyPr/>
          <a:lstStyle/>
          <a:p>
            <a:pPr>
              <a:defRPr/>
            </a:pPr>
            <a:r>
              <a:rPr lang="en-US"/>
              <a:t>National Center for Special Education Research </a:t>
            </a:r>
          </a:p>
          <a:p>
            <a:pPr>
              <a:defRPr/>
            </a:pPr>
            <a:r>
              <a:rPr lang="en-US"/>
              <a:t>Funding History (in thousands)</a:t>
            </a:r>
          </a:p>
        </c:rich>
      </c:tx>
      <c:layout/>
      <c:overlay val="0"/>
    </c:title>
    <c:autoTitleDeleted val="0"/>
    <c:plotArea>
      <c:layout/>
      <c:barChart>
        <c:barDir val="col"/>
        <c:grouping val="clustered"/>
        <c:varyColors val="0"/>
        <c:ser>
          <c:idx val="1"/>
          <c:order val="0"/>
          <c:tx>
            <c:strRef>
              <c:f>'[Chart in Microsoft Office PowerPoint]Sheet1'!$B$1</c:f>
              <c:strCache>
                <c:ptCount val="1"/>
                <c:pt idx="0">
                  <c:v>Appropriations in Thousands</c:v>
                </c:pt>
              </c:strCache>
            </c:strRef>
          </c:tx>
          <c:invertIfNegative val="0"/>
          <c:dPt>
            <c:idx val="10"/>
            <c:invertIfNegative val="0"/>
            <c:bubble3D val="0"/>
            <c:spPr>
              <a:solidFill>
                <a:schemeClr val="accent4"/>
              </a:solidFill>
            </c:spPr>
          </c:dPt>
          <c:cat>
            <c:numRef>
              <c:f>'[Chart in Microsoft Office PowerPoint]Sheet1'!$A$2:$A$12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'[Chart in Microsoft Office PowerPoint]Sheet1'!$B$2:$B$12</c:f>
              <c:numCache>
                <c:formatCode>#,##0</c:formatCode>
                <c:ptCount val="11"/>
                <c:pt idx="0">
                  <c:v>83104</c:v>
                </c:pt>
                <c:pt idx="1">
                  <c:v>71840</c:v>
                </c:pt>
                <c:pt idx="2">
                  <c:v>71840</c:v>
                </c:pt>
                <c:pt idx="3">
                  <c:v>70600</c:v>
                </c:pt>
                <c:pt idx="4">
                  <c:v>70585</c:v>
                </c:pt>
                <c:pt idx="5">
                  <c:v>71085</c:v>
                </c:pt>
                <c:pt idx="6">
                  <c:v>51000</c:v>
                </c:pt>
                <c:pt idx="7">
                  <c:v>49900</c:v>
                </c:pt>
                <c:pt idx="8">
                  <c:v>47200</c:v>
                </c:pt>
                <c:pt idx="9">
                  <c:v>54000</c:v>
                </c:pt>
                <c:pt idx="10">
                  <c:v>54000</c:v>
                </c:pt>
              </c:numCache>
            </c:numRef>
          </c:val>
        </c:ser>
        <c:dLbls>
          <c:showLegendKey val="0"/>
          <c:showVal val="0"/>
          <c:showCatName val="0"/>
          <c:showSerName val="0"/>
          <c:showPercent val="0"/>
          <c:showBubbleSize val="0"/>
        </c:dLbls>
        <c:gapWidth val="150"/>
        <c:axId val="164093952"/>
        <c:axId val="164095488"/>
      </c:barChart>
      <c:catAx>
        <c:axId val="164093952"/>
        <c:scaling>
          <c:orientation val="minMax"/>
        </c:scaling>
        <c:delete val="0"/>
        <c:axPos val="b"/>
        <c:numFmt formatCode="General" sourceLinked="1"/>
        <c:majorTickMark val="out"/>
        <c:minorTickMark val="none"/>
        <c:tickLblPos val="nextTo"/>
        <c:crossAx val="164095488"/>
        <c:crosses val="autoZero"/>
        <c:auto val="1"/>
        <c:lblAlgn val="ctr"/>
        <c:lblOffset val="100"/>
        <c:noMultiLvlLbl val="0"/>
      </c:catAx>
      <c:valAx>
        <c:axId val="164095488"/>
        <c:scaling>
          <c:orientation val="minMax"/>
        </c:scaling>
        <c:delete val="0"/>
        <c:axPos val="l"/>
        <c:majorGridlines/>
        <c:numFmt formatCode="#,##0" sourceLinked="1"/>
        <c:majorTickMark val="out"/>
        <c:minorTickMark val="none"/>
        <c:tickLblPos val="nextTo"/>
        <c:crossAx val="16409395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279E60-36D4-4C7D-80E7-55558358E51B}" type="doc">
      <dgm:prSet loTypeId="urn:microsoft.com/office/officeart/2005/8/layout/venn1" loCatId="relationship" qsTypeId="urn:microsoft.com/office/officeart/2005/8/quickstyle/simple1" qsCatId="simple" csTypeId="urn:microsoft.com/office/officeart/2005/8/colors/colorful1#1" csCatId="colorful" phldr="1"/>
      <dgm:spPr/>
    </dgm:pt>
    <dgm:pt modelId="{6066EB65-841D-40D4-BEAA-4B8F66D125E8}">
      <dgm:prSet phldrT="[Text]"/>
      <dgm:spPr/>
      <dgm:t>
        <a:bodyPr/>
        <a:lstStyle/>
        <a:p>
          <a:r>
            <a:rPr lang="en-US" dirty="0" smtClean="0"/>
            <a:t>Politics</a:t>
          </a:r>
          <a:endParaRPr lang="en-US" dirty="0"/>
        </a:p>
      </dgm:t>
    </dgm:pt>
    <dgm:pt modelId="{FE800252-B48E-4D28-A6B2-8812AE58A698}" type="parTrans" cxnId="{5B8725D6-9560-46F8-A4DA-1AFCB0DB7F18}">
      <dgm:prSet/>
      <dgm:spPr/>
      <dgm:t>
        <a:bodyPr/>
        <a:lstStyle/>
        <a:p>
          <a:endParaRPr lang="en-US"/>
        </a:p>
      </dgm:t>
    </dgm:pt>
    <dgm:pt modelId="{EF3AB9EE-AC1F-4A7E-95D8-5AC94F0935AB}" type="sibTrans" cxnId="{5B8725D6-9560-46F8-A4DA-1AFCB0DB7F18}">
      <dgm:prSet/>
      <dgm:spPr/>
      <dgm:t>
        <a:bodyPr/>
        <a:lstStyle/>
        <a:p>
          <a:endParaRPr lang="en-US"/>
        </a:p>
      </dgm:t>
    </dgm:pt>
    <dgm:pt modelId="{3C257DF4-60F8-4377-9A47-BD5512D88938}">
      <dgm:prSet phldrT="[Text]"/>
      <dgm:spPr/>
      <dgm:t>
        <a:bodyPr/>
        <a:lstStyle/>
        <a:p>
          <a:r>
            <a:rPr lang="en-US" dirty="0" smtClean="0"/>
            <a:t>Policy</a:t>
          </a:r>
          <a:endParaRPr lang="en-US" dirty="0"/>
        </a:p>
      </dgm:t>
    </dgm:pt>
    <dgm:pt modelId="{E18B42CE-31ED-4A40-8BE4-9187B9DBDC39}" type="parTrans" cxnId="{73B4B221-6D55-4D08-9034-CC73D89B968E}">
      <dgm:prSet/>
      <dgm:spPr/>
      <dgm:t>
        <a:bodyPr/>
        <a:lstStyle/>
        <a:p>
          <a:endParaRPr lang="en-US"/>
        </a:p>
      </dgm:t>
    </dgm:pt>
    <dgm:pt modelId="{DAE20A39-45AB-4B07-8C6B-49D4BC9136C6}" type="sibTrans" cxnId="{73B4B221-6D55-4D08-9034-CC73D89B968E}">
      <dgm:prSet/>
      <dgm:spPr/>
      <dgm:t>
        <a:bodyPr/>
        <a:lstStyle/>
        <a:p>
          <a:endParaRPr lang="en-US"/>
        </a:p>
      </dgm:t>
    </dgm:pt>
    <dgm:pt modelId="{BD730D40-2F84-43DA-8AE5-5475952A825B}" type="pres">
      <dgm:prSet presAssocID="{C2279E60-36D4-4C7D-80E7-55558358E51B}" presName="compositeShape" presStyleCnt="0">
        <dgm:presLayoutVars>
          <dgm:chMax val="7"/>
          <dgm:dir/>
          <dgm:resizeHandles val="exact"/>
        </dgm:presLayoutVars>
      </dgm:prSet>
      <dgm:spPr/>
    </dgm:pt>
    <dgm:pt modelId="{ED3AEDFC-99E6-45D8-B760-E02B24C1D580}" type="pres">
      <dgm:prSet presAssocID="{6066EB65-841D-40D4-BEAA-4B8F66D125E8}" presName="circ1" presStyleLbl="vennNode1" presStyleIdx="0" presStyleCnt="2"/>
      <dgm:spPr/>
      <dgm:t>
        <a:bodyPr/>
        <a:lstStyle/>
        <a:p>
          <a:endParaRPr lang="en-US"/>
        </a:p>
      </dgm:t>
    </dgm:pt>
    <dgm:pt modelId="{DE413A42-1EA0-4ED2-AE10-96D7023A94C1}" type="pres">
      <dgm:prSet presAssocID="{6066EB65-841D-40D4-BEAA-4B8F66D125E8}" presName="circ1Tx" presStyleLbl="revTx" presStyleIdx="0" presStyleCnt="0">
        <dgm:presLayoutVars>
          <dgm:chMax val="0"/>
          <dgm:chPref val="0"/>
          <dgm:bulletEnabled val="1"/>
        </dgm:presLayoutVars>
      </dgm:prSet>
      <dgm:spPr/>
      <dgm:t>
        <a:bodyPr/>
        <a:lstStyle/>
        <a:p>
          <a:endParaRPr lang="en-US"/>
        </a:p>
      </dgm:t>
    </dgm:pt>
    <dgm:pt modelId="{A704734C-7809-4BE1-861D-F7F482FF611D}" type="pres">
      <dgm:prSet presAssocID="{3C257DF4-60F8-4377-9A47-BD5512D88938}" presName="circ2" presStyleLbl="vennNode1" presStyleIdx="1" presStyleCnt="2"/>
      <dgm:spPr/>
      <dgm:t>
        <a:bodyPr/>
        <a:lstStyle/>
        <a:p>
          <a:endParaRPr lang="en-US"/>
        </a:p>
      </dgm:t>
    </dgm:pt>
    <dgm:pt modelId="{984FF045-9BEB-4E4F-B36D-EA0F2448A095}" type="pres">
      <dgm:prSet presAssocID="{3C257DF4-60F8-4377-9A47-BD5512D88938}" presName="circ2Tx" presStyleLbl="revTx" presStyleIdx="0" presStyleCnt="0">
        <dgm:presLayoutVars>
          <dgm:chMax val="0"/>
          <dgm:chPref val="0"/>
          <dgm:bulletEnabled val="1"/>
        </dgm:presLayoutVars>
      </dgm:prSet>
      <dgm:spPr/>
      <dgm:t>
        <a:bodyPr/>
        <a:lstStyle/>
        <a:p>
          <a:endParaRPr lang="en-US"/>
        </a:p>
      </dgm:t>
    </dgm:pt>
  </dgm:ptLst>
  <dgm:cxnLst>
    <dgm:cxn modelId="{4555D604-B4BF-4C93-91D8-9890132848E9}" type="presOf" srcId="{3C257DF4-60F8-4377-9A47-BD5512D88938}" destId="{A704734C-7809-4BE1-861D-F7F482FF611D}" srcOrd="0" destOrd="0" presId="urn:microsoft.com/office/officeart/2005/8/layout/venn1"/>
    <dgm:cxn modelId="{73B4B221-6D55-4D08-9034-CC73D89B968E}" srcId="{C2279E60-36D4-4C7D-80E7-55558358E51B}" destId="{3C257DF4-60F8-4377-9A47-BD5512D88938}" srcOrd="1" destOrd="0" parTransId="{E18B42CE-31ED-4A40-8BE4-9187B9DBDC39}" sibTransId="{DAE20A39-45AB-4B07-8C6B-49D4BC9136C6}"/>
    <dgm:cxn modelId="{5B8725D6-9560-46F8-A4DA-1AFCB0DB7F18}" srcId="{C2279E60-36D4-4C7D-80E7-55558358E51B}" destId="{6066EB65-841D-40D4-BEAA-4B8F66D125E8}" srcOrd="0" destOrd="0" parTransId="{FE800252-B48E-4D28-A6B2-8812AE58A698}" sibTransId="{EF3AB9EE-AC1F-4A7E-95D8-5AC94F0935AB}"/>
    <dgm:cxn modelId="{9D2A06F8-4808-425E-A90B-35D6592699ED}" type="presOf" srcId="{6066EB65-841D-40D4-BEAA-4B8F66D125E8}" destId="{ED3AEDFC-99E6-45D8-B760-E02B24C1D580}" srcOrd="0" destOrd="0" presId="urn:microsoft.com/office/officeart/2005/8/layout/venn1"/>
    <dgm:cxn modelId="{C9A0D739-D0D1-4771-A574-B9F1A2469BA8}" type="presOf" srcId="{3C257DF4-60F8-4377-9A47-BD5512D88938}" destId="{984FF045-9BEB-4E4F-B36D-EA0F2448A095}" srcOrd="1" destOrd="0" presId="urn:microsoft.com/office/officeart/2005/8/layout/venn1"/>
    <dgm:cxn modelId="{CE3EB6DB-F3F1-4C15-B24B-808065B3B41B}" type="presOf" srcId="{C2279E60-36D4-4C7D-80E7-55558358E51B}" destId="{BD730D40-2F84-43DA-8AE5-5475952A825B}" srcOrd="0" destOrd="0" presId="urn:microsoft.com/office/officeart/2005/8/layout/venn1"/>
    <dgm:cxn modelId="{7DC90EA4-EE0A-4DB8-89F9-EF80FFDD92C8}" type="presOf" srcId="{6066EB65-841D-40D4-BEAA-4B8F66D125E8}" destId="{DE413A42-1EA0-4ED2-AE10-96D7023A94C1}" srcOrd="1" destOrd="0" presId="urn:microsoft.com/office/officeart/2005/8/layout/venn1"/>
    <dgm:cxn modelId="{44B759DB-6B22-4303-93C4-74A000C849B7}" type="presParOf" srcId="{BD730D40-2F84-43DA-8AE5-5475952A825B}" destId="{ED3AEDFC-99E6-45D8-B760-E02B24C1D580}" srcOrd="0" destOrd="0" presId="urn:microsoft.com/office/officeart/2005/8/layout/venn1"/>
    <dgm:cxn modelId="{B2CBFFC7-9C19-4DF7-99EC-C18F2541C7CF}" type="presParOf" srcId="{BD730D40-2F84-43DA-8AE5-5475952A825B}" destId="{DE413A42-1EA0-4ED2-AE10-96D7023A94C1}" srcOrd="1" destOrd="0" presId="urn:microsoft.com/office/officeart/2005/8/layout/venn1"/>
    <dgm:cxn modelId="{B87623B9-859A-4984-AB46-8260ADA447E2}" type="presParOf" srcId="{BD730D40-2F84-43DA-8AE5-5475952A825B}" destId="{A704734C-7809-4BE1-861D-F7F482FF611D}" srcOrd="2" destOrd="0" presId="urn:microsoft.com/office/officeart/2005/8/layout/venn1"/>
    <dgm:cxn modelId="{A31173F5-0B48-4884-8805-E842F96FBA1E}" type="presParOf" srcId="{BD730D40-2F84-43DA-8AE5-5475952A825B}" destId="{984FF045-9BEB-4E4F-B36D-EA0F2448A095}"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52AC6C-EF15-48C3-8C3E-832BB101D7C8}"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US"/>
        </a:p>
      </dgm:t>
    </dgm:pt>
    <dgm:pt modelId="{C809E859-C493-4082-A17B-7309B120D2AC}">
      <dgm:prSet phldrT="[Text]"/>
      <dgm:spPr/>
      <dgm:t>
        <a:bodyPr/>
        <a:lstStyle/>
        <a:p>
          <a:r>
            <a:rPr lang="en-US" dirty="0" smtClean="0"/>
            <a:t>Elementary &amp; Secondary Education Act</a:t>
          </a:r>
          <a:endParaRPr lang="en-US" dirty="0"/>
        </a:p>
      </dgm:t>
    </dgm:pt>
    <dgm:pt modelId="{39CD66A0-848C-42C2-BFFD-38EA24210E2F}" type="parTrans" cxnId="{4A2A2363-12DF-496E-9450-0ECD9B6A64D6}">
      <dgm:prSet/>
      <dgm:spPr/>
      <dgm:t>
        <a:bodyPr/>
        <a:lstStyle/>
        <a:p>
          <a:endParaRPr lang="en-US"/>
        </a:p>
      </dgm:t>
    </dgm:pt>
    <dgm:pt modelId="{EEFFCEE9-E0BD-40D1-972A-0E6E4126CD7B}" type="sibTrans" cxnId="{4A2A2363-12DF-496E-9450-0ECD9B6A64D6}">
      <dgm:prSet/>
      <dgm:spPr/>
      <dgm:t>
        <a:bodyPr/>
        <a:lstStyle/>
        <a:p>
          <a:endParaRPr lang="en-US"/>
        </a:p>
      </dgm:t>
    </dgm:pt>
    <dgm:pt modelId="{103D5980-BEF0-4201-983A-13C135470A31}">
      <dgm:prSet phldrT="[Text]"/>
      <dgm:spPr/>
      <dgm:t>
        <a:bodyPr/>
        <a:lstStyle/>
        <a:p>
          <a:r>
            <a:rPr lang="en-US" dirty="0" smtClean="0"/>
            <a:t>Individuals with Disabilities Education Act</a:t>
          </a:r>
          <a:endParaRPr lang="en-US" dirty="0"/>
        </a:p>
      </dgm:t>
    </dgm:pt>
    <dgm:pt modelId="{70231CB5-E0F7-4DBD-9063-C4CECEC3EB8F}" type="parTrans" cxnId="{974E4D3C-44D4-4676-A1B8-06837CABD993}">
      <dgm:prSet/>
      <dgm:spPr/>
      <dgm:t>
        <a:bodyPr/>
        <a:lstStyle/>
        <a:p>
          <a:endParaRPr lang="en-US"/>
        </a:p>
      </dgm:t>
    </dgm:pt>
    <dgm:pt modelId="{2C91878B-D215-4379-8937-323A43FB11EF}" type="sibTrans" cxnId="{974E4D3C-44D4-4676-A1B8-06837CABD993}">
      <dgm:prSet/>
      <dgm:spPr/>
      <dgm:t>
        <a:bodyPr/>
        <a:lstStyle/>
        <a:p>
          <a:endParaRPr lang="en-US"/>
        </a:p>
      </dgm:t>
    </dgm:pt>
    <dgm:pt modelId="{446881F6-F621-4106-A578-A816AA1C27F9}">
      <dgm:prSet phldrT="[Text]"/>
      <dgm:spPr/>
      <dgm:t>
        <a:bodyPr/>
        <a:lstStyle/>
        <a:p>
          <a:r>
            <a:rPr lang="en-US" dirty="0" smtClean="0"/>
            <a:t>Workforce Investment Act</a:t>
          </a:r>
          <a:endParaRPr lang="en-US" dirty="0"/>
        </a:p>
      </dgm:t>
    </dgm:pt>
    <dgm:pt modelId="{8CE2FDF0-23B2-45B8-88C3-E80F5098E498}" type="parTrans" cxnId="{E910F78E-C633-495F-93CD-B38880120098}">
      <dgm:prSet/>
      <dgm:spPr/>
      <dgm:t>
        <a:bodyPr/>
        <a:lstStyle/>
        <a:p>
          <a:endParaRPr lang="en-US"/>
        </a:p>
      </dgm:t>
    </dgm:pt>
    <dgm:pt modelId="{5C364CF1-2C3A-4B16-B13D-B1CD7166C1C1}" type="sibTrans" cxnId="{E910F78E-C633-495F-93CD-B38880120098}">
      <dgm:prSet/>
      <dgm:spPr/>
      <dgm:t>
        <a:bodyPr/>
        <a:lstStyle/>
        <a:p>
          <a:endParaRPr lang="en-US"/>
        </a:p>
      </dgm:t>
    </dgm:pt>
    <dgm:pt modelId="{EDEFE795-3088-4CFC-A996-5224B38EE629}">
      <dgm:prSet phldrT="[Text]"/>
      <dgm:spPr/>
      <dgm:t>
        <a:bodyPr/>
        <a:lstStyle/>
        <a:p>
          <a:r>
            <a:rPr lang="en-US" dirty="0" smtClean="0"/>
            <a:t>Childcare Block Development Grant</a:t>
          </a:r>
          <a:endParaRPr lang="en-US" dirty="0"/>
        </a:p>
      </dgm:t>
    </dgm:pt>
    <dgm:pt modelId="{11034551-A835-405D-8CDA-8550FC0CC411}" type="parTrans" cxnId="{6086ADB0-4C82-4B4C-B019-46998566E492}">
      <dgm:prSet/>
      <dgm:spPr/>
      <dgm:t>
        <a:bodyPr/>
        <a:lstStyle/>
        <a:p>
          <a:endParaRPr lang="en-US"/>
        </a:p>
      </dgm:t>
    </dgm:pt>
    <dgm:pt modelId="{96799975-58E7-4471-AF03-5822218065CB}" type="sibTrans" cxnId="{6086ADB0-4C82-4B4C-B019-46998566E492}">
      <dgm:prSet/>
      <dgm:spPr/>
      <dgm:t>
        <a:bodyPr/>
        <a:lstStyle/>
        <a:p>
          <a:endParaRPr lang="en-US"/>
        </a:p>
      </dgm:t>
    </dgm:pt>
    <dgm:pt modelId="{32E2D91D-FAD8-4D95-91D3-560AA1CDFC55}">
      <dgm:prSet/>
      <dgm:spPr/>
      <dgm:t>
        <a:bodyPr/>
        <a:lstStyle/>
        <a:p>
          <a:r>
            <a:rPr lang="en-US" dirty="0" smtClean="0"/>
            <a:t>Perkins Career &amp; Technical Education Act</a:t>
          </a:r>
          <a:endParaRPr lang="en-US" dirty="0"/>
        </a:p>
      </dgm:t>
    </dgm:pt>
    <dgm:pt modelId="{55797FD8-9302-4525-8C71-DAD9FCCD6536}" type="parTrans" cxnId="{B6486CD4-E354-4282-82FB-0F1C77AE3FF1}">
      <dgm:prSet/>
      <dgm:spPr/>
      <dgm:t>
        <a:bodyPr/>
        <a:lstStyle/>
        <a:p>
          <a:endParaRPr lang="en-US"/>
        </a:p>
      </dgm:t>
    </dgm:pt>
    <dgm:pt modelId="{7392C7FB-D6D1-48FA-8D7E-2FC80A1B1891}" type="sibTrans" cxnId="{B6486CD4-E354-4282-82FB-0F1C77AE3FF1}">
      <dgm:prSet/>
      <dgm:spPr/>
      <dgm:t>
        <a:bodyPr/>
        <a:lstStyle/>
        <a:p>
          <a:endParaRPr lang="en-US"/>
        </a:p>
      </dgm:t>
    </dgm:pt>
    <dgm:pt modelId="{3E9DD991-917A-4073-B318-4A1AF4ACF363}">
      <dgm:prSet phldrT="[Text]"/>
      <dgm:spPr/>
      <dgm:t>
        <a:bodyPr/>
        <a:lstStyle/>
        <a:p>
          <a:r>
            <a:rPr lang="en-US" dirty="0" smtClean="0"/>
            <a:t>Education Sciences Reform Act</a:t>
          </a:r>
          <a:endParaRPr lang="en-US" dirty="0"/>
        </a:p>
      </dgm:t>
    </dgm:pt>
    <dgm:pt modelId="{6B578B71-6293-45A4-AFA7-955CAD249A39}" type="sibTrans" cxnId="{D5C601F9-80EF-4F49-ADA7-804DAAD0165D}">
      <dgm:prSet/>
      <dgm:spPr/>
      <dgm:t>
        <a:bodyPr/>
        <a:lstStyle/>
        <a:p>
          <a:endParaRPr lang="en-US"/>
        </a:p>
      </dgm:t>
    </dgm:pt>
    <dgm:pt modelId="{6EF62E15-4D93-4464-800F-99EF6D27A92B}" type="parTrans" cxnId="{D5C601F9-80EF-4F49-ADA7-804DAAD0165D}">
      <dgm:prSet/>
      <dgm:spPr/>
      <dgm:t>
        <a:bodyPr/>
        <a:lstStyle/>
        <a:p>
          <a:endParaRPr lang="en-US"/>
        </a:p>
      </dgm:t>
    </dgm:pt>
    <dgm:pt modelId="{34B8CE30-FD1C-470A-92A0-DF3AC7F9A1E1}" type="pres">
      <dgm:prSet presAssocID="{BA52AC6C-EF15-48C3-8C3E-832BB101D7C8}" presName="diagram" presStyleCnt="0">
        <dgm:presLayoutVars>
          <dgm:dir/>
          <dgm:resizeHandles val="exact"/>
        </dgm:presLayoutVars>
      </dgm:prSet>
      <dgm:spPr/>
      <dgm:t>
        <a:bodyPr/>
        <a:lstStyle/>
        <a:p>
          <a:endParaRPr lang="en-US"/>
        </a:p>
      </dgm:t>
    </dgm:pt>
    <dgm:pt modelId="{5CC62D5E-86BC-40A6-B0A5-6B152299A13D}" type="pres">
      <dgm:prSet presAssocID="{C809E859-C493-4082-A17B-7309B120D2AC}" presName="node" presStyleLbl="node1" presStyleIdx="0" presStyleCnt="6">
        <dgm:presLayoutVars>
          <dgm:bulletEnabled val="1"/>
        </dgm:presLayoutVars>
      </dgm:prSet>
      <dgm:spPr/>
      <dgm:t>
        <a:bodyPr/>
        <a:lstStyle/>
        <a:p>
          <a:endParaRPr lang="en-US"/>
        </a:p>
      </dgm:t>
    </dgm:pt>
    <dgm:pt modelId="{3EFC74F2-AE05-417E-AAFB-CB6EF704D8CC}" type="pres">
      <dgm:prSet presAssocID="{EEFFCEE9-E0BD-40D1-972A-0E6E4126CD7B}" presName="sibTrans" presStyleCnt="0"/>
      <dgm:spPr/>
    </dgm:pt>
    <dgm:pt modelId="{E7D361B9-0A4A-4ED9-A91B-0F464EE6D748}" type="pres">
      <dgm:prSet presAssocID="{103D5980-BEF0-4201-983A-13C135470A31}" presName="node" presStyleLbl="node1" presStyleIdx="1" presStyleCnt="6">
        <dgm:presLayoutVars>
          <dgm:bulletEnabled val="1"/>
        </dgm:presLayoutVars>
      </dgm:prSet>
      <dgm:spPr/>
      <dgm:t>
        <a:bodyPr/>
        <a:lstStyle/>
        <a:p>
          <a:endParaRPr lang="en-US"/>
        </a:p>
      </dgm:t>
    </dgm:pt>
    <dgm:pt modelId="{65C01378-0266-4A73-A6B2-6EC6AF0F3DCC}" type="pres">
      <dgm:prSet presAssocID="{2C91878B-D215-4379-8937-323A43FB11EF}" presName="sibTrans" presStyleCnt="0"/>
      <dgm:spPr/>
    </dgm:pt>
    <dgm:pt modelId="{AAB55737-0481-4467-B588-C40AB20C44AA}" type="pres">
      <dgm:prSet presAssocID="{446881F6-F621-4106-A578-A816AA1C27F9}" presName="node" presStyleLbl="node1" presStyleIdx="2" presStyleCnt="6">
        <dgm:presLayoutVars>
          <dgm:bulletEnabled val="1"/>
        </dgm:presLayoutVars>
      </dgm:prSet>
      <dgm:spPr/>
      <dgm:t>
        <a:bodyPr/>
        <a:lstStyle/>
        <a:p>
          <a:endParaRPr lang="en-US"/>
        </a:p>
      </dgm:t>
    </dgm:pt>
    <dgm:pt modelId="{C6814AAC-3E1C-49D7-80CA-AB30AC1401DF}" type="pres">
      <dgm:prSet presAssocID="{5C364CF1-2C3A-4B16-B13D-B1CD7166C1C1}" presName="sibTrans" presStyleCnt="0"/>
      <dgm:spPr/>
    </dgm:pt>
    <dgm:pt modelId="{A64AFCAD-DEBD-4C66-931A-7C5087F5A586}" type="pres">
      <dgm:prSet presAssocID="{3E9DD991-917A-4073-B318-4A1AF4ACF363}" presName="node" presStyleLbl="node1" presStyleIdx="3" presStyleCnt="6">
        <dgm:presLayoutVars>
          <dgm:bulletEnabled val="1"/>
        </dgm:presLayoutVars>
      </dgm:prSet>
      <dgm:spPr/>
      <dgm:t>
        <a:bodyPr/>
        <a:lstStyle/>
        <a:p>
          <a:endParaRPr lang="en-US"/>
        </a:p>
      </dgm:t>
    </dgm:pt>
    <dgm:pt modelId="{BE161C28-671E-48FE-9A4F-B3EE6F4C370C}" type="pres">
      <dgm:prSet presAssocID="{6B578B71-6293-45A4-AFA7-955CAD249A39}" presName="sibTrans" presStyleCnt="0"/>
      <dgm:spPr/>
    </dgm:pt>
    <dgm:pt modelId="{B1C2B6C6-A2B6-48E2-ACC2-EF9E483FB715}" type="pres">
      <dgm:prSet presAssocID="{EDEFE795-3088-4CFC-A996-5224B38EE629}" presName="node" presStyleLbl="node1" presStyleIdx="4" presStyleCnt="6">
        <dgm:presLayoutVars>
          <dgm:bulletEnabled val="1"/>
        </dgm:presLayoutVars>
      </dgm:prSet>
      <dgm:spPr/>
      <dgm:t>
        <a:bodyPr/>
        <a:lstStyle/>
        <a:p>
          <a:endParaRPr lang="en-US"/>
        </a:p>
      </dgm:t>
    </dgm:pt>
    <dgm:pt modelId="{D03E0C1D-6F59-44CB-B64A-3917B0EDD740}" type="pres">
      <dgm:prSet presAssocID="{96799975-58E7-4471-AF03-5822218065CB}" presName="sibTrans" presStyleCnt="0"/>
      <dgm:spPr/>
    </dgm:pt>
    <dgm:pt modelId="{709DAD25-44D9-4B94-9551-7E5B93C74FF0}" type="pres">
      <dgm:prSet presAssocID="{32E2D91D-FAD8-4D95-91D3-560AA1CDFC55}" presName="node" presStyleLbl="node1" presStyleIdx="5" presStyleCnt="6">
        <dgm:presLayoutVars>
          <dgm:bulletEnabled val="1"/>
        </dgm:presLayoutVars>
      </dgm:prSet>
      <dgm:spPr/>
      <dgm:t>
        <a:bodyPr/>
        <a:lstStyle/>
        <a:p>
          <a:endParaRPr lang="en-US"/>
        </a:p>
      </dgm:t>
    </dgm:pt>
  </dgm:ptLst>
  <dgm:cxnLst>
    <dgm:cxn modelId="{AEC7598C-8017-4568-86A5-7ABDBD317DC8}" type="presOf" srcId="{EDEFE795-3088-4CFC-A996-5224B38EE629}" destId="{B1C2B6C6-A2B6-48E2-ACC2-EF9E483FB715}" srcOrd="0" destOrd="0" presId="urn:microsoft.com/office/officeart/2005/8/layout/default#1"/>
    <dgm:cxn modelId="{7916D5F5-201B-4DB9-96BE-F066D9006E6E}" type="presOf" srcId="{103D5980-BEF0-4201-983A-13C135470A31}" destId="{E7D361B9-0A4A-4ED9-A91B-0F464EE6D748}" srcOrd="0" destOrd="0" presId="urn:microsoft.com/office/officeart/2005/8/layout/default#1"/>
    <dgm:cxn modelId="{DCC49935-4327-4773-947F-1235B41BE2B6}" type="presOf" srcId="{BA52AC6C-EF15-48C3-8C3E-832BB101D7C8}" destId="{34B8CE30-FD1C-470A-92A0-DF3AC7F9A1E1}" srcOrd="0" destOrd="0" presId="urn:microsoft.com/office/officeart/2005/8/layout/default#1"/>
    <dgm:cxn modelId="{05D70BA8-E6CE-45EF-90C8-340E206C5488}" type="presOf" srcId="{446881F6-F621-4106-A578-A816AA1C27F9}" destId="{AAB55737-0481-4467-B588-C40AB20C44AA}" srcOrd="0" destOrd="0" presId="urn:microsoft.com/office/officeart/2005/8/layout/default#1"/>
    <dgm:cxn modelId="{F820D1BC-5A09-47ED-AFD0-CC01AE9885BA}" type="presOf" srcId="{3E9DD991-917A-4073-B318-4A1AF4ACF363}" destId="{A64AFCAD-DEBD-4C66-931A-7C5087F5A586}" srcOrd="0" destOrd="0" presId="urn:microsoft.com/office/officeart/2005/8/layout/default#1"/>
    <dgm:cxn modelId="{442BB61B-232D-4196-8204-5F12CC2A2826}" type="presOf" srcId="{32E2D91D-FAD8-4D95-91D3-560AA1CDFC55}" destId="{709DAD25-44D9-4B94-9551-7E5B93C74FF0}" srcOrd="0" destOrd="0" presId="urn:microsoft.com/office/officeart/2005/8/layout/default#1"/>
    <dgm:cxn modelId="{D5C601F9-80EF-4F49-ADA7-804DAAD0165D}" srcId="{BA52AC6C-EF15-48C3-8C3E-832BB101D7C8}" destId="{3E9DD991-917A-4073-B318-4A1AF4ACF363}" srcOrd="3" destOrd="0" parTransId="{6EF62E15-4D93-4464-800F-99EF6D27A92B}" sibTransId="{6B578B71-6293-45A4-AFA7-955CAD249A39}"/>
    <dgm:cxn modelId="{6086ADB0-4C82-4B4C-B019-46998566E492}" srcId="{BA52AC6C-EF15-48C3-8C3E-832BB101D7C8}" destId="{EDEFE795-3088-4CFC-A996-5224B38EE629}" srcOrd="4" destOrd="0" parTransId="{11034551-A835-405D-8CDA-8550FC0CC411}" sibTransId="{96799975-58E7-4471-AF03-5822218065CB}"/>
    <dgm:cxn modelId="{B6486CD4-E354-4282-82FB-0F1C77AE3FF1}" srcId="{BA52AC6C-EF15-48C3-8C3E-832BB101D7C8}" destId="{32E2D91D-FAD8-4D95-91D3-560AA1CDFC55}" srcOrd="5" destOrd="0" parTransId="{55797FD8-9302-4525-8C71-DAD9FCCD6536}" sibTransId="{7392C7FB-D6D1-48FA-8D7E-2FC80A1B1891}"/>
    <dgm:cxn modelId="{4A2A2363-12DF-496E-9450-0ECD9B6A64D6}" srcId="{BA52AC6C-EF15-48C3-8C3E-832BB101D7C8}" destId="{C809E859-C493-4082-A17B-7309B120D2AC}" srcOrd="0" destOrd="0" parTransId="{39CD66A0-848C-42C2-BFFD-38EA24210E2F}" sibTransId="{EEFFCEE9-E0BD-40D1-972A-0E6E4126CD7B}"/>
    <dgm:cxn modelId="{C076BBE3-3A82-4BFD-8013-6B4A3756017A}" type="presOf" srcId="{C809E859-C493-4082-A17B-7309B120D2AC}" destId="{5CC62D5E-86BC-40A6-B0A5-6B152299A13D}" srcOrd="0" destOrd="0" presId="urn:microsoft.com/office/officeart/2005/8/layout/default#1"/>
    <dgm:cxn modelId="{E910F78E-C633-495F-93CD-B38880120098}" srcId="{BA52AC6C-EF15-48C3-8C3E-832BB101D7C8}" destId="{446881F6-F621-4106-A578-A816AA1C27F9}" srcOrd="2" destOrd="0" parTransId="{8CE2FDF0-23B2-45B8-88C3-E80F5098E498}" sibTransId="{5C364CF1-2C3A-4B16-B13D-B1CD7166C1C1}"/>
    <dgm:cxn modelId="{974E4D3C-44D4-4676-A1B8-06837CABD993}" srcId="{BA52AC6C-EF15-48C3-8C3E-832BB101D7C8}" destId="{103D5980-BEF0-4201-983A-13C135470A31}" srcOrd="1" destOrd="0" parTransId="{70231CB5-E0F7-4DBD-9063-C4CECEC3EB8F}" sibTransId="{2C91878B-D215-4379-8937-323A43FB11EF}"/>
    <dgm:cxn modelId="{CE66DB58-5CAE-4DB1-AF7B-D6C3AE8ED0C3}" type="presParOf" srcId="{34B8CE30-FD1C-470A-92A0-DF3AC7F9A1E1}" destId="{5CC62D5E-86BC-40A6-B0A5-6B152299A13D}" srcOrd="0" destOrd="0" presId="urn:microsoft.com/office/officeart/2005/8/layout/default#1"/>
    <dgm:cxn modelId="{C2DCEE07-2F5A-48CF-9EEB-B31EA0C73958}" type="presParOf" srcId="{34B8CE30-FD1C-470A-92A0-DF3AC7F9A1E1}" destId="{3EFC74F2-AE05-417E-AAFB-CB6EF704D8CC}" srcOrd="1" destOrd="0" presId="urn:microsoft.com/office/officeart/2005/8/layout/default#1"/>
    <dgm:cxn modelId="{2F040E3E-C592-426B-93AE-F0FBE44C7C6B}" type="presParOf" srcId="{34B8CE30-FD1C-470A-92A0-DF3AC7F9A1E1}" destId="{E7D361B9-0A4A-4ED9-A91B-0F464EE6D748}" srcOrd="2" destOrd="0" presId="urn:microsoft.com/office/officeart/2005/8/layout/default#1"/>
    <dgm:cxn modelId="{5391C045-0566-4DD8-974C-66403983F0F4}" type="presParOf" srcId="{34B8CE30-FD1C-470A-92A0-DF3AC7F9A1E1}" destId="{65C01378-0266-4A73-A6B2-6EC6AF0F3DCC}" srcOrd="3" destOrd="0" presId="urn:microsoft.com/office/officeart/2005/8/layout/default#1"/>
    <dgm:cxn modelId="{CAC54485-7B52-4F82-B1AB-6530A50E05D3}" type="presParOf" srcId="{34B8CE30-FD1C-470A-92A0-DF3AC7F9A1E1}" destId="{AAB55737-0481-4467-B588-C40AB20C44AA}" srcOrd="4" destOrd="0" presId="urn:microsoft.com/office/officeart/2005/8/layout/default#1"/>
    <dgm:cxn modelId="{CF86B71F-6522-40AB-B519-36430D899AAB}" type="presParOf" srcId="{34B8CE30-FD1C-470A-92A0-DF3AC7F9A1E1}" destId="{C6814AAC-3E1C-49D7-80CA-AB30AC1401DF}" srcOrd="5" destOrd="0" presId="urn:microsoft.com/office/officeart/2005/8/layout/default#1"/>
    <dgm:cxn modelId="{972AB81E-0BC7-4630-AB50-822B2F6BD61C}" type="presParOf" srcId="{34B8CE30-FD1C-470A-92A0-DF3AC7F9A1E1}" destId="{A64AFCAD-DEBD-4C66-931A-7C5087F5A586}" srcOrd="6" destOrd="0" presId="urn:microsoft.com/office/officeart/2005/8/layout/default#1"/>
    <dgm:cxn modelId="{933A5483-8CD8-4426-B713-4EDAFF962973}" type="presParOf" srcId="{34B8CE30-FD1C-470A-92A0-DF3AC7F9A1E1}" destId="{BE161C28-671E-48FE-9A4F-B3EE6F4C370C}" srcOrd="7" destOrd="0" presId="urn:microsoft.com/office/officeart/2005/8/layout/default#1"/>
    <dgm:cxn modelId="{2BE1F680-5F6F-4EDC-96C8-5EF494A7E360}" type="presParOf" srcId="{34B8CE30-FD1C-470A-92A0-DF3AC7F9A1E1}" destId="{B1C2B6C6-A2B6-48E2-ACC2-EF9E483FB715}" srcOrd="8" destOrd="0" presId="urn:microsoft.com/office/officeart/2005/8/layout/default#1"/>
    <dgm:cxn modelId="{759B5E29-ABA0-454B-A00B-7737F3989F38}" type="presParOf" srcId="{34B8CE30-FD1C-470A-92A0-DF3AC7F9A1E1}" destId="{D03E0C1D-6F59-44CB-B64A-3917B0EDD740}" srcOrd="9" destOrd="0" presId="urn:microsoft.com/office/officeart/2005/8/layout/default#1"/>
    <dgm:cxn modelId="{1651A665-4FC4-47F3-9CFD-1197B0B5366E}" type="presParOf" srcId="{34B8CE30-FD1C-470A-92A0-DF3AC7F9A1E1}" destId="{709DAD25-44D9-4B94-9551-7E5B93C74FF0}" srcOrd="10"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56D0D7-0B33-42F8-9CB1-CD537B2A70C2}" type="doc">
      <dgm:prSet loTypeId="urn:microsoft.com/office/officeart/2005/8/layout/hProcess11" loCatId="process" qsTypeId="urn:microsoft.com/office/officeart/2005/8/quickstyle/simple1" qsCatId="simple" csTypeId="urn:microsoft.com/office/officeart/2005/8/colors/colorful2" csCatId="colorful" phldr="1"/>
      <dgm:spPr/>
    </dgm:pt>
    <dgm:pt modelId="{9CC493D5-D108-4124-A2C3-3836F5C262E7}">
      <dgm:prSet phldrT="[Text]"/>
      <dgm:spPr/>
      <dgm:t>
        <a:bodyPr/>
        <a:lstStyle/>
        <a:p>
          <a:r>
            <a:rPr lang="en-US" dirty="0" smtClean="0"/>
            <a:t>2004</a:t>
          </a:r>
        </a:p>
        <a:p>
          <a:r>
            <a:rPr lang="en-US" dirty="0" smtClean="0"/>
            <a:t>IDEA Reauthorization </a:t>
          </a:r>
          <a:endParaRPr lang="en-US" dirty="0"/>
        </a:p>
      </dgm:t>
    </dgm:pt>
    <dgm:pt modelId="{3537861E-3A18-4AC1-9802-14B964B932E1}" type="parTrans" cxnId="{E8FEED30-881A-409A-8E8B-5D5DE9494C88}">
      <dgm:prSet/>
      <dgm:spPr/>
      <dgm:t>
        <a:bodyPr/>
        <a:lstStyle/>
        <a:p>
          <a:endParaRPr lang="en-US"/>
        </a:p>
      </dgm:t>
    </dgm:pt>
    <dgm:pt modelId="{FE2F32A2-BE02-4E28-BE6A-905BA84150D2}" type="sibTrans" cxnId="{E8FEED30-881A-409A-8E8B-5D5DE9494C88}">
      <dgm:prSet/>
      <dgm:spPr/>
      <dgm:t>
        <a:bodyPr/>
        <a:lstStyle/>
        <a:p>
          <a:endParaRPr lang="en-US"/>
        </a:p>
      </dgm:t>
    </dgm:pt>
    <dgm:pt modelId="{DDC1C58A-8DB1-4B36-B49C-20A0EDB9C472}">
      <dgm:prSet phldrT="[Text]"/>
      <dgm:spPr/>
      <dgm:t>
        <a:bodyPr/>
        <a:lstStyle/>
        <a:p>
          <a:r>
            <a:rPr lang="en-US" dirty="0" smtClean="0"/>
            <a:t>2004 </a:t>
          </a:r>
        </a:p>
        <a:p>
          <a:r>
            <a:rPr lang="en-US" dirty="0" smtClean="0"/>
            <a:t>National Center for Special Education Research  Created</a:t>
          </a:r>
          <a:endParaRPr lang="en-US" dirty="0"/>
        </a:p>
      </dgm:t>
    </dgm:pt>
    <dgm:pt modelId="{F5F7BE42-4496-4EE8-9849-499D16381AE1}" type="parTrans" cxnId="{A8DAB754-457B-4456-919F-6695D5D57865}">
      <dgm:prSet/>
      <dgm:spPr/>
      <dgm:t>
        <a:bodyPr/>
        <a:lstStyle/>
        <a:p>
          <a:endParaRPr lang="en-US"/>
        </a:p>
      </dgm:t>
    </dgm:pt>
    <dgm:pt modelId="{3E51F43C-4177-41E1-8F92-0A3CA69226BD}" type="sibTrans" cxnId="{A8DAB754-457B-4456-919F-6695D5D57865}">
      <dgm:prSet/>
      <dgm:spPr/>
      <dgm:t>
        <a:bodyPr/>
        <a:lstStyle/>
        <a:p>
          <a:endParaRPr lang="en-US"/>
        </a:p>
      </dgm:t>
    </dgm:pt>
    <dgm:pt modelId="{CD1B8459-A750-4883-B228-0DC2E230AFAE}">
      <dgm:prSet phldrT="[Text]"/>
      <dgm:spPr/>
      <dgm:t>
        <a:bodyPr/>
        <a:lstStyle/>
        <a:p>
          <a:r>
            <a:rPr lang="en-US" dirty="0" smtClean="0"/>
            <a:t>2006 </a:t>
          </a:r>
        </a:p>
        <a:p>
          <a:r>
            <a:rPr lang="en-US" dirty="0" smtClean="0"/>
            <a:t>NCSER Awards First Grants</a:t>
          </a:r>
          <a:endParaRPr lang="en-US" dirty="0"/>
        </a:p>
      </dgm:t>
    </dgm:pt>
    <dgm:pt modelId="{67F39DED-F926-47D6-A919-A5E78E01B5CD}" type="parTrans" cxnId="{AFA0C91C-7186-47EF-8AA7-991F6B5FFDD0}">
      <dgm:prSet/>
      <dgm:spPr/>
      <dgm:t>
        <a:bodyPr/>
        <a:lstStyle/>
        <a:p>
          <a:endParaRPr lang="en-US"/>
        </a:p>
      </dgm:t>
    </dgm:pt>
    <dgm:pt modelId="{6162FD48-B2E9-498E-A2F7-8A41F3CC190F}" type="sibTrans" cxnId="{AFA0C91C-7186-47EF-8AA7-991F6B5FFDD0}">
      <dgm:prSet/>
      <dgm:spPr/>
      <dgm:t>
        <a:bodyPr/>
        <a:lstStyle/>
        <a:p>
          <a:endParaRPr lang="en-US"/>
        </a:p>
      </dgm:t>
    </dgm:pt>
    <dgm:pt modelId="{7899D742-7AE5-48AA-921A-3B69DE58E8FA}">
      <dgm:prSet/>
      <dgm:spPr/>
      <dgm:t>
        <a:bodyPr/>
        <a:lstStyle/>
        <a:p>
          <a:r>
            <a:rPr lang="en-US" dirty="0" smtClean="0"/>
            <a:t>By 2013</a:t>
          </a:r>
        </a:p>
        <a:p>
          <a:r>
            <a:rPr lang="en-US" dirty="0" smtClean="0"/>
            <a:t>Over 260 Grants, in 30 states awarded</a:t>
          </a:r>
          <a:endParaRPr lang="en-US" dirty="0"/>
        </a:p>
      </dgm:t>
    </dgm:pt>
    <dgm:pt modelId="{A0FFB7DA-B878-4308-916B-733218CD0A5D}" type="parTrans" cxnId="{FA351C6D-6EC0-4C30-8180-75E59D3187D0}">
      <dgm:prSet/>
      <dgm:spPr/>
      <dgm:t>
        <a:bodyPr/>
        <a:lstStyle/>
        <a:p>
          <a:endParaRPr lang="en-US"/>
        </a:p>
      </dgm:t>
    </dgm:pt>
    <dgm:pt modelId="{51EE5539-5D9D-4005-869B-06708184C304}" type="sibTrans" cxnId="{FA351C6D-6EC0-4C30-8180-75E59D3187D0}">
      <dgm:prSet/>
      <dgm:spPr/>
      <dgm:t>
        <a:bodyPr/>
        <a:lstStyle/>
        <a:p>
          <a:endParaRPr lang="en-US"/>
        </a:p>
      </dgm:t>
    </dgm:pt>
    <dgm:pt modelId="{287211E1-D8E6-44C2-8662-048DCC02CA70}">
      <dgm:prSet/>
      <dgm:spPr/>
      <dgm:t>
        <a:bodyPr/>
        <a:lstStyle/>
        <a:p>
          <a:r>
            <a:rPr lang="en-US" dirty="0" smtClean="0"/>
            <a:t>2002 </a:t>
          </a:r>
        </a:p>
        <a:p>
          <a:r>
            <a:rPr lang="en-US" dirty="0" smtClean="0"/>
            <a:t>Education Sciences Reform Act</a:t>
          </a:r>
        </a:p>
        <a:p>
          <a:r>
            <a:rPr lang="en-US" dirty="0" smtClean="0"/>
            <a:t>Est. Institute of Education Sciences</a:t>
          </a:r>
          <a:endParaRPr lang="en-US" dirty="0"/>
        </a:p>
      </dgm:t>
    </dgm:pt>
    <dgm:pt modelId="{8BEEC87F-F240-4D3B-B74D-1116F5CA6EB4}" type="parTrans" cxnId="{8FC74B83-CAC7-4D0F-A674-8C769D02628E}">
      <dgm:prSet/>
      <dgm:spPr/>
      <dgm:t>
        <a:bodyPr/>
        <a:lstStyle/>
        <a:p>
          <a:endParaRPr lang="en-US"/>
        </a:p>
      </dgm:t>
    </dgm:pt>
    <dgm:pt modelId="{21372DEB-6E47-46D2-8750-FEBEB02E2230}" type="sibTrans" cxnId="{8FC74B83-CAC7-4D0F-A674-8C769D02628E}">
      <dgm:prSet/>
      <dgm:spPr/>
      <dgm:t>
        <a:bodyPr/>
        <a:lstStyle/>
        <a:p>
          <a:endParaRPr lang="en-US"/>
        </a:p>
      </dgm:t>
    </dgm:pt>
    <dgm:pt modelId="{79376152-A68A-4378-95A7-5B734DC7FAFF}" type="pres">
      <dgm:prSet presAssocID="{3A56D0D7-0B33-42F8-9CB1-CD537B2A70C2}" presName="Name0" presStyleCnt="0">
        <dgm:presLayoutVars>
          <dgm:dir/>
          <dgm:resizeHandles val="exact"/>
        </dgm:presLayoutVars>
      </dgm:prSet>
      <dgm:spPr/>
    </dgm:pt>
    <dgm:pt modelId="{024209E2-053F-4998-9F3F-460A549F0A4A}" type="pres">
      <dgm:prSet presAssocID="{3A56D0D7-0B33-42F8-9CB1-CD537B2A70C2}" presName="arrow" presStyleLbl="bgShp" presStyleIdx="0" presStyleCnt="1"/>
      <dgm:spPr/>
    </dgm:pt>
    <dgm:pt modelId="{FAB8F633-C64E-4718-930F-5AA2E2D3DC85}" type="pres">
      <dgm:prSet presAssocID="{3A56D0D7-0B33-42F8-9CB1-CD537B2A70C2}" presName="points" presStyleCnt="0"/>
      <dgm:spPr/>
    </dgm:pt>
    <dgm:pt modelId="{5E22DF42-120E-4DA0-AE84-91D8BAC4A4EA}" type="pres">
      <dgm:prSet presAssocID="{287211E1-D8E6-44C2-8662-048DCC02CA70}" presName="compositeA" presStyleCnt="0"/>
      <dgm:spPr/>
    </dgm:pt>
    <dgm:pt modelId="{5D76D347-7C03-4A44-88F0-4634A28EB16A}" type="pres">
      <dgm:prSet presAssocID="{287211E1-D8E6-44C2-8662-048DCC02CA70}" presName="textA" presStyleLbl="revTx" presStyleIdx="0" presStyleCnt="5">
        <dgm:presLayoutVars>
          <dgm:bulletEnabled val="1"/>
        </dgm:presLayoutVars>
      </dgm:prSet>
      <dgm:spPr/>
      <dgm:t>
        <a:bodyPr/>
        <a:lstStyle/>
        <a:p>
          <a:endParaRPr lang="en-US"/>
        </a:p>
      </dgm:t>
    </dgm:pt>
    <dgm:pt modelId="{6109A4FA-29FA-426C-A67F-150DEEA2A923}" type="pres">
      <dgm:prSet presAssocID="{287211E1-D8E6-44C2-8662-048DCC02CA70}" presName="circleA" presStyleLbl="node1" presStyleIdx="0" presStyleCnt="5"/>
      <dgm:spPr/>
    </dgm:pt>
    <dgm:pt modelId="{6EAEEC6D-CC71-416B-9462-B7F2B3911668}" type="pres">
      <dgm:prSet presAssocID="{287211E1-D8E6-44C2-8662-048DCC02CA70}" presName="spaceA" presStyleCnt="0"/>
      <dgm:spPr/>
    </dgm:pt>
    <dgm:pt modelId="{D660CA09-1453-4178-B4E8-2A94C2C28F44}" type="pres">
      <dgm:prSet presAssocID="{21372DEB-6E47-46D2-8750-FEBEB02E2230}" presName="space" presStyleCnt="0"/>
      <dgm:spPr/>
    </dgm:pt>
    <dgm:pt modelId="{4F7EEB4F-D317-4642-87FF-710049C9A619}" type="pres">
      <dgm:prSet presAssocID="{9CC493D5-D108-4124-A2C3-3836F5C262E7}" presName="compositeB" presStyleCnt="0"/>
      <dgm:spPr/>
    </dgm:pt>
    <dgm:pt modelId="{EB046C26-DE7E-4D29-8A32-E25FA9DCB6B2}" type="pres">
      <dgm:prSet presAssocID="{9CC493D5-D108-4124-A2C3-3836F5C262E7}" presName="textB" presStyleLbl="revTx" presStyleIdx="1" presStyleCnt="5">
        <dgm:presLayoutVars>
          <dgm:bulletEnabled val="1"/>
        </dgm:presLayoutVars>
      </dgm:prSet>
      <dgm:spPr/>
      <dgm:t>
        <a:bodyPr/>
        <a:lstStyle/>
        <a:p>
          <a:endParaRPr lang="en-US"/>
        </a:p>
      </dgm:t>
    </dgm:pt>
    <dgm:pt modelId="{7399A417-71C3-4D20-B132-774A47555624}" type="pres">
      <dgm:prSet presAssocID="{9CC493D5-D108-4124-A2C3-3836F5C262E7}" presName="circleB" presStyleLbl="node1" presStyleIdx="1" presStyleCnt="5"/>
      <dgm:spPr/>
    </dgm:pt>
    <dgm:pt modelId="{45C4D45E-1947-4752-839B-7DB451A1A103}" type="pres">
      <dgm:prSet presAssocID="{9CC493D5-D108-4124-A2C3-3836F5C262E7}" presName="spaceB" presStyleCnt="0"/>
      <dgm:spPr/>
    </dgm:pt>
    <dgm:pt modelId="{9B5CDABB-23F5-4107-A119-89CBEF92E577}" type="pres">
      <dgm:prSet presAssocID="{FE2F32A2-BE02-4E28-BE6A-905BA84150D2}" presName="space" presStyleCnt="0"/>
      <dgm:spPr/>
    </dgm:pt>
    <dgm:pt modelId="{9EA765C5-5539-4252-8238-C9E8A756408C}" type="pres">
      <dgm:prSet presAssocID="{DDC1C58A-8DB1-4B36-B49C-20A0EDB9C472}" presName="compositeA" presStyleCnt="0"/>
      <dgm:spPr/>
    </dgm:pt>
    <dgm:pt modelId="{5522F6E4-3F3E-460A-9107-CC38796D368F}" type="pres">
      <dgm:prSet presAssocID="{DDC1C58A-8DB1-4B36-B49C-20A0EDB9C472}" presName="textA" presStyleLbl="revTx" presStyleIdx="2" presStyleCnt="5">
        <dgm:presLayoutVars>
          <dgm:bulletEnabled val="1"/>
        </dgm:presLayoutVars>
      </dgm:prSet>
      <dgm:spPr/>
      <dgm:t>
        <a:bodyPr/>
        <a:lstStyle/>
        <a:p>
          <a:endParaRPr lang="en-US"/>
        </a:p>
      </dgm:t>
    </dgm:pt>
    <dgm:pt modelId="{A0F1B72D-6146-40D5-ACA1-3FCCDC2E8E79}" type="pres">
      <dgm:prSet presAssocID="{DDC1C58A-8DB1-4B36-B49C-20A0EDB9C472}" presName="circleA" presStyleLbl="node1" presStyleIdx="2" presStyleCnt="5"/>
      <dgm:spPr/>
    </dgm:pt>
    <dgm:pt modelId="{C8B6F58E-382D-4940-AF59-CB8812BE73D8}" type="pres">
      <dgm:prSet presAssocID="{DDC1C58A-8DB1-4B36-B49C-20A0EDB9C472}" presName="spaceA" presStyleCnt="0"/>
      <dgm:spPr/>
    </dgm:pt>
    <dgm:pt modelId="{1668F980-C855-4559-A8BC-7C47C6729C50}" type="pres">
      <dgm:prSet presAssocID="{3E51F43C-4177-41E1-8F92-0A3CA69226BD}" presName="space" presStyleCnt="0"/>
      <dgm:spPr/>
    </dgm:pt>
    <dgm:pt modelId="{C38C8BE2-8A52-4230-B002-C7EA4BFCD87F}" type="pres">
      <dgm:prSet presAssocID="{CD1B8459-A750-4883-B228-0DC2E230AFAE}" presName="compositeB" presStyleCnt="0"/>
      <dgm:spPr/>
    </dgm:pt>
    <dgm:pt modelId="{3C521833-97B3-4243-992F-DC1AF7D6176E}" type="pres">
      <dgm:prSet presAssocID="{CD1B8459-A750-4883-B228-0DC2E230AFAE}" presName="textB" presStyleLbl="revTx" presStyleIdx="3" presStyleCnt="5">
        <dgm:presLayoutVars>
          <dgm:bulletEnabled val="1"/>
        </dgm:presLayoutVars>
      </dgm:prSet>
      <dgm:spPr/>
      <dgm:t>
        <a:bodyPr/>
        <a:lstStyle/>
        <a:p>
          <a:endParaRPr lang="en-US"/>
        </a:p>
      </dgm:t>
    </dgm:pt>
    <dgm:pt modelId="{98B69BBF-9751-419C-9D13-E3AF5E1441C5}" type="pres">
      <dgm:prSet presAssocID="{CD1B8459-A750-4883-B228-0DC2E230AFAE}" presName="circleB" presStyleLbl="node1" presStyleIdx="3" presStyleCnt="5"/>
      <dgm:spPr/>
    </dgm:pt>
    <dgm:pt modelId="{508AE82D-92EA-418C-B64D-EE7E4E7A3BAF}" type="pres">
      <dgm:prSet presAssocID="{CD1B8459-A750-4883-B228-0DC2E230AFAE}" presName="spaceB" presStyleCnt="0"/>
      <dgm:spPr/>
    </dgm:pt>
    <dgm:pt modelId="{047A9AE4-56B6-49F5-89E2-60C5E56516B2}" type="pres">
      <dgm:prSet presAssocID="{6162FD48-B2E9-498E-A2F7-8A41F3CC190F}" presName="space" presStyleCnt="0"/>
      <dgm:spPr/>
    </dgm:pt>
    <dgm:pt modelId="{58A8E3D3-051C-41EE-8BED-98EF7387BDF4}" type="pres">
      <dgm:prSet presAssocID="{7899D742-7AE5-48AA-921A-3B69DE58E8FA}" presName="compositeA" presStyleCnt="0"/>
      <dgm:spPr/>
    </dgm:pt>
    <dgm:pt modelId="{C44BE28F-8CB7-4B6A-BA5E-B20C06D025A0}" type="pres">
      <dgm:prSet presAssocID="{7899D742-7AE5-48AA-921A-3B69DE58E8FA}" presName="textA" presStyleLbl="revTx" presStyleIdx="4" presStyleCnt="5">
        <dgm:presLayoutVars>
          <dgm:bulletEnabled val="1"/>
        </dgm:presLayoutVars>
      </dgm:prSet>
      <dgm:spPr/>
      <dgm:t>
        <a:bodyPr/>
        <a:lstStyle/>
        <a:p>
          <a:endParaRPr lang="en-US"/>
        </a:p>
      </dgm:t>
    </dgm:pt>
    <dgm:pt modelId="{0EF9BE1F-8E85-46FF-BDFF-61A5F5379269}" type="pres">
      <dgm:prSet presAssocID="{7899D742-7AE5-48AA-921A-3B69DE58E8FA}" presName="circleA" presStyleLbl="node1" presStyleIdx="4" presStyleCnt="5"/>
      <dgm:spPr/>
    </dgm:pt>
    <dgm:pt modelId="{52B889E2-D006-42E9-9C81-5BB99D123BC1}" type="pres">
      <dgm:prSet presAssocID="{7899D742-7AE5-48AA-921A-3B69DE58E8FA}" presName="spaceA" presStyleCnt="0"/>
      <dgm:spPr/>
    </dgm:pt>
  </dgm:ptLst>
  <dgm:cxnLst>
    <dgm:cxn modelId="{4B65BA3B-7E09-4E43-A4AC-E0DA936BF6BF}" type="presOf" srcId="{287211E1-D8E6-44C2-8662-048DCC02CA70}" destId="{5D76D347-7C03-4A44-88F0-4634A28EB16A}" srcOrd="0" destOrd="0" presId="urn:microsoft.com/office/officeart/2005/8/layout/hProcess11"/>
    <dgm:cxn modelId="{5277D81B-8E3D-49DE-BDCF-0D04176258B2}" type="presOf" srcId="{CD1B8459-A750-4883-B228-0DC2E230AFAE}" destId="{3C521833-97B3-4243-992F-DC1AF7D6176E}" srcOrd="0" destOrd="0" presId="urn:microsoft.com/office/officeart/2005/8/layout/hProcess11"/>
    <dgm:cxn modelId="{0D4AD21F-2A1D-4087-91AE-F38850487154}" type="presOf" srcId="{9CC493D5-D108-4124-A2C3-3836F5C262E7}" destId="{EB046C26-DE7E-4D29-8A32-E25FA9DCB6B2}" srcOrd="0" destOrd="0" presId="urn:microsoft.com/office/officeart/2005/8/layout/hProcess11"/>
    <dgm:cxn modelId="{A8DAB754-457B-4456-919F-6695D5D57865}" srcId="{3A56D0D7-0B33-42F8-9CB1-CD537B2A70C2}" destId="{DDC1C58A-8DB1-4B36-B49C-20A0EDB9C472}" srcOrd="2" destOrd="0" parTransId="{F5F7BE42-4496-4EE8-9849-499D16381AE1}" sibTransId="{3E51F43C-4177-41E1-8F92-0A3CA69226BD}"/>
    <dgm:cxn modelId="{8FC74B83-CAC7-4D0F-A674-8C769D02628E}" srcId="{3A56D0D7-0B33-42F8-9CB1-CD537B2A70C2}" destId="{287211E1-D8E6-44C2-8662-048DCC02CA70}" srcOrd="0" destOrd="0" parTransId="{8BEEC87F-F240-4D3B-B74D-1116F5CA6EB4}" sibTransId="{21372DEB-6E47-46D2-8750-FEBEB02E2230}"/>
    <dgm:cxn modelId="{E8FEED30-881A-409A-8E8B-5D5DE9494C88}" srcId="{3A56D0D7-0B33-42F8-9CB1-CD537B2A70C2}" destId="{9CC493D5-D108-4124-A2C3-3836F5C262E7}" srcOrd="1" destOrd="0" parTransId="{3537861E-3A18-4AC1-9802-14B964B932E1}" sibTransId="{FE2F32A2-BE02-4E28-BE6A-905BA84150D2}"/>
    <dgm:cxn modelId="{AFA0C91C-7186-47EF-8AA7-991F6B5FFDD0}" srcId="{3A56D0D7-0B33-42F8-9CB1-CD537B2A70C2}" destId="{CD1B8459-A750-4883-B228-0DC2E230AFAE}" srcOrd="3" destOrd="0" parTransId="{67F39DED-F926-47D6-A919-A5E78E01B5CD}" sibTransId="{6162FD48-B2E9-498E-A2F7-8A41F3CC190F}"/>
    <dgm:cxn modelId="{FA351C6D-6EC0-4C30-8180-75E59D3187D0}" srcId="{3A56D0D7-0B33-42F8-9CB1-CD537B2A70C2}" destId="{7899D742-7AE5-48AA-921A-3B69DE58E8FA}" srcOrd="4" destOrd="0" parTransId="{A0FFB7DA-B878-4308-916B-733218CD0A5D}" sibTransId="{51EE5539-5D9D-4005-869B-06708184C304}"/>
    <dgm:cxn modelId="{77196C43-D4FA-4809-A089-014E14517B17}" type="presOf" srcId="{3A56D0D7-0B33-42F8-9CB1-CD537B2A70C2}" destId="{79376152-A68A-4378-95A7-5B734DC7FAFF}" srcOrd="0" destOrd="0" presId="urn:microsoft.com/office/officeart/2005/8/layout/hProcess11"/>
    <dgm:cxn modelId="{D5775089-3847-4B06-A8DE-FBC9AD2C058E}" type="presOf" srcId="{DDC1C58A-8DB1-4B36-B49C-20A0EDB9C472}" destId="{5522F6E4-3F3E-460A-9107-CC38796D368F}" srcOrd="0" destOrd="0" presId="urn:microsoft.com/office/officeart/2005/8/layout/hProcess11"/>
    <dgm:cxn modelId="{BC3B46F4-4D3B-43FA-A589-704F6229603D}" type="presOf" srcId="{7899D742-7AE5-48AA-921A-3B69DE58E8FA}" destId="{C44BE28F-8CB7-4B6A-BA5E-B20C06D025A0}" srcOrd="0" destOrd="0" presId="urn:microsoft.com/office/officeart/2005/8/layout/hProcess11"/>
    <dgm:cxn modelId="{1516B90E-968F-4997-9B69-A76131480919}" type="presParOf" srcId="{79376152-A68A-4378-95A7-5B734DC7FAFF}" destId="{024209E2-053F-4998-9F3F-460A549F0A4A}" srcOrd="0" destOrd="0" presId="urn:microsoft.com/office/officeart/2005/8/layout/hProcess11"/>
    <dgm:cxn modelId="{5E50701A-991E-4468-9E21-E83DBFA269A8}" type="presParOf" srcId="{79376152-A68A-4378-95A7-5B734DC7FAFF}" destId="{FAB8F633-C64E-4718-930F-5AA2E2D3DC85}" srcOrd="1" destOrd="0" presId="urn:microsoft.com/office/officeart/2005/8/layout/hProcess11"/>
    <dgm:cxn modelId="{8078F2D0-7D64-4A8C-99BB-0EF265464C61}" type="presParOf" srcId="{FAB8F633-C64E-4718-930F-5AA2E2D3DC85}" destId="{5E22DF42-120E-4DA0-AE84-91D8BAC4A4EA}" srcOrd="0" destOrd="0" presId="urn:microsoft.com/office/officeart/2005/8/layout/hProcess11"/>
    <dgm:cxn modelId="{34901C63-CA5D-4AD7-9320-4B16D5101C56}" type="presParOf" srcId="{5E22DF42-120E-4DA0-AE84-91D8BAC4A4EA}" destId="{5D76D347-7C03-4A44-88F0-4634A28EB16A}" srcOrd="0" destOrd="0" presId="urn:microsoft.com/office/officeart/2005/8/layout/hProcess11"/>
    <dgm:cxn modelId="{AE4E9FFC-E590-47BD-B932-5ED3CFD37EC0}" type="presParOf" srcId="{5E22DF42-120E-4DA0-AE84-91D8BAC4A4EA}" destId="{6109A4FA-29FA-426C-A67F-150DEEA2A923}" srcOrd="1" destOrd="0" presId="urn:microsoft.com/office/officeart/2005/8/layout/hProcess11"/>
    <dgm:cxn modelId="{A4DCCD84-0A39-4F27-9CA1-7D8070471521}" type="presParOf" srcId="{5E22DF42-120E-4DA0-AE84-91D8BAC4A4EA}" destId="{6EAEEC6D-CC71-416B-9462-B7F2B3911668}" srcOrd="2" destOrd="0" presId="urn:microsoft.com/office/officeart/2005/8/layout/hProcess11"/>
    <dgm:cxn modelId="{9B1F9E2D-3CCB-4D2E-BD3A-E26BF515993D}" type="presParOf" srcId="{FAB8F633-C64E-4718-930F-5AA2E2D3DC85}" destId="{D660CA09-1453-4178-B4E8-2A94C2C28F44}" srcOrd="1" destOrd="0" presId="urn:microsoft.com/office/officeart/2005/8/layout/hProcess11"/>
    <dgm:cxn modelId="{9D93C0C7-E98E-4978-A326-4E823DD45F4E}" type="presParOf" srcId="{FAB8F633-C64E-4718-930F-5AA2E2D3DC85}" destId="{4F7EEB4F-D317-4642-87FF-710049C9A619}" srcOrd="2" destOrd="0" presId="urn:microsoft.com/office/officeart/2005/8/layout/hProcess11"/>
    <dgm:cxn modelId="{5E998E89-4AA2-43C1-886F-38BAE7EDA132}" type="presParOf" srcId="{4F7EEB4F-D317-4642-87FF-710049C9A619}" destId="{EB046C26-DE7E-4D29-8A32-E25FA9DCB6B2}" srcOrd="0" destOrd="0" presId="urn:microsoft.com/office/officeart/2005/8/layout/hProcess11"/>
    <dgm:cxn modelId="{6D424A8C-F9A5-4C5F-A84B-8C37152A41BD}" type="presParOf" srcId="{4F7EEB4F-D317-4642-87FF-710049C9A619}" destId="{7399A417-71C3-4D20-B132-774A47555624}" srcOrd="1" destOrd="0" presId="urn:microsoft.com/office/officeart/2005/8/layout/hProcess11"/>
    <dgm:cxn modelId="{F061E8A7-A492-4814-9C35-721ACD73ED09}" type="presParOf" srcId="{4F7EEB4F-D317-4642-87FF-710049C9A619}" destId="{45C4D45E-1947-4752-839B-7DB451A1A103}" srcOrd="2" destOrd="0" presId="urn:microsoft.com/office/officeart/2005/8/layout/hProcess11"/>
    <dgm:cxn modelId="{907A7CAF-BE24-4498-AF22-6330F4A0E328}" type="presParOf" srcId="{FAB8F633-C64E-4718-930F-5AA2E2D3DC85}" destId="{9B5CDABB-23F5-4107-A119-89CBEF92E577}" srcOrd="3" destOrd="0" presId="urn:microsoft.com/office/officeart/2005/8/layout/hProcess11"/>
    <dgm:cxn modelId="{2F22F594-93C1-4580-84A9-B1F93F5717D8}" type="presParOf" srcId="{FAB8F633-C64E-4718-930F-5AA2E2D3DC85}" destId="{9EA765C5-5539-4252-8238-C9E8A756408C}" srcOrd="4" destOrd="0" presId="urn:microsoft.com/office/officeart/2005/8/layout/hProcess11"/>
    <dgm:cxn modelId="{31DA2995-C4BB-4820-B73A-D6F7EF664245}" type="presParOf" srcId="{9EA765C5-5539-4252-8238-C9E8A756408C}" destId="{5522F6E4-3F3E-460A-9107-CC38796D368F}" srcOrd="0" destOrd="0" presId="urn:microsoft.com/office/officeart/2005/8/layout/hProcess11"/>
    <dgm:cxn modelId="{5B5F49C9-D689-450D-BBC9-FE2E5D3E2715}" type="presParOf" srcId="{9EA765C5-5539-4252-8238-C9E8A756408C}" destId="{A0F1B72D-6146-40D5-ACA1-3FCCDC2E8E79}" srcOrd="1" destOrd="0" presId="urn:microsoft.com/office/officeart/2005/8/layout/hProcess11"/>
    <dgm:cxn modelId="{D3AF00E0-ACD3-4A60-AB55-1C84F3852848}" type="presParOf" srcId="{9EA765C5-5539-4252-8238-C9E8A756408C}" destId="{C8B6F58E-382D-4940-AF59-CB8812BE73D8}" srcOrd="2" destOrd="0" presId="urn:microsoft.com/office/officeart/2005/8/layout/hProcess11"/>
    <dgm:cxn modelId="{21C2370A-E8DD-4E0D-A388-EC10C4672A74}" type="presParOf" srcId="{FAB8F633-C64E-4718-930F-5AA2E2D3DC85}" destId="{1668F980-C855-4559-A8BC-7C47C6729C50}" srcOrd="5" destOrd="0" presId="urn:microsoft.com/office/officeart/2005/8/layout/hProcess11"/>
    <dgm:cxn modelId="{C73470FE-FBC7-4BA4-BCEB-B4425A9C0BC4}" type="presParOf" srcId="{FAB8F633-C64E-4718-930F-5AA2E2D3DC85}" destId="{C38C8BE2-8A52-4230-B002-C7EA4BFCD87F}" srcOrd="6" destOrd="0" presId="urn:microsoft.com/office/officeart/2005/8/layout/hProcess11"/>
    <dgm:cxn modelId="{E298E04C-4B3F-4BCE-9A9D-BBA1EE1F82E3}" type="presParOf" srcId="{C38C8BE2-8A52-4230-B002-C7EA4BFCD87F}" destId="{3C521833-97B3-4243-992F-DC1AF7D6176E}" srcOrd="0" destOrd="0" presId="urn:microsoft.com/office/officeart/2005/8/layout/hProcess11"/>
    <dgm:cxn modelId="{F0E711EA-2617-4188-A313-DD7B8F783E29}" type="presParOf" srcId="{C38C8BE2-8A52-4230-B002-C7EA4BFCD87F}" destId="{98B69BBF-9751-419C-9D13-E3AF5E1441C5}" srcOrd="1" destOrd="0" presId="urn:microsoft.com/office/officeart/2005/8/layout/hProcess11"/>
    <dgm:cxn modelId="{89C66FB1-7829-4565-B6E1-FEBBA4317690}" type="presParOf" srcId="{C38C8BE2-8A52-4230-B002-C7EA4BFCD87F}" destId="{508AE82D-92EA-418C-B64D-EE7E4E7A3BAF}" srcOrd="2" destOrd="0" presId="urn:microsoft.com/office/officeart/2005/8/layout/hProcess11"/>
    <dgm:cxn modelId="{346F8842-05CC-4E94-9DB9-781FEE925254}" type="presParOf" srcId="{FAB8F633-C64E-4718-930F-5AA2E2D3DC85}" destId="{047A9AE4-56B6-49F5-89E2-60C5E56516B2}" srcOrd="7" destOrd="0" presId="urn:microsoft.com/office/officeart/2005/8/layout/hProcess11"/>
    <dgm:cxn modelId="{34C6D1CB-5769-4D4B-808C-81712B48669B}" type="presParOf" srcId="{FAB8F633-C64E-4718-930F-5AA2E2D3DC85}" destId="{58A8E3D3-051C-41EE-8BED-98EF7387BDF4}" srcOrd="8" destOrd="0" presId="urn:microsoft.com/office/officeart/2005/8/layout/hProcess11"/>
    <dgm:cxn modelId="{CE88889F-B758-4D24-974C-FD16935F6145}" type="presParOf" srcId="{58A8E3D3-051C-41EE-8BED-98EF7387BDF4}" destId="{C44BE28F-8CB7-4B6A-BA5E-B20C06D025A0}" srcOrd="0" destOrd="0" presId="urn:microsoft.com/office/officeart/2005/8/layout/hProcess11"/>
    <dgm:cxn modelId="{B3FB617E-922C-4E1E-B53B-2269C6A726FC}" type="presParOf" srcId="{58A8E3D3-051C-41EE-8BED-98EF7387BDF4}" destId="{0EF9BE1F-8E85-46FF-BDFF-61A5F5379269}" srcOrd="1" destOrd="0" presId="urn:microsoft.com/office/officeart/2005/8/layout/hProcess11"/>
    <dgm:cxn modelId="{2E32C89E-0BB2-4A13-872C-EC801E62CEB7}" type="presParOf" srcId="{58A8E3D3-051C-41EE-8BED-98EF7387BDF4}" destId="{52B889E2-D006-42E9-9C81-5BB99D123BC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6AB86A-8DA0-4C0A-878C-6FA38068EA52}"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6DA79562-159E-4B80-B770-8E4C5C32212B}">
      <dgm:prSet phldrT="[Text]"/>
      <dgm:spPr>
        <a:solidFill>
          <a:srgbClr val="FFFF99"/>
        </a:solidFill>
      </dgm:spPr>
      <dgm:t>
        <a:bodyPr/>
        <a:lstStyle/>
        <a:p>
          <a:r>
            <a:rPr lang="en-US" dirty="0" smtClean="0">
              <a:solidFill>
                <a:schemeClr val="tx1"/>
              </a:solidFill>
            </a:rPr>
            <a:t>Next Generation of Assessments</a:t>
          </a:r>
          <a:endParaRPr lang="en-US" dirty="0">
            <a:solidFill>
              <a:schemeClr val="tx1"/>
            </a:solidFill>
          </a:endParaRPr>
        </a:p>
      </dgm:t>
    </dgm:pt>
    <dgm:pt modelId="{222868C8-E2F1-4C67-A97A-F5FC83770714}" type="parTrans" cxnId="{B0F99593-636B-4561-AF39-042C96463AC1}">
      <dgm:prSet/>
      <dgm:spPr/>
      <dgm:t>
        <a:bodyPr/>
        <a:lstStyle/>
        <a:p>
          <a:endParaRPr lang="en-US"/>
        </a:p>
      </dgm:t>
    </dgm:pt>
    <dgm:pt modelId="{7BF353B5-92AB-4480-9C8C-9468A37110F2}" type="sibTrans" cxnId="{B0F99593-636B-4561-AF39-042C96463AC1}">
      <dgm:prSet/>
      <dgm:spPr/>
      <dgm:t>
        <a:bodyPr/>
        <a:lstStyle/>
        <a:p>
          <a:endParaRPr lang="en-US"/>
        </a:p>
      </dgm:t>
    </dgm:pt>
    <dgm:pt modelId="{FA03CEA5-794C-4B88-8B81-94DC90A96C57}">
      <dgm:prSet phldrT="[Text]"/>
      <dgm:spPr>
        <a:solidFill>
          <a:schemeClr val="accent3">
            <a:lumMod val="50000"/>
          </a:schemeClr>
        </a:solidFill>
      </dgm:spPr>
      <dgm:t>
        <a:bodyPr/>
        <a:lstStyle/>
        <a:p>
          <a:r>
            <a:rPr lang="en-US" dirty="0" smtClean="0"/>
            <a:t>1% </a:t>
          </a:r>
        </a:p>
        <a:p>
          <a:r>
            <a:rPr lang="en-US" dirty="0" smtClean="0"/>
            <a:t>National Center &amp; State Collaborative</a:t>
          </a:r>
          <a:endParaRPr lang="en-US" dirty="0"/>
        </a:p>
      </dgm:t>
    </dgm:pt>
    <dgm:pt modelId="{6C0235FE-23DE-4DB9-91B9-BA8569A550C0}" type="parTrans" cxnId="{F0608F0A-C6F4-48B5-AA55-03E52876FA60}">
      <dgm:prSet/>
      <dgm:spPr/>
      <dgm:t>
        <a:bodyPr/>
        <a:lstStyle/>
        <a:p>
          <a:endParaRPr lang="en-US"/>
        </a:p>
      </dgm:t>
    </dgm:pt>
    <dgm:pt modelId="{D1F87760-9BFD-4CD9-B6C8-3A386597F311}" type="sibTrans" cxnId="{F0608F0A-C6F4-48B5-AA55-03E52876FA60}">
      <dgm:prSet/>
      <dgm:spPr/>
      <dgm:t>
        <a:bodyPr/>
        <a:lstStyle/>
        <a:p>
          <a:endParaRPr lang="en-US"/>
        </a:p>
      </dgm:t>
    </dgm:pt>
    <dgm:pt modelId="{3A9F2B81-1504-4593-9A73-074995B35C22}">
      <dgm:prSet phldrT="[Text]"/>
      <dgm:spPr>
        <a:solidFill>
          <a:srgbClr val="339933"/>
        </a:solidFill>
      </dgm:spPr>
      <dgm:t>
        <a:bodyPr/>
        <a:lstStyle/>
        <a:p>
          <a:r>
            <a:rPr lang="en-US" dirty="0" smtClean="0"/>
            <a:t>99%</a:t>
          </a:r>
        </a:p>
        <a:p>
          <a:r>
            <a:rPr lang="en-US" dirty="0" smtClean="0"/>
            <a:t>Smarter Balanced Consortia</a:t>
          </a:r>
          <a:endParaRPr lang="en-US" dirty="0"/>
        </a:p>
      </dgm:t>
    </dgm:pt>
    <dgm:pt modelId="{B35B1747-7337-4421-AA35-8C51BB1325CF}" type="parTrans" cxnId="{E2B2FF8E-0BFA-4267-8FB5-1E06361DB764}">
      <dgm:prSet/>
      <dgm:spPr/>
      <dgm:t>
        <a:bodyPr/>
        <a:lstStyle/>
        <a:p>
          <a:endParaRPr lang="en-US"/>
        </a:p>
      </dgm:t>
    </dgm:pt>
    <dgm:pt modelId="{CD3E4BE2-8FCE-48AA-BE3B-453CAEE9F923}" type="sibTrans" cxnId="{E2B2FF8E-0BFA-4267-8FB5-1E06361DB764}">
      <dgm:prSet/>
      <dgm:spPr/>
      <dgm:t>
        <a:bodyPr/>
        <a:lstStyle/>
        <a:p>
          <a:endParaRPr lang="en-US"/>
        </a:p>
      </dgm:t>
    </dgm:pt>
    <dgm:pt modelId="{84162597-D5E5-4BEC-8A2B-54FEDE18E3D2}">
      <dgm:prSet phldrT="[Text]"/>
      <dgm:spPr>
        <a:solidFill>
          <a:srgbClr val="339933"/>
        </a:solidFill>
      </dgm:spPr>
      <dgm:t>
        <a:bodyPr/>
        <a:lstStyle/>
        <a:p>
          <a:r>
            <a:rPr lang="en-US" dirty="0" smtClean="0"/>
            <a:t>99% </a:t>
          </a:r>
        </a:p>
        <a:p>
          <a:r>
            <a:rPr lang="en-US" dirty="0" smtClean="0"/>
            <a:t>PARCC</a:t>
          </a:r>
        </a:p>
        <a:p>
          <a:r>
            <a:rPr lang="en-US" dirty="0" smtClean="0"/>
            <a:t>Consortia</a:t>
          </a:r>
          <a:endParaRPr lang="en-US" dirty="0"/>
        </a:p>
      </dgm:t>
    </dgm:pt>
    <dgm:pt modelId="{05F93AC3-225B-443E-ADF3-E25318FFC71C}" type="parTrans" cxnId="{9EB49358-69B1-4FCB-84FE-86ED092D796B}">
      <dgm:prSet/>
      <dgm:spPr/>
      <dgm:t>
        <a:bodyPr/>
        <a:lstStyle/>
        <a:p>
          <a:endParaRPr lang="en-US"/>
        </a:p>
      </dgm:t>
    </dgm:pt>
    <dgm:pt modelId="{EC9A7DA2-E939-4CDD-AA72-5D3B237C7BE9}" type="sibTrans" cxnId="{9EB49358-69B1-4FCB-84FE-86ED092D796B}">
      <dgm:prSet/>
      <dgm:spPr/>
      <dgm:t>
        <a:bodyPr/>
        <a:lstStyle/>
        <a:p>
          <a:endParaRPr lang="en-US"/>
        </a:p>
      </dgm:t>
    </dgm:pt>
    <dgm:pt modelId="{2BCB0103-D51A-400E-81E5-D51B8F7D4522}">
      <dgm:prSet/>
      <dgm:spPr>
        <a:solidFill>
          <a:schemeClr val="accent3">
            <a:lumMod val="50000"/>
          </a:schemeClr>
        </a:solidFill>
      </dgm:spPr>
      <dgm:t>
        <a:bodyPr/>
        <a:lstStyle/>
        <a:p>
          <a:r>
            <a:rPr lang="en-US" dirty="0" smtClean="0"/>
            <a:t>1% </a:t>
          </a:r>
        </a:p>
        <a:p>
          <a:r>
            <a:rPr lang="en-US" dirty="0" smtClean="0"/>
            <a:t>Dynamic Learning Maps</a:t>
          </a:r>
          <a:endParaRPr lang="en-US" dirty="0"/>
        </a:p>
      </dgm:t>
    </dgm:pt>
    <dgm:pt modelId="{43FF3C80-9A7B-4064-9F0D-4E6EC41219DB}" type="parTrans" cxnId="{940393EC-8D21-43E1-8C15-DF6C342CD739}">
      <dgm:prSet/>
      <dgm:spPr/>
      <dgm:t>
        <a:bodyPr/>
        <a:lstStyle/>
        <a:p>
          <a:endParaRPr lang="en-US"/>
        </a:p>
      </dgm:t>
    </dgm:pt>
    <dgm:pt modelId="{2648D455-DD35-4D2F-A32D-4B5029A9DCC2}" type="sibTrans" cxnId="{940393EC-8D21-43E1-8C15-DF6C342CD739}">
      <dgm:prSet/>
      <dgm:spPr/>
      <dgm:t>
        <a:bodyPr/>
        <a:lstStyle/>
        <a:p>
          <a:endParaRPr lang="en-US"/>
        </a:p>
      </dgm:t>
    </dgm:pt>
    <dgm:pt modelId="{C0CF4AD9-9AA0-4881-AF59-CEB8940FBCCA}">
      <dgm:prSet/>
      <dgm:spPr/>
      <dgm:t>
        <a:bodyPr/>
        <a:lstStyle/>
        <a:p>
          <a:endParaRPr lang="en-US" dirty="0"/>
        </a:p>
      </dgm:t>
    </dgm:pt>
    <dgm:pt modelId="{87711BB4-E195-45CB-B9B7-6875FC72CD07}" type="parTrans" cxnId="{69235FAF-5554-4814-A0B9-F6FAB3680B91}">
      <dgm:prSet/>
      <dgm:spPr/>
      <dgm:t>
        <a:bodyPr/>
        <a:lstStyle/>
        <a:p>
          <a:endParaRPr lang="en-US"/>
        </a:p>
      </dgm:t>
    </dgm:pt>
    <dgm:pt modelId="{D5AB504A-D7A2-4338-ADFF-EA7DD37CC6E7}" type="sibTrans" cxnId="{69235FAF-5554-4814-A0B9-F6FAB3680B91}">
      <dgm:prSet/>
      <dgm:spPr/>
      <dgm:t>
        <a:bodyPr/>
        <a:lstStyle/>
        <a:p>
          <a:endParaRPr lang="en-US"/>
        </a:p>
      </dgm:t>
    </dgm:pt>
    <dgm:pt modelId="{02FAA491-3039-40AE-8C8D-0887030E2DAA}" type="pres">
      <dgm:prSet presAssocID="{E46AB86A-8DA0-4C0A-878C-6FA38068EA52}" presName="composite" presStyleCnt="0">
        <dgm:presLayoutVars>
          <dgm:chMax val="1"/>
          <dgm:dir/>
          <dgm:resizeHandles val="exact"/>
        </dgm:presLayoutVars>
      </dgm:prSet>
      <dgm:spPr/>
      <dgm:t>
        <a:bodyPr/>
        <a:lstStyle/>
        <a:p>
          <a:endParaRPr lang="en-US"/>
        </a:p>
      </dgm:t>
    </dgm:pt>
    <dgm:pt modelId="{A8B945A1-FC14-41C9-BF9F-56E21537C28B}" type="pres">
      <dgm:prSet presAssocID="{6DA79562-159E-4B80-B770-8E4C5C32212B}" presName="roof" presStyleLbl="dkBgShp" presStyleIdx="0" presStyleCnt="2"/>
      <dgm:spPr/>
      <dgm:t>
        <a:bodyPr/>
        <a:lstStyle/>
        <a:p>
          <a:endParaRPr lang="en-US"/>
        </a:p>
      </dgm:t>
    </dgm:pt>
    <dgm:pt modelId="{63CE8967-8033-445B-882F-813B02644567}" type="pres">
      <dgm:prSet presAssocID="{6DA79562-159E-4B80-B770-8E4C5C32212B}" presName="pillars" presStyleCnt="0"/>
      <dgm:spPr/>
    </dgm:pt>
    <dgm:pt modelId="{DF029AC1-67A5-4C43-9804-A827AA870B0C}" type="pres">
      <dgm:prSet presAssocID="{6DA79562-159E-4B80-B770-8E4C5C32212B}" presName="pillar1" presStyleLbl="node1" presStyleIdx="0" presStyleCnt="4">
        <dgm:presLayoutVars>
          <dgm:bulletEnabled val="1"/>
        </dgm:presLayoutVars>
      </dgm:prSet>
      <dgm:spPr/>
      <dgm:t>
        <a:bodyPr/>
        <a:lstStyle/>
        <a:p>
          <a:endParaRPr lang="en-US"/>
        </a:p>
      </dgm:t>
    </dgm:pt>
    <dgm:pt modelId="{B998933B-9C03-445E-90CB-5B153635D34B}" type="pres">
      <dgm:prSet presAssocID="{FA03CEA5-794C-4B88-8B81-94DC90A96C57}" presName="pillarX" presStyleLbl="node1" presStyleIdx="1" presStyleCnt="4">
        <dgm:presLayoutVars>
          <dgm:bulletEnabled val="1"/>
        </dgm:presLayoutVars>
      </dgm:prSet>
      <dgm:spPr/>
      <dgm:t>
        <a:bodyPr/>
        <a:lstStyle/>
        <a:p>
          <a:endParaRPr lang="en-US"/>
        </a:p>
      </dgm:t>
    </dgm:pt>
    <dgm:pt modelId="{CFD60EA1-FFC7-49D2-9F11-D79C6467064F}" type="pres">
      <dgm:prSet presAssocID="{3A9F2B81-1504-4593-9A73-074995B35C22}" presName="pillarX" presStyleLbl="node1" presStyleIdx="2" presStyleCnt="4">
        <dgm:presLayoutVars>
          <dgm:bulletEnabled val="1"/>
        </dgm:presLayoutVars>
      </dgm:prSet>
      <dgm:spPr/>
      <dgm:t>
        <a:bodyPr/>
        <a:lstStyle/>
        <a:p>
          <a:endParaRPr lang="en-US"/>
        </a:p>
      </dgm:t>
    </dgm:pt>
    <dgm:pt modelId="{DA6F5237-B697-4B8C-B6EC-5671D9D8DD07}" type="pres">
      <dgm:prSet presAssocID="{84162597-D5E5-4BEC-8A2B-54FEDE18E3D2}" presName="pillarX" presStyleLbl="node1" presStyleIdx="3" presStyleCnt="4">
        <dgm:presLayoutVars>
          <dgm:bulletEnabled val="1"/>
        </dgm:presLayoutVars>
      </dgm:prSet>
      <dgm:spPr/>
      <dgm:t>
        <a:bodyPr/>
        <a:lstStyle/>
        <a:p>
          <a:endParaRPr lang="en-US"/>
        </a:p>
      </dgm:t>
    </dgm:pt>
    <dgm:pt modelId="{01C323FC-E77B-43E0-BE20-33CA8C244384}" type="pres">
      <dgm:prSet presAssocID="{6DA79562-159E-4B80-B770-8E4C5C32212B}" presName="base" presStyleLbl="dkBgShp" presStyleIdx="1" presStyleCnt="2" custLinFactNeighborY="-7973"/>
      <dgm:spPr>
        <a:solidFill>
          <a:srgbClr val="CCCCFF"/>
        </a:solidFill>
      </dgm:spPr>
    </dgm:pt>
  </dgm:ptLst>
  <dgm:cxnLst>
    <dgm:cxn modelId="{EE0AD4E2-F936-4D30-A4BA-852FEB74A2D4}" type="presOf" srcId="{84162597-D5E5-4BEC-8A2B-54FEDE18E3D2}" destId="{DA6F5237-B697-4B8C-B6EC-5671D9D8DD07}" srcOrd="0" destOrd="0" presId="urn:microsoft.com/office/officeart/2005/8/layout/hList3"/>
    <dgm:cxn modelId="{363F739C-B258-4A68-B268-4C09E991EF36}" type="presOf" srcId="{3A9F2B81-1504-4593-9A73-074995B35C22}" destId="{CFD60EA1-FFC7-49D2-9F11-D79C6467064F}" srcOrd="0" destOrd="0" presId="urn:microsoft.com/office/officeart/2005/8/layout/hList3"/>
    <dgm:cxn modelId="{D6EBD35A-DBF5-4E7E-B28C-E8FA1C5B737E}" type="presOf" srcId="{6DA79562-159E-4B80-B770-8E4C5C32212B}" destId="{A8B945A1-FC14-41C9-BF9F-56E21537C28B}" srcOrd="0" destOrd="0" presId="urn:microsoft.com/office/officeart/2005/8/layout/hList3"/>
    <dgm:cxn modelId="{7571EAEC-04D7-41A8-BE9E-D55FAC67D219}" type="presOf" srcId="{FA03CEA5-794C-4B88-8B81-94DC90A96C57}" destId="{B998933B-9C03-445E-90CB-5B153635D34B}" srcOrd="0" destOrd="0" presId="urn:microsoft.com/office/officeart/2005/8/layout/hList3"/>
    <dgm:cxn modelId="{69235FAF-5554-4814-A0B9-F6FAB3680B91}" srcId="{E46AB86A-8DA0-4C0A-878C-6FA38068EA52}" destId="{C0CF4AD9-9AA0-4881-AF59-CEB8940FBCCA}" srcOrd="1" destOrd="0" parTransId="{87711BB4-E195-45CB-B9B7-6875FC72CD07}" sibTransId="{D5AB504A-D7A2-4338-ADFF-EA7DD37CC6E7}"/>
    <dgm:cxn modelId="{940393EC-8D21-43E1-8C15-DF6C342CD739}" srcId="{6DA79562-159E-4B80-B770-8E4C5C32212B}" destId="{2BCB0103-D51A-400E-81E5-D51B8F7D4522}" srcOrd="0" destOrd="0" parTransId="{43FF3C80-9A7B-4064-9F0D-4E6EC41219DB}" sibTransId="{2648D455-DD35-4D2F-A32D-4B5029A9DCC2}"/>
    <dgm:cxn modelId="{9EB49358-69B1-4FCB-84FE-86ED092D796B}" srcId="{6DA79562-159E-4B80-B770-8E4C5C32212B}" destId="{84162597-D5E5-4BEC-8A2B-54FEDE18E3D2}" srcOrd="3" destOrd="0" parTransId="{05F93AC3-225B-443E-ADF3-E25318FFC71C}" sibTransId="{EC9A7DA2-E939-4CDD-AA72-5D3B237C7BE9}"/>
    <dgm:cxn modelId="{C2F61CB0-7508-4F6C-9F2E-F0D10E14DE4B}" type="presOf" srcId="{2BCB0103-D51A-400E-81E5-D51B8F7D4522}" destId="{DF029AC1-67A5-4C43-9804-A827AA870B0C}" srcOrd="0" destOrd="0" presId="urn:microsoft.com/office/officeart/2005/8/layout/hList3"/>
    <dgm:cxn modelId="{C145EEE3-2E43-4A26-B3F7-DF00C959CC62}" type="presOf" srcId="{E46AB86A-8DA0-4C0A-878C-6FA38068EA52}" destId="{02FAA491-3039-40AE-8C8D-0887030E2DAA}" srcOrd="0" destOrd="0" presId="urn:microsoft.com/office/officeart/2005/8/layout/hList3"/>
    <dgm:cxn modelId="{F0608F0A-C6F4-48B5-AA55-03E52876FA60}" srcId="{6DA79562-159E-4B80-B770-8E4C5C32212B}" destId="{FA03CEA5-794C-4B88-8B81-94DC90A96C57}" srcOrd="1" destOrd="0" parTransId="{6C0235FE-23DE-4DB9-91B9-BA8569A550C0}" sibTransId="{D1F87760-9BFD-4CD9-B6C8-3A386597F311}"/>
    <dgm:cxn modelId="{B0F99593-636B-4561-AF39-042C96463AC1}" srcId="{E46AB86A-8DA0-4C0A-878C-6FA38068EA52}" destId="{6DA79562-159E-4B80-B770-8E4C5C32212B}" srcOrd="0" destOrd="0" parTransId="{222868C8-E2F1-4C67-A97A-F5FC83770714}" sibTransId="{7BF353B5-92AB-4480-9C8C-9468A37110F2}"/>
    <dgm:cxn modelId="{E2B2FF8E-0BFA-4267-8FB5-1E06361DB764}" srcId="{6DA79562-159E-4B80-B770-8E4C5C32212B}" destId="{3A9F2B81-1504-4593-9A73-074995B35C22}" srcOrd="2" destOrd="0" parTransId="{B35B1747-7337-4421-AA35-8C51BB1325CF}" sibTransId="{CD3E4BE2-8FCE-48AA-BE3B-453CAEE9F923}"/>
    <dgm:cxn modelId="{2F98D934-7A57-415C-AFA2-C85ABF59BDB0}" type="presParOf" srcId="{02FAA491-3039-40AE-8C8D-0887030E2DAA}" destId="{A8B945A1-FC14-41C9-BF9F-56E21537C28B}" srcOrd="0" destOrd="0" presId="urn:microsoft.com/office/officeart/2005/8/layout/hList3"/>
    <dgm:cxn modelId="{65BCFB2A-CD89-4396-85B4-60A598FA8DEC}" type="presParOf" srcId="{02FAA491-3039-40AE-8C8D-0887030E2DAA}" destId="{63CE8967-8033-445B-882F-813B02644567}" srcOrd="1" destOrd="0" presId="urn:microsoft.com/office/officeart/2005/8/layout/hList3"/>
    <dgm:cxn modelId="{C788CA07-A515-4258-A4E6-999D5A8D7CE7}" type="presParOf" srcId="{63CE8967-8033-445B-882F-813B02644567}" destId="{DF029AC1-67A5-4C43-9804-A827AA870B0C}" srcOrd="0" destOrd="0" presId="urn:microsoft.com/office/officeart/2005/8/layout/hList3"/>
    <dgm:cxn modelId="{F4181C56-4A0F-44F8-930D-28AF88B5C222}" type="presParOf" srcId="{63CE8967-8033-445B-882F-813B02644567}" destId="{B998933B-9C03-445E-90CB-5B153635D34B}" srcOrd="1" destOrd="0" presId="urn:microsoft.com/office/officeart/2005/8/layout/hList3"/>
    <dgm:cxn modelId="{C9E060E5-F661-4E1A-9078-5B907D2D23E0}" type="presParOf" srcId="{63CE8967-8033-445B-882F-813B02644567}" destId="{CFD60EA1-FFC7-49D2-9F11-D79C6467064F}" srcOrd="2" destOrd="0" presId="urn:microsoft.com/office/officeart/2005/8/layout/hList3"/>
    <dgm:cxn modelId="{20F476DD-56DE-428A-AE8A-BE9601455FBC}" type="presParOf" srcId="{63CE8967-8033-445B-882F-813B02644567}" destId="{DA6F5237-B697-4B8C-B6EC-5671D9D8DD07}" srcOrd="3" destOrd="0" presId="urn:microsoft.com/office/officeart/2005/8/layout/hList3"/>
    <dgm:cxn modelId="{8D5B3FF4-371D-4F0C-8A41-7FCBE534D7DA}" type="presParOf" srcId="{02FAA491-3039-40AE-8C8D-0887030E2DAA}" destId="{01C323FC-E77B-43E0-BE20-33CA8C244384}"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AEDFC-99E6-45D8-B760-E02B24C1D580}">
      <dsp:nvSpPr>
        <dsp:cNvPr id="0" name=""/>
        <dsp:cNvSpPr/>
      </dsp:nvSpPr>
      <dsp:spPr>
        <a:xfrm>
          <a:off x="137159" y="340360"/>
          <a:ext cx="3383280" cy="338328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266950">
            <a:lnSpc>
              <a:spcPct val="90000"/>
            </a:lnSpc>
            <a:spcBef>
              <a:spcPct val="0"/>
            </a:spcBef>
            <a:spcAft>
              <a:spcPct val="35000"/>
            </a:spcAft>
          </a:pPr>
          <a:r>
            <a:rPr lang="en-US" sz="5100" kern="1200" dirty="0" smtClean="0"/>
            <a:t>Politics</a:t>
          </a:r>
          <a:endParaRPr lang="en-US" sz="5100" kern="1200" dirty="0"/>
        </a:p>
      </dsp:txBody>
      <dsp:txXfrm>
        <a:off x="609599" y="739321"/>
        <a:ext cx="1950720" cy="2585357"/>
      </dsp:txXfrm>
    </dsp:sp>
    <dsp:sp modelId="{A704734C-7809-4BE1-861D-F7F482FF611D}">
      <dsp:nvSpPr>
        <dsp:cNvPr id="0" name=""/>
        <dsp:cNvSpPr/>
      </dsp:nvSpPr>
      <dsp:spPr>
        <a:xfrm>
          <a:off x="2575559" y="340360"/>
          <a:ext cx="3383280" cy="338328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266950">
            <a:lnSpc>
              <a:spcPct val="90000"/>
            </a:lnSpc>
            <a:spcBef>
              <a:spcPct val="0"/>
            </a:spcBef>
            <a:spcAft>
              <a:spcPct val="35000"/>
            </a:spcAft>
          </a:pPr>
          <a:r>
            <a:rPr lang="en-US" sz="5100" kern="1200" dirty="0" smtClean="0"/>
            <a:t>Policy</a:t>
          </a:r>
          <a:endParaRPr lang="en-US" sz="5100" kern="1200" dirty="0"/>
        </a:p>
      </dsp:txBody>
      <dsp:txXfrm>
        <a:off x="3535680" y="739321"/>
        <a:ext cx="1950720" cy="2585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4209E2-053F-4998-9F3F-460A549F0A4A}">
      <dsp:nvSpPr>
        <dsp:cNvPr id="0" name=""/>
        <dsp:cNvSpPr/>
      </dsp:nvSpPr>
      <dsp:spPr>
        <a:xfrm>
          <a:off x="0" y="1463040"/>
          <a:ext cx="8077200" cy="195072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76D347-7C03-4A44-88F0-4634A28EB16A}">
      <dsp:nvSpPr>
        <dsp:cNvPr id="0" name=""/>
        <dsp:cNvSpPr/>
      </dsp:nvSpPr>
      <dsp:spPr>
        <a:xfrm>
          <a:off x="3194" y="0"/>
          <a:ext cx="1396748"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kern="1200" dirty="0" smtClean="0"/>
            <a:t>2002 </a:t>
          </a:r>
        </a:p>
        <a:p>
          <a:pPr lvl="0" algn="ctr" defTabSz="622300">
            <a:lnSpc>
              <a:spcPct val="90000"/>
            </a:lnSpc>
            <a:spcBef>
              <a:spcPct val="0"/>
            </a:spcBef>
            <a:spcAft>
              <a:spcPct val="35000"/>
            </a:spcAft>
          </a:pPr>
          <a:r>
            <a:rPr lang="en-US" sz="1400" kern="1200" dirty="0" smtClean="0"/>
            <a:t>Education Sciences Reform Act</a:t>
          </a:r>
        </a:p>
        <a:p>
          <a:pPr lvl="0" algn="ctr" defTabSz="622300">
            <a:lnSpc>
              <a:spcPct val="90000"/>
            </a:lnSpc>
            <a:spcBef>
              <a:spcPct val="0"/>
            </a:spcBef>
            <a:spcAft>
              <a:spcPct val="35000"/>
            </a:spcAft>
          </a:pPr>
          <a:r>
            <a:rPr lang="en-US" sz="1400" kern="1200" dirty="0" smtClean="0"/>
            <a:t>Est. Institute of Education Sciences</a:t>
          </a:r>
          <a:endParaRPr lang="en-US" sz="1400" kern="1200" dirty="0"/>
        </a:p>
      </dsp:txBody>
      <dsp:txXfrm>
        <a:off x="3194" y="0"/>
        <a:ext cx="1396748" cy="1950720"/>
      </dsp:txXfrm>
    </dsp:sp>
    <dsp:sp modelId="{6109A4FA-29FA-426C-A67F-150DEEA2A923}">
      <dsp:nvSpPr>
        <dsp:cNvPr id="0" name=""/>
        <dsp:cNvSpPr/>
      </dsp:nvSpPr>
      <dsp:spPr>
        <a:xfrm>
          <a:off x="457728" y="2194560"/>
          <a:ext cx="487680" cy="48768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046C26-DE7E-4D29-8A32-E25FA9DCB6B2}">
      <dsp:nvSpPr>
        <dsp:cNvPr id="0" name=""/>
        <dsp:cNvSpPr/>
      </dsp:nvSpPr>
      <dsp:spPr>
        <a:xfrm>
          <a:off x="1469780" y="2926080"/>
          <a:ext cx="1396748"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dirty="0" smtClean="0"/>
            <a:t>2004</a:t>
          </a:r>
        </a:p>
        <a:p>
          <a:pPr lvl="0" algn="ctr" defTabSz="622300">
            <a:lnSpc>
              <a:spcPct val="90000"/>
            </a:lnSpc>
            <a:spcBef>
              <a:spcPct val="0"/>
            </a:spcBef>
            <a:spcAft>
              <a:spcPct val="35000"/>
            </a:spcAft>
          </a:pPr>
          <a:r>
            <a:rPr lang="en-US" sz="1400" kern="1200" dirty="0" smtClean="0"/>
            <a:t>IDEA Reauthorization </a:t>
          </a:r>
          <a:endParaRPr lang="en-US" sz="1400" kern="1200" dirty="0"/>
        </a:p>
      </dsp:txBody>
      <dsp:txXfrm>
        <a:off x="1469780" y="2926080"/>
        <a:ext cx="1396748" cy="1950720"/>
      </dsp:txXfrm>
    </dsp:sp>
    <dsp:sp modelId="{7399A417-71C3-4D20-B132-774A47555624}">
      <dsp:nvSpPr>
        <dsp:cNvPr id="0" name=""/>
        <dsp:cNvSpPr/>
      </dsp:nvSpPr>
      <dsp:spPr>
        <a:xfrm>
          <a:off x="1924314" y="2194560"/>
          <a:ext cx="487680" cy="487680"/>
        </a:xfrm>
        <a:prstGeom prst="ellipse">
          <a:avLst/>
        </a:prstGeom>
        <a:solidFill>
          <a:schemeClr val="accent2">
            <a:hueOff val="-785816"/>
            <a:satOff val="6499"/>
            <a:lumOff val="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22F6E4-3F3E-460A-9107-CC38796D368F}">
      <dsp:nvSpPr>
        <dsp:cNvPr id="0" name=""/>
        <dsp:cNvSpPr/>
      </dsp:nvSpPr>
      <dsp:spPr>
        <a:xfrm>
          <a:off x="2936365" y="0"/>
          <a:ext cx="1396748"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kern="1200" dirty="0" smtClean="0"/>
            <a:t>2004 </a:t>
          </a:r>
        </a:p>
        <a:p>
          <a:pPr lvl="0" algn="ctr" defTabSz="622300">
            <a:lnSpc>
              <a:spcPct val="90000"/>
            </a:lnSpc>
            <a:spcBef>
              <a:spcPct val="0"/>
            </a:spcBef>
            <a:spcAft>
              <a:spcPct val="35000"/>
            </a:spcAft>
          </a:pPr>
          <a:r>
            <a:rPr lang="en-US" sz="1400" kern="1200" dirty="0" smtClean="0"/>
            <a:t>National Center for Special Education Research  Created</a:t>
          </a:r>
          <a:endParaRPr lang="en-US" sz="1400" kern="1200" dirty="0"/>
        </a:p>
      </dsp:txBody>
      <dsp:txXfrm>
        <a:off x="2936365" y="0"/>
        <a:ext cx="1396748" cy="1950720"/>
      </dsp:txXfrm>
    </dsp:sp>
    <dsp:sp modelId="{A0F1B72D-6146-40D5-ACA1-3FCCDC2E8E79}">
      <dsp:nvSpPr>
        <dsp:cNvPr id="0" name=""/>
        <dsp:cNvSpPr/>
      </dsp:nvSpPr>
      <dsp:spPr>
        <a:xfrm>
          <a:off x="3390900" y="2194560"/>
          <a:ext cx="487680" cy="487680"/>
        </a:xfrm>
        <a:prstGeom prst="ellipse">
          <a:avLst/>
        </a:prstGeom>
        <a:solidFill>
          <a:schemeClr val="accent2">
            <a:hueOff val="-1571632"/>
            <a:satOff val="12999"/>
            <a:lumOff val="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521833-97B3-4243-992F-DC1AF7D6176E}">
      <dsp:nvSpPr>
        <dsp:cNvPr id="0" name=""/>
        <dsp:cNvSpPr/>
      </dsp:nvSpPr>
      <dsp:spPr>
        <a:xfrm>
          <a:off x="4402951" y="2926080"/>
          <a:ext cx="1396748"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dirty="0" smtClean="0"/>
            <a:t>2006 </a:t>
          </a:r>
        </a:p>
        <a:p>
          <a:pPr lvl="0" algn="ctr" defTabSz="622300">
            <a:lnSpc>
              <a:spcPct val="90000"/>
            </a:lnSpc>
            <a:spcBef>
              <a:spcPct val="0"/>
            </a:spcBef>
            <a:spcAft>
              <a:spcPct val="35000"/>
            </a:spcAft>
          </a:pPr>
          <a:r>
            <a:rPr lang="en-US" sz="1400" kern="1200" dirty="0" smtClean="0"/>
            <a:t>NCSER Awards First Grants</a:t>
          </a:r>
          <a:endParaRPr lang="en-US" sz="1400" kern="1200" dirty="0"/>
        </a:p>
      </dsp:txBody>
      <dsp:txXfrm>
        <a:off x="4402951" y="2926080"/>
        <a:ext cx="1396748" cy="1950720"/>
      </dsp:txXfrm>
    </dsp:sp>
    <dsp:sp modelId="{98B69BBF-9751-419C-9D13-E3AF5E1441C5}">
      <dsp:nvSpPr>
        <dsp:cNvPr id="0" name=""/>
        <dsp:cNvSpPr/>
      </dsp:nvSpPr>
      <dsp:spPr>
        <a:xfrm>
          <a:off x="4857485" y="2194560"/>
          <a:ext cx="487680" cy="487680"/>
        </a:xfrm>
        <a:prstGeom prst="ellipse">
          <a:avLst/>
        </a:prstGeom>
        <a:solidFill>
          <a:schemeClr val="accent2">
            <a:hueOff val="-2357449"/>
            <a:satOff val="19498"/>
            <a:lumOff val="2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4BE28F-8CB7-4B6A-BA5E-B20C06D025A0}">
      <dsp:nvSpPr>
        <dsp:cNvPr id="0" name=""/>
        <dsp:cNvSpPr/>
      </dsp:nvSpPr>
      <dsp:spPr>
        <a:xfrm>
          <a:off x="5869537" y="0"/>
          <a:ext cx="1396748"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kern="1200" dirty="0" smtClean="0"/>
            <a:t>By 2013</a:t>
          </a:r>
        </a:p>
        <a:p>
          <a:pPr lvl="0" algn="ctr" defTabSz="622300">
            <a:lnSpc>
              <a:spcPct val="90000"/>
            </a:lnSpc>
            <a:spcBef>
              <a:spcPct val="0"/>
            </a:spcBef>
            <a:spcAft>
              <a:spcPct val="35000"/>
            </a:spcAft>
          </a:pPr>
          <a:r>
            <a:rPr lang="en-US" sz="1400" kern="1200" dirty="0" smtClean="0"/>
            <a:t>Over 260 Grants, in 30 states awarded</a:t>
          </a:r>
          <a:endParaRPr lang="en-US" sz="1400" kern="1200" dirty="0"/>
        </a:p>
      </dsp:txBody>
      <dsp:txXfrm>
        <a:off x="5869537" y="0"/>
        <a:ext cx="1396748" cy="1950720"/>
      </dsp:txXfrm>
    </dsp:sp>
    <dsp:sp modelId="{0EF9BE1F-8E85-46FF-BDFF-61A5F5379269}">
      <dsp:nvSpPr>
        <dsp:cNvPr id="0" name=""/>
        <dsp:cNvSpPr/>
      </dsp:nvSpPr>
      <dsp:spPr>
        <a:xfrm>
          <a:off x="6324071" y="2194560"/>
          <a:ext cx="487680" cy="487680"/>
        </a:xfrm>
        <a:prstGeom prst="ellipse">
          <a:avLst/>
        </a:prstGeom>
        <a:solidFill>
          <a:schemeClr val="accent2">
            <a:hueOff val="-3143265"/>
            <a:satOff val="25997"/>
            <a:lumOff val="3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945A1-FC14-41C9-BF9F-56E21537C28B}">
      <dsp:nvSpPr>
        <dsp:cNvPr id="0" name=""/>
        <dsp:cNvSpPr/>
      </dsp:nvSpPr>
      <dsp:spPr>
        <a:xfrm>
          <a:off x="0" y="0"/>
          <a:ext cx="7848600" cy="1310640"/>
        </a:xfrm>
        <a:prstGeom prst="rect">
          <a:avLst/>
        </a:prstGeom>
        <a:solidFill>
          <a:srgbClr val="FFFF99"/>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kern="1200" dirty="0" smtClean="0">
              <a:solidFill>
                <a:schemeClr val="tx1"/>
              </a:solidFill>
            </a:rPr>
            <a:t>Next Generation of Assessments</a:t>
          </a:r>
          <a:endParaRPr lang="en-US" sz="4500" kern="1200" dirty="0">
            <a:solidFill>
              <a:schemeClr val="tx1"/>
            </a:solidFill>
          </a:endParaRPr>
        </a:p>
      </dsp:txBody>
      <dsp:txXfrm>
        <a:off x="0" y="0"/>
        <a:ext cx="7848600" cy="1310640"/>
      </dsp:txXfrm>
    </dsp:sp>
    <dsp:sp modelId="{DF029AC1-67A5-4C43-9804-A827AA870B0C}">
      <dsp:nvSpPr>
        <dsp:cNvPr id="0" name=""/>
        <dsp:cNvSpPr/>
      </dsp:nvSpPr>
      <dsp:spPr>
        <a:xfrm>
          <a:off x="0" y="1310640"/>
          <a:ext cx="1962150" cy="2752344"/>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1% </a:t>
          </a:r>
        </a:p>
        <a:p>
          <a:pPr lvl="0" algn="ctr" defTabSz="1111250">
            <a:lnSpc>
              <a:spcPct val="90000"/>
            </a:lnSpc>
            <a:spcBef>
              <a:spcPct val="0"/>
            </a:spcBef>
            <a:spcAft>
              <a:spcPct val="35000"/>
            </a:spcAft>
          </a:pPr>
          <a:r>
            <a:rPr lang="en-US" sz="2500" kern="1200" dirty="0" smtClean="0"/>
            <a:t>Dynamic Learning Maps</a:t>
          </a:r>
          <a:endParaRPr lang="en-US" sz="2500" kern="1200" dirty="0"/>
        </a:p>
      </dsp:txBody>
      <dsp:txXfrm>
        <a:off x="0" y="1310640"/>
        <a:ext cx="1962150" cy="2752344"/>
      </dsp:txXfrm>
    </dsp:sp>
    <dsp:sp modelId="{B998933B-9C03-445E-90CB-5B153635D34B}">
      <dsp:nvSpPr>
        <dsp:cNvPr id="0" name=""/>
        <dsp:cNvSpPr/>
      </dsp:nvSpPr>
      <dsp:spPr>
        <a:xfrm>
          <a:off x="1962149" y="1310640"/>
          <a:ext cx="1962150" cy="2752344"/>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1% </a:t>
          </a:r>
        </a:p>
        <a:p>
          <a:pPr lvl="0" algn="ctr" defTabSz="1111250">
            <a:lnSpc>
              <a:spcPct val="90000"/>
            </a:lnSpc>
            <a:spcBef>
              <a:spcPct val="0"/>
            </a:spcBef>
            <a:spcAft>
              <a:spcPct val="35000"/>
            </a:spcAft>
          </a:pPr>
          <a:r>
            <a:rPr lang="en-US" sz="2500" kern="1200" dirty="0" smtClean="0"/>
            <a:t>National Center &amp; State Collaborative</a:t>
          </a:r>
          <a:endParaRPr lang="en-US" sz="2500" kern="1200" dirty="0"/>
        </a:p>
      </dsp:txBody>
      <dsp:txXfrm>
        <a:off x="1962149" y="1310640"/>
        <a:ext cx="1962150" cy="2752344"/>
      </dsp:txXfrm>
    </dsp:sp>
    <dsp:sp modelId="{CFD60EA1-FFC7-49D2-9F11-D79C6467064F}">
      <dsp:nvSpPr>
        <dsp:cNvPr id="0" name=""/>
        <dsp:cNvSpPr/>
      </dsp:nvSpPr>
      <dsp:spPr>
        <a:xfrm>
          <a:off x="3924299" y="1310640"/>
          <a:ext cx="1962150" cy="2752344"/>
        </a:xfrm>
        <a:prstGeom prst="rect">
          <a:avLst/>
        </a:prstGeom>
        <a:solidFill>
          <a:srgbClr val="33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99%</a:t>
          </a:r>
        </a:p>
        <a:p>
          <a:pPr lvl="0" algn="ctr" defTabSz="1111250">
            <a:lnSpc>
              <a:spcPct val="90000"/>
            </a:lnSpc>
            <a:spcBef>
              <a:spcPct val="0"/>
            </a:spcBef>
            <a:spcAft>
              <a:spcPct val="35000"/>
            </a:spcAft>
          </a:pPr>
          <a:r>
            <a:rPr lang="en-US" sz="2500" kern="1200" dirty="0" smtClean="0"/>
            <a:t>Smarter Balanced Consortia</a:t>
          </a:r>
          <a:endParaRPr lang="en-US" sz="2500" kern="1200" dirty="0"/>
        </a:p>
      </dsp:txBody>
      <dsp:txXfrm>
        <a:off x="3924299" y="1310640"/>
        <a:ext cx="1962150" cy="2752344"/>
      </dsp:txXfrm>
    </dsp:sp>
    <dsp:sp modelId="{DA6F5237-B697-4B8C-B6EC-5671D9D8DD07}">
      <dsp:nvSpPr>
        <dsp:cNvPr id="0" name=""/>
        <dsp:cNvSpPr/>
      </dsp:nvSpPr>
      <dsp:spPr>
        <a:xfrm>
          <a:off x="5886450" y="1310640"/>
          <a:ext cx="1962150" cy="2752344"/>
        </a:xfrm>
        <a:prstGeom prst="rect">
          <a:avLst/>
        </a:prstGeom>
        <a:solidFill>
          <a:srgbClr val="33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99% </a:t>
          </a:r>
        </a:p>
        <a:p>
          <a:pPr lvl="0" algn="ctr" defTabSz="1111250">
            <a:lnSpc>
              <a:spcPct val="90000"/>
            </a:lnSpc>
            <a:spcBef>
              <a:spcPct val="0"/>
            </a:spcBef>
            <a:spcAft>
              <a:spcPct val="35000"/>
            </a:spcAft>
          </a:pPr>
          <a:r>
            <a:rPr lang="en-US" sz="2500" kern="1200" dirty="0" smtClean="0"/>
            <a:t>PARCC</a:t>
          </a:r>
        </a:p>
        <a:p>
          <a:pPr lvl="0" algn="ctr" defTabSz="1111250">
            <a:lnSpc>
              <a:spcPct val="90000"/>
            </a:lnSpc>
            <a:spcBef>
              <a:spcPct val="0"/>
            </a:spcBef>
            <a:spcAft>
              <a:spcPct val="35000"/>
            </a:spcAft>
          </a:pPr>
          <a:r>
            <a:rPr lang="en-US" sz="2500" kern="1200" dirty="0" smtClean="0"/>
            <a:t>Consortia</a:t>
          </a:r>
          <a:endParaRPr lang="en-US" sz="2500" kern="1200" dirty="0"/>
        </a:p>
      </dsp:txBody>
      <dsp:txXfrm>
        <a:off x="5886450" y="1310640"/>
        <a:ext cx="1962150" cy="2752344"/>
      </dsp:txXfrm>
    </dsp:sp>
    <dsp:sp modelId="{01C323FC-E77B-43E0-BE20-33CA8C244384}">
      <dsp:nvSpPr>
        <dsp:cNvPr id="0" name=""/>
        <dsp:cNvSpPr/>
      </dsp:nvSpPr>
      <dsp:spPr>
        <a:xfrm>
          <a:off x="0" y="4038601"/>
          <a:ext cx="7848600" cy="305816"/>
        </a:xfrm>
        <a:prstGeom prst="rect">
          <a:avLst/>
        </a:prstGeom>
        <a:solidFill>
          <a:srgbClr val="CCCCFF"/>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363" cy="434975"/>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625850" y="0"/>
            <a:ext cx="2773363" cy="434975"/>
          </a:xfrm>
          <a:prstGeom prst="rect">
            <a:avLst/>
          </a:prstGeom>
        </p:spPr>
        <p:txBody>
          <a:bodyPr vert="horz" lIns="91440" tIns="45720" rIns="91440" bIns="45720" rtlCol="0"/>
          <a:lstStyle>
            <a:lvl1pPr algn="r">
              <a:defRPr sz="1200" smtClean="0">
                <a:latin typeface="Arial" charset="0"/>
              </a:defRPr>
            </a:lvl1pPr>
          </a:lstStyle>
          <a:p>
            <a:pPr>
              <a:defRPr/>
            </a:pPr>
            <a:fld id="{62AC0575-3729-4559-A66B-21E4AC60785E}" type="datetimeFigureOut">
              <a:rPr lang="en-US"/>
              <a:pPr>
                <a:defRPr/>
              </a:pPr>
              <a:t>8/11/2014</a:t>
            </a:fld>
            <a:endParaRPr lang="en-US"/>
          </a:p>
        </p:txBody>
      </p:sp>
      <p:sp>
        <p:nvSpPr>
          <p:cNvPr id="4" name="Slide Image Placeholder 3"/>
          <p:cNvSpPr>
            <a:spLocks noGrp="1" noRot="1" noChangeAspect="1"/>
          </p:cNvSpPr>
          <p:nvPr>
            <p:ph type="sldImg" idx="2"/>
          </p:nvPr>
        </p:nvSpPr>
        <p:spPr>
          <a:xfrm>
            <a:off x="1028700" y="650875"/>
            <a:ext cx="4343400" cy="32575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39763" y="4125913"/>
            <a:ext cx="5121275" cy="3910012"/>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250238"/>
            <a:ext cx="2773363" cy="434975"/>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625850" y="8250238"/>
            <a:ext cx="2773363" cy="434975"/>
          </a:xfrm>
          <a:prstGeom prst="rect">
            <a:avLst/>
          </a:prstGeom>
        </p:spPr>
        <p:txBody>
          <a:bodyPr vert="horz" lIns="91440" tIns="45720" rIns="91440" bIns="45720" rtlCol="0" anchor="b"/>
          <a:lstStyle>
            <a:lvl1pPr algn="r">
              <a:defRPr sz="1200" smtClean="0">
                <a:latin typeface="Arial" charset="0"/>
              </a:defRPr>
            </a:lvl1pPr>
          </a:lstStyle>
          <a:p>
            <a:pPr>
              <a:defRPr/>
            </a:pPr>
            <a:fld id="{B01FC10B-C558-42E8-B050-0012CD0B9EC0}" type="slidenum">
              <a:rPr lang="en-US"/>
              <a:pPr>
                <a:defRPr/>
              </a:pPr>
              <a:t>‹#›</a:t>
            </a:fld>
            <a:endParaRPr lang="en-US"/>
          </a:p>
        </p:txBody>
      </p:sp>
    </p:spTree>
    <p:extLst>
      <p:ext uri="{BB962C8B-B14F-4D97-AF65-F5344CB8AC3E}">
        <p14:creationId xmlns:p14="http://schemas.microsoft.com/office/powerpoint/2010/main" val="39607249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enterforpolitics.org/crystalball/articles/all-senators-are-equal-but-their-classes-arent/"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politico.com/magazine/story/2014/05/10-maps-that-explain-the-2014-midterms-106347.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politico.com/magazine/story/2014/05/10-maps-that-explain-the-2014-midterms-106347.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ivicyouth.org/youth-turnout-at-least-49-22-23-million-under-30-voted/"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civicyouth.org/at-least-80-electoral-votes-depended-on-youth/"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politico.com/magazine/story/2014/05/10-maps-that-explain-the-2014-midterms-106347.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elections.huffingtonpost.com/pollster/2014-colorado-senate-gardner-vs-udal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Yes, it is more than House of Cards, we have Homeland, </a:t>
            </a:r>
            <a:r>
              <a:rPr lang="en-US" altLang="en-US" dirty="0" err="1" smtClean="0"/>
              <a:t>Veep</a:t>
            </a:r>
            <a:r>
              <a:rPr lang="en-US" altLang="en-US" dirty="0" smtClean="0"/>
              <a:t>, and Scandal … </a:t>
            </a:r>
          </a:p>
          <a:p>
            <a:pPr>
              <a:spcBef>
                <a:spcPct val="0"/>
              </a:spcBef>
            </a:pPr>
            <a:endParaRPr lang="en-US" altLang="en-US" dirty="0" smtClean="0"/>
          </a:p>
          <a:p>
            <a:pPr>
              <a:spcBef>
                <a:spcPct val="0"/>
              </a:spcBef>
            </a:pPr>
            <a:r>
              <a:rPr lang="en-US" altLang="en-US" dirty="0" smtClean="0"/>
              <a:t>It’s amazing that you came to Washington!</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57F6241-F5AB-4607-A48C-B010AFD8D388}" type="slidenum">
              <a:rPr lang="en-US" altLang="en-US"/>
              <a:pPr eaLnBrk="1" hangingPunct="1"/>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fontAlgn="auto">
              <a:spcBef>
                <a:spcPts val="0"/>
              </a:spcBef>
              <a:spcAft>
                <a:spcPts val="0"/>
              </a:spcAft>
              <a:defRPr/>
            </a:pPr>
            <a:r>
              <a:rPr lang="en-US" dirty="0" smtClean="0"/>
              <a:t>his year ought to be a good one for the GOP, because Senate Class 2, the most Republican-leaning of the three Senate classes, is up. (The University of Virginia Center for Politics’ </a:t>
            </a:r>
            <a:r>
              <a:rPr lang="en-US" i="1" dirty="0" smtClean="0"/>
              <a:t>Crystal Ball</a:t>
            </a:r>
            <a:r>
              <a:rPr lang="en-US" dirty="0" smtClean="0"/>
              <a:t> ratings for each race are pictured above.) Over the past four presidential elections, the Democratic presidential nominee </a:t>
            </a:r>
            <a:r>
              <a:rPr lang="en-US" dirty="0" smtClean="0">
                <a:hlinkClick r:id="rId3"/>
              </a:rPr>
              <a:t>has won</a:t>
            </a:r>
            <a:r>
              <a:rPr lang="en-US" dirty="0" smtClean="0"/>
              <a:t> an average of 51.2 percent of the national two-party presidential vote, while the Republican nominee has taken 48.8 percent. Yet in the Class 2 batch of Senate states, over the same time frame, the Democratic nominee has taken an average of 46.6 percent of the vote.</a:t>
            </a:r>
            <a:br>
              <a:rPr lang="en-US" dirty="0" smtClean="0"/>
            </a:br>
            <a:r>
              <a:rPr lang="en-US" dirty="0" smtClean="0"/>
              <a:t/>
            </a:r>
            <a:br>
              <a:rPr lang="en-US" dirty="0" smtClean="0"/>
            </a:br>
            <a:r>
              <a:rPr lang="en-US" dirty="0" smtClean="0"/>
              <a:t>Read more: </a:t>
            </a:r>
            <a:r>
              <a:rPr lang="en-US" dirty="0" smtClean="0">
                <a:hlinkClick r:id="rId4"/>
              </a:rPr>
              <a:t>http://www.politico.com/magazine/story/2014/05/10-maps-that-explain-the-2014-midterms-106347.html#ixzz33gEtJyTi</a:t>
            </a: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Plus, six of the 11 Democrats from places where Obama won less than 45 percent in 2012 are on the ballot this year, which also happens to be the number of seats Republicans must net to win the Senate.</a:t>
            </a:r>
            <a:br>
              <a:rPr lang="en-US" dirty="0" smtClean="0"/>
            </a:br>
            <a:r>
              <a:rPr lang="en-US" dirty="0" smtClean="0"/>
              <a:t/>
            </a:r>
            <a:br>
              <a:rPr lang="en-US" dirty="0" smtClean="0"/>
            </a:br>
            <a:r>
              <a:rPr lang="en-US" dirty="0" smtClean="0"/>
              <a:t>Read more: </a:t>
            </a:r>
            <a:r>
              <a:rPr lang="en-US" dirty="0" smtClean="0">
                <a:hlinkClick r:id="rId4"/>
              </a:rPr>
              <a:t>http://www.politico.com/magazine/story/2014/05/10-maps-that-explain-the-2014-midterms-106347.html#ixzz33gFBVzJD</a:t>
            </a: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Republicans, as mentioned, need to net six seats to win the Senate, and there are six Democratic-held seats on this map where Obama got less than 45 percent of the vote in 2012. Let’s assume the GOP nets those six seats, but everything else remains the same, which is a perfectly plausible scenario. Those states—Alaska, Arkansas, Louisiana, Montana, South Dakota and West Virginia—represent just 3.8 percent of the U.S. population.</a:t>
            </a:r>
            <a:br>
              <a:rPr lang="en-US" dirty="0" smtClean="0"/>
            </a:br>
            <a:r>
              <a:rPr lang="en-US" dirty="0" smtClean="0"/>
              <a:t/>
            </a:r>
            <a:br>
              <a:rPr lang="en-US" dirty="0" smtClean="0"/>
            </a:br>
            <a:r>
              <a:rPr lang="en-US" dirty="0" smtClean="0"/>
              <a:t>Read more: </a:t>
            </a:r>
            <a:r>
              <a:rPr lang="en-US" dirty="0" smtClean="0">
                <a:hlinkClick r:id="rId4"/>
              </a:rPr>
              <a:t>http://www.politico.com/magazine/story/2014/05/10-maps-that-explain-the-2014-midterms-106347.html#ixzz33gFa8Min</a:t>
            </a:r>
            <a:endParaRPr lang="en-US"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458CF7-BE49-4340-BA7B-0952221E9710}" type="slidenum">
              <a:rPr lang="en-US" altLang="en-US"/>
              <a:pPr eaLnBrk="1" hangingPunct="1"/>
              <a:t>15</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More than a quarter of the current House Democratic caucus (50 of 199) hails from CA and IL (thanks redistricting!)</a:t>
            </a:r>
            <a:br>
              <a:rPr lang="en-US" altLang="en-US" smtClean="0"/>
            </a:br>
            <a:r>
              <a:rPr lang="en-US" altLang="en-US" smtClean="0"/>
              <a:t/>
            </a:r>
            <a:br>
              <a:rPr lang="en-US" altLang="en-US" smtClean="0"/>
            </a:br>
            <a:r>
              <a:rPr lang="en-US" altLang="en-US" smtClean="0"/>
              <a:t>Read more: </a:t>
            </a:r>
            <a:r>
              <a:rPr lang="en-US" altLang="en-US" smtClean="0">
                <a:hlinkClick r:id="rId3"/>
              </a:rPr>
              <a:t>http://www.politico.com/magazine/story/2014/05/10-maps-that-explain-the-2014-midterms-106347.html#ixzz33gGkEHVO</a:t>
            </a:r>
            <a:endParaRPr lang="en-US" alt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E4040C-757E-4EE1-BE71-324059B83C7A}" type="slidenum">
              <a:rPr lang="en-US" altLang="en-US"/>
              <a:pPr eaLnBrk="1" hangingPunct="1"/>
              <a:t>16</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fontAlgn="auto">
              <a:spcBef>
                <a:spcPts val="0"/>
              </a:spcBef>
              <a:spcAft>
                <a:spcPts val="0"/>
              </a:spcAft>
              <a:defRPr/>
            </a:pPr>
            <a:r>
              <a:rPr lang="en-US" b="1" cap="all" dirty="0" smtClean="0"/>
              <a:t>PENNSYLVANIA</a:t>
            </a:r>
          </a:p>
          <a:p>
            <a:pPr fontAlgn="auto">
              <a:spcBef>
                <a:spcPts val="0"/>
              </a:spcBef>
              <a:spcAft>
                <a:spcPts val="0"/>
              </a:spcAft>
              <a:defRPr/>
            </a:pPr>
            <a:r>
              <a:rPr lang="en-US" dirty="0" smtClean="0"/>
              <a:t>With low approval ratings, incumbent GOP Gov. Tom Corbett could face a difficult fight for re-election, and education could be one of his trickiest issues to handle. His demands for changes to Philadelphia schools in exchange for badly needed state funds have provoked controversy, and his pledge to make school funding more fair could be an attempt to broaden his political support in 2014.</a:t>
            </a:r>
          </a:p>
          <a:p>
            <a:pPr fontAlgn="auto">
              <a:spcBef>
                <a:spcPts val="0"/>
              </a:spcBef>
              <a:spcAft>
                <a:spcPts val="0"/>
              </a:spcAft>
              <a:defRPr/>
            </a:pPr>
            <a:endParaRPr lang="en-US" b="1" cap="all" dirty="0" smtClean="0"/>
          </a:p>
          <a:p>
            <a:pPr fontAlgn="auto">
              <a:spcBef>
                <a:spcPts val="0"/>
              </a:spcBef>
              <a:spcAft>
                <a:spcPts val="0"/>
              </a:spcAft>
              <a:defRPr/>
            </a:pPr>
            <a:r>
              <a:rPr lang="en-US" b="1" cap="all" dirty="0" smtClean="0"/>
              <a:t>SOUTH CAROLINA</a:t>
            </a:r>
          </a:p>
          <a:p>
            <a:pPr fontAlgn="auto">
              <a:spcBef>
                <a:spcPts val="0"/>
              </a:spcBef>
              <a:spcAft>
                <a:spcPts val="0"/>
              </a:spcAft>
              <a:defRPr/>
            </a:pPr>
            <a:r>
              <a:rPr lang="en-US" dirty="0" smtClean="0"/>
              <a:t>With the impending retirement of state chief Mick </a:t>
            </a:r>
            <a:r>
              <a:rPr lang="en-US" dirty="0" err="1" smtClean="0"/>
              <a:t>Zais</a:t>
            </a:r>
            <a:r>
              <a:rPr lang="en-US" dirty="0" smtClean="0"/>
              <a:t>, there could be a crowded field to replace him in a state where the common core is under threat after a pledge by Gov. Nikki Haley, a Republican, to abandon the standards. Potential challengers in the GOP might face questions about their views on Gov. Haley’s proposed boost to K-12 funding, as well as school-choice policies.</a:t>
            </a:r>
          </a:p>
          <a:p>
            <a:pPr fontAlgn="auto">
              <a:spcBef>
                <a:spcPts val="0"/>
              </a:spcBef>
              <a:spcAft>
                <a:spcPts val="0"/>
              </a:spcAft>
              <a:defRPr/>
            </a:pPr>
            <a:endParaRPr lang="en-US" b="1" cap="all" dirty="0" smtClean="0"/>
          </a:p>
          <a:p>
            <a:pPr fontAlgn="auto">
              <a:spcBef>
                <a:spcPts val="0"/>
              </a:spcBef>
              <a:spcAft>
                <a:spcPts val="0"/>
              </a:spcAft>
              <a:defRPr/>
            </a:pPr>
            <a:endParaRPr lang="en-US" b="1" cap="all" dirty="0" smtClean="0"/>
          </a:p>
          <a:p>
            <a:pPr fontAlgn="auto">
              <a:spcBef>
                <a:spcPts val="0"/>
              </a:spcBef>
              <a:spcAft>
                <a:spcPts val="0"/>
              </a:spcAft>
              <a:defRPr/>
            </a:pPr>
            <a:r>
              <a:rPr lang="en-US" b="1" cap="all" dirty="0" smtClean="0"/>
              <a:t>GEORGIA</a:t>
            </a:r>
          </a:p>
          <a:p>
            <a:pPr fontAlgn="auto">
              <a:spcBef>
                <a:spcPts val="0"/>
              </a:spcBef>
              <a:spcAft>
                <a:spcPts val="0"/>
              </a:spcAft>
              <a:defRPr/>
            </a:pPr>
            <a:r>
              <a:rPr lang="en-US" dirty="0" smtClean="0"/>
              <a:t>This race will pit incumbent Gov. Nathan Deal against current state schools’ Superintendent John Barge in the Republican primary. The common core promises to be a complicated subject, since both candidates have questioned changes related to the standards, such as new tests and suggested reading lists. There is also significant opposition to the standards among some grassroots GOP voters in the state. The race will also feature state Sen. Jason Carter, the grandson of former President Jimmy Carter and the only Democrat to have declared as of last week.</a:t>
            </a:r>
          </a:p>
          <a:p>
            <a:pPr fontAlgn="auto">
              <a:spcBef>
                <a:spcPts val="0"/>
              </a:spcBef>
              <a:spcAft>
                <a:spcPts val="0"/>
              </a:spcAft>
              <a:defRPr/>
            </a:pPr>
            <a:endParaRPr lang="en-US" dirty="0" smtClean="0"/>
          </a:p>
          <a:p>
            <a:pPr fontAlgn="auto">
              <a:spcBef>
                <a:spcPts val="0"/>
              </a:spcBef>
              <a:spcAft>
                <a:spcPts val="0"/>
              </a:spcAft>
              <a:defRPr/>
            </a:pPr>
            <a:r>
              <a:rPr lang="en-US" b="1" cap="all" dirty="0" smtClean="0"/>
              <a:t>FLORIDA</a:t>
            </a:r>
          </a:p>
          <a:p>
            <a:pPr fontAlgn="auto">
              <a:spcBef>
                <a:spcPts val="0"/>
              </a:spcBef>
              <a:spcAft>
                <a:spcPts val="0"/>
              </a:spcAft>
              <a:defRPr/>
            </a:pPr>
            <a:r>
              <a:rPr lang="en-US" dirty="0" smtClean="0"/>
              <a:t>There’s a tough race ahead for incumbent GOP Gov. Rick Scott, not least because he’ll be tracking how the Common Core State Standards and aligned tests are playing in his state. Gov. Scott has ordered a review of the standards and has sent mixed signals about his support for the common core. He’ll also face teachers’ union members who are eager to replace him following K-12 budget cuts and controversial teacher-evaluation policies, as well as a high-profile Democratic challenger, former Gov. Charlie </a:t>
            </a:r>
            <a:r>
              <a:rPr lang="en-US" dirty="0" err="1" smtClean="0"/>
              <a:t>Crist</a:t>
            </a:r>
            <a:r>
              <a:rPr lang="en-US" dirty="0" smtClean="0"/>
              <a:t>, who served as a Republican.</a:t>
            </a:r>
          </a:p>
          <a:p>
            <a:pPr fontAlgn="auto">
              <a:spcBef>
                <a:spcPts val="0"/>
              </a:spcBef>
              <a:spcAft>
                <a:spcPts val="0"/>
              </a:spcAft>
              <a:defRPr/>
            </a:pPr>
            <a:endParaRPr lang="en-US" dirty="0" smtClean="0"/>
          </a:p>
          <a:p>
            <a:pPr fontAlgn="auto">
              <a:spcBef>
                <a:spcPts val="0"/>
              </a:spcBef>
              <a:spcAft>
                <a:spcPts val="0"/>
              </a:spcAft>
              <a:defRPr/>
            </a:pPr>
            <a:r>
              <a:rPr lang="en-US" b="1" cap="all" dirty="0" smtClean="0"/>
              <a:t>TEXAS</a:t>
            </a:r>
          </a:p>
          <a:p>
            <a:pPr fontAlgn="auto">
              <a:spcBef>
                <a:spcPts val="0"/>
              </a:spcBef>
              <a:spcAft>
                <a:spcPts val="0"/>
              </a:spcAft>
              <a:defRPr/>
            </a:pPr>
            <a:r>
              <a:rPr lang="en-US" dirty="0" smtClean="0"/>
              <a:t>Two of the candidates with the highest profiles are state Sen. Wendy Davis, a Democrat who has put forward a three-part education plan that would include major reforms for public school teachers, and state Attorney General Greg Abbott, who in a recent interview on a Texas radio station said that teachers are underpaid and also advocated for more school choice.</a:t>
            </a:r>
          </a:p>
          <a:p>
            <a:pPr fontAlgn="auto">
              <a:spcBef>
                <a:spcPts val="0"/>
              </a:spcBef>
              <a:spcAft>
                <a:spcPts val="0"/>
              </a:spcAft>
              <a:defRPr/>
            </a:pPr>
            <a:endParaRPr lang="en-US" dirty="0" smtClean="0"/>
          </a:p>
          <a:p>
            <a:pPr fontAlgn="auto">
              <a:spcBef>
                <a:spcPts val="0"/>
              </a:spcBef>
              <a:spcAft>
                <a:spcPts val="0"/>
              </a:spcAft>
              <a:defRPr/>
            </a:pPr>
            <a:r>
              <a:rPr lang="en-US" b="1" cap="all" dirty="0" smtClean="0"/>
              <a:t>OKLAHOMA</a:t>
            </a:r>
          </a:p>
          <a:p>
            <a:pPr fontAlgn="auto">
              <a:spcBef>
                <a:spcPts val="0"/>
              </a:spcBef>
              <a:spcAft>
                <a:spcPts val="0"/>
              </a:spcAft>
              <a:defRPr/>
            </a:pPr>
            <a:r>
              <a:rPr lang="en-US" dirty="0" smtClean="0"/>
              <a:t>The state’s A-F school accountability system has been a controversial subject for incumbent state Superintendent Janet Barresi, a Republican first elected in 2010. She could face ongoing questions about that system throughout 2014, as well as Republican challengers who might vigorously criticize the state’s adoption of the common core.</a:t>
            </a:r>
          </a:p>
          <a:p>
            <a:pPr fontAlgn="auto">
              <a:spcBef>
                <a:spcPts val="0"/>
              </a:spcBef>
              <a:spcAft>
                <a:spcPts val="0"/>
              </a:spcAft>
              <a:defRPr/>
            </a:pPr>
            <a:endParaRPr lang="en-US" dirty="0" smtClean="0"/>
          </a:p>
          <a:p>
            <a:pPr fontAlgn="auto">
              <a:spcBef>
                <a:spcPts val="0"/>
              </a:spcBef>
              <a:spcAft>
                <a:spcPts val="0"/>
              </a:spcAft>
              <a:defRPr/>
            </a:pPr>
            <a:r>
              <a:rPr lang="en-US" b="1" cap="all" dirty="0" smtClean="0"/>
              <a:t>WISCONSIN</a:t>
            </a:r>
          </a:p>
          <a:p>
            <a:pPr fontAlgn="auto">
              <a:spcBef>
                <a:spcPts val="0"/>
              </a:spcBef>
              <a:spcAft>
                <a:spcPts val="0"/>
              </a:spcAft>
              <a:defRPr/>
            </a:pPr>
            <a:r>
              <a:rPr lang="en-US" dirty="0" smtClean="0"/>
              <a:t>Republican Gov. Scott Walker’s re-election bid will highlight numerous K-12 battles from his tenure. They include the provisions of a law he pushed through in 2011 that was fiercely opposed by teachers’ unions, school funding levels, and the ongoing fight to expand school choice.</a:t>
            </a:r>
          </a:p>
          <a:p>
            <a:pPr fontAlgn="auto">
              <a:spcBef>
                <a:spcPts val="0"/>
              </a:spcBef>
              <a:spcAft>
                <a:spcPts val="0"/>
              </a:spcAft>
              <a:defRPr/>
            </a:pPr>
            <a:endParaRPr lang="en-US" dirty="0" smtClean="0"/>
          </a:p>
          <a:p>
            <a:pPr fontAlgn="auto">
              <a:spcBef>
                <a:spcPts val="0"/>
              </a:spcBef>
              <a:spcAft>
                <a:spcPts val="0"/>
              </a:spcAft>
              <a:defRPr/>
            </a:pPr>
            <a:r>
              <a:rPr lang="en-US" b="1" cap="all" dirty="0" smtClean="0"/>
              <a:t>WYOMING</a:t>
            </a:r>
          </a:p>
          <a:p>
            <a:pPr fontAlgn="auto">
              <a:spcBef>
                <a:spcPts val="0"/>
              </a:spcBef>
              <a:spcAft>
                <a:spcPts val="0"/>
              </a:spcAft>
              <a:defRPr/>
            </a:pPr>
            <a:r>
              <a:rPr lang="en-US" dirty="0" smtClean="0"/>
              <a:t>If Gov. Matt Mead, a Republican, seeks reelection, the race will be similar to Georgia’s, since Wyoming’s own state Superintendent Cindy Hill is seeking to become governor. The difference is that Gov. Mead signed a law last year that stripped the state superintendent of virtually all her power. Ms. Hill, who was elected in 2010 like Gov. Mead and who has the support of tea party activists, last month won a court battle to have the law overturned.</a:t>
            </a:r>
          </a:p>
          <a:p>
            <a:pPr fontAlgn="auto">
              <a:spcBef>
                <a:spcPts val="0"/>
              </a:spcBef>
              <a:spcAft>
                <a:spcPts val="0"/>
              </a:spcAft>
              <a:defRPr/>
            </a:pPr>
            <a:endParaRPr lang="en-US" dirty="0" smtClean="0"/>
          </a:p>
          <a:p>
            <a:pPr fontAlgn="auto">
              <a:spcBef>
                <a:spcPts val="0"/>
              </a:spcBef>
              <a:spcAft>
                <a:spcPts val="0"/>
              </a:spcAft>
              <a:defRPr/>
            </a:pPr>
            <a:r>
              <a:rPr lang="en-US" dirty="0" smtClean="0"/>
              <a:t> </a:t>
            </a:r>
          </a:p>
          <a:p>
            <a:pPr fontAlgn="auto">
              <a:spcBef>
                <a:spcPts val="0"/>
              </a:spcBef>
              <a:spcAft>
                <a:spcPts val="0"/>
              </a:spcAft>
              <a:defRPr/>
            </a:pPr>
            <a:endParaRPr lang="en-US" dirty="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ABF4273-947C-4A52-9BA5-86A44B8229B9}" type="slidenum">
              <a:rPr lang="en-US" altLang="en-US"/>
              <a:pPr eaLnBrk="1" hangingPunct="1"/>
              <a:t>17</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We have had some pretty amazing changes in past election …</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CF1C582-B1B7-436B-88FB-62F4FFD011AF}" type="slidenum">
              <a:rPr lang="en-US" altLang="en-US">
                <a:latin typeface="Calibri" pitchFamily="34" charset="0"/>
                <a:ea typeface="ＭＳ Ｐゴシック" pitchFamily="34" charset="-128"/>
              </a:rPr>
              <a:pPr eaLnBrk="1" hangingPunct="1"/>
              <a:t>18</a:t>
            </a:fld>
            <a:endParaRPr lang="en-US" altLang="en-US">
              <a:latin typeface="Calibri"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We can only imagine what is coming </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A5A19F5-881F-48F6-9FA3-54D51CC03493}" type="slidenum">
              <a:rPr lang="en-US" altLang="en-US">
                <a:latin typeface="Calibri" pitchFamily="34" charset="0"/>
                <a:ea typeface="ＭＳ Ｐゴシック" pitchFamily="34" charset="-128"/>
              </a:rPr>
              <a:pPr eaLnBrk="1" hangingPunct="1"/>
              <a:t>19</a:t>
            </a:fld>
            <a:endParaRPr lang="en-US" altLang="en-US">
              <a:latin typeface="Calibri"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F81E18A-606F-48BA-8ED5-7E42DC0855DC}" type="slidenum">
              <a:rPr lang="en-US" altLang="en-US">
                <a:solidFill>
                  <a:srgbClr val="000000"/>
                </a:solidFill>
              </a:rPr>
              <a:pPr eaLnBrk="1" hangingPunct="1"/>
              <a:t>22</a:t>
            </a:fld>
            <a:endParaRPr lang="en-US"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B929800-D8F0-447A-AB80-7C1B4EB99FA4}" type="slidenum">
              <a:rPr lang="en-US" altLang="en-US">
                <a:solidFill>
                  <a:srgbClr val="000000"/>
                </a:solidFill>
              </a:rPr>
              <a:pPr eaLnBrk="1" hangingPunct="1"/>
              <a:t>24</a:t>
            </a:fld>
            <a:endParaRPr lang="en-US"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E06F767-4A2D-4672-ACCB-8C3465CA8E26}" type="slidenum">
              <a:rPr lang="en-US" altLang="en-US">
                <a:solidFill>
                  <a:srgbClr val="000000"/>
                </a:solidFill>
              </a:rPr>
              <a:pPr eaLnBrk="1" hangingPunct="1"/>
              <a:t>26</a:t>
            </a:fld>
            <a:endParaRPr lang="en-US"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So, what’s been happening?  Lots of talking among leaders in Congress … and in the meantime…</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61F18BD-8E71-43F4-86D5-326C6B243892}" type="slidenum">
              <a:rPr lang="en-US" altLang="en-US">
                <a:solidFill>
                  <a:srgbClr val="000000"/>
                </a:solidFill>
              </a:rPr>
              <a:pPr eaLnBrk="1" hangingPunct="1"/>
              <a:t>38</a:t>
            </a:fld>
            <a:endParaRPr lang="en-US"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752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2400" smtClean="0">
                <a:ea typeface="ＭＳ Ｐゴシック" pitchFamily="34" charset="-128"/>
              </a:rPr>
              <a:t>In the meantime …</a:t>
            </a:r>
          </a:p>
          <a:p>
            <a:pPr>
              <a:spcBef>
                <a:spcPct val="0"/>
              </a:spcBef>
            </a:pPr>
            <a:endParaRPr lang="en-US" altLang="en-US" sz="2100" smtClean="0">
              <a:latin typeface="Lucida Grande"/>
              <a:ea typeface="Lucida Grande"/>
              <a:cs typeface="Lucida Grande"/>
              <a:sym typeface="Lucida Grande"/>
            </a:endParaRPr>
          </a:p>
          <a:p>
            <a:pPr>
              <a:spcBef>
                <a:spcPct val="0"/>
              </a:spcBef>
            </a:pPr>
            <a:endParaRPr lang="en-US" altLang="en-US" sz="2100" smtClean="0">
              <a:latin typeface="Lucida Grande"/>
              <a:ea typeface="Lucida Grande"/>
              <a:cs typeface="Lucida Grande"/>
              <a:sym typeface="Lucida Grande"/>
            </a:endParaRPr>
          </a:p>
          <a:p>
            <a:pPr>
              <a:spcBef>
                <a:spcPct val="0"/>
              </a:spcBef>
            </a:pPr>
            <a:r>
              <a:rPr lang="en-US" altLang="en-US" sz="2100" smtClean="0">
                <a:latin typeface="Lucida Grande"/>
                <a:ea typeface="Lucida Grande"/>
                <a:cs typeface="Lucida Grande"/>
                <a:sym typeface="Lucida Grande"/>
              </a:rPr>
              <a:t>Without making any changes to NCLB, 82% would have been labeled as “failing”, according to Sec. Duncan during a Congressional hearing.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9 stages of transition … </a:t>
            </a:r>
          </a:p>
          <a:p>
            <a:pPr>
              <a:spcBef>
                <a:spcPct val="0"/>
              </a:spcBef>
            </a:pPr>
            <a:endParaRPr lang="en-US" altLang="en-US" smtClean="0"/>
          </a:p>
          <a:p>
            <a:pPr>
              <a:spcBef>
                <a:spcPct val="0"/>
              </a:spcBef>
            </a:pPr>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464FBCF-8DFA-4EE7-9C72-072BC85B7E64}" type="slidenum">
              <a:rPr lang="en-US" altLang="en-US"/>
              <a:pPr eaLnBrk="1" hangingPunct="1"/>
              <a:t>4</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While Congress was talking, the Obama Administration – led by Arne Ducnan, U.S. Secretary of Education. </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In September 2011,  Obama and Duncan announced that states could apply to receive waivers from controversial provisions of NCLB (talk about those in a minute).</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4DC37B1-616C-4FE4-8DD8-9B86CB874155}" type="slidenum">
              <a:rPr lang="en-US" altLang="en-US">
                <a:solidFill>
                  <a:srgbClr val="000000"/>
                </a:solidFill>
              </a:rPr>
              <a:pPr eaLnBrk="1" hangingPunct="1"/>
              <a:t>41</a:t>
            </a:fld>
            <a:endParaRPr lang="en-US"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43 States + DC have been approved</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But, on April 24, Washington state was the first to have its waiver revoked.  This is</a:t>
            </a:r>
            <a:r>
              <a:rPr lang="en-US" altLang="en-US" smtClean="0"/>
              <a:t> because Washington has not met the department's timeline for tying teacher evaluations to student performance metrics.</a:t>
            </a:r>
            <a:br>
              <a:rPr lang="en-US" altLang="en-US" smtClean="0"/>
            </a:br>
            <a:r>
              <a:rPr lang="en-US" altLang="en-US" smtClean="0"/>
              <a:t/>
            </a:r>
            <a:br>
              <a:rPr lang="en-US" altLang="en-US" smtClean="0"/>
            </a:br>
            <a:r>
              <a:rPr lang="en-US" altLang="en-US" smtClean="0"/>
              <a:t>The loss will give local districts less flexibility in using federal funds. For instance, they may now be required to spend millions on private tutoring services for at-risk students. The waiver revocation could also result in nearly every school across the state being labeled as failing under NCLB.</a:t>
            </a:r>
            <a:br>
              <a:rPr lang="en-US" altLang="en-US" smtClean="0"/>
            </a:br>
            <a:r>
              <a:rPr lang="en-US" altLang="en-US" smtClean="0"/>
              <a:t/>
            </a:r>
            <a:br>
              <a:rPr lang="en-US" altLang="en-US" smtClean="0"/>
            </a:br>
            <a:r>
              <a:rPr lang="en-US" altLang="en-US" smtClean="0"/>
              <a:t>Washington had pledged in its waiver application to make student growth a significant factor in teacher and principal evaluations by the 2014-15 school year. But the state Legislature refused to pass a bill mandating that student performance on statewide assessments be included in teacher evaluations. The department placed the state on "high-risk" status in August. Arizona, Kansas and Oregon are also at risk of losing their waivers. </a:t>
            </a: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6701DDF-11A1-456F-98B4-5F712B29A34F}" type="slidenum">
              <a:rPr lang="en-US" altLang="en-US">
                <a:solidFill>
                  <a:srgbClr val="000000"/>
                </a:solidFill>
              </a:rPr>
              <a:pPr eaLnBrk="1" hangingPunct="1"/>
              <a:t>42</a:t>
            </a:fld>
            <a:endParaRPr lang="en-US"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Key provisions that can states can waive ….</a:t>
            </a: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F14250-AA96-4F9D-B4FE-C580C93725C2}" type="slidenum">
              <a:rPr lang="en-US" altLang="en-US">
                <a:solidFill>
                  <a:srgbClr val="000000"/>
                </a:solidFill>
              </a:rPr>
              <a:pPr eaLnBrk="1" hangingPunct="1"/>
              <a:t>43</a:t>
            </a:fld>
            <a:endParaRPr lang="en-US"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But in order to get a waiver, States had to adopt 4 new education reforms.</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A0A9F1-68AF-42AC-932E-63363C51114A}" type="slidenum">
              <a:rPr lang="en-US" altLang="en-US">
                <a:solidFill>
                  <a:srgbClr val="000000"/>
                </a:solidFill>
              </a:rPr>
              <a:pPr eaLnBrk="1" hangingPunct="1"/>
              <a:t>44</a:t>
            </a:fld>
            <a:endParaRPr lang="en-US"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fontAlgn="auto">
              <a:spcBef>
                <a:spcPts val="0"/>
              </a:spcBef>
              <a:spcAft>
                <a:spcPts val="0"/>
              </a:spcAft>
              <a:defRPr/>
            </a:pPr>
            <a:r>
              <a:rPr lang="en-US" dirty="0" smtClean="0">
                <a:latin typeface="Arial" charset="0"/>
              </a:rPr>
              <a:t>Through the two consortia, 44 states and the District of Columbia are taking part in shaping the new assessments, which are scheduled to debut in the 2014-15 school year.</a:t>
            </a:r>
          </a:p>
          <a:p>
            <a:pPr fontAlgn="auto">
              <a:spcBef>
                <a:spcPts val="0"/>
              </a:spcBef>
              <a:spcAft>
                <a:spcPts val="0"/>
              </a:spcAft>
              <a:defRPr/>
            </a:pPr>
            <a:r>
              <a:rPr lang="en-US" dirty="0" smtClean="0"/>
              <a:t>Both consortia, complying with federal requirements, will deliver end-of-the-year standardized tests in grades 3 to 8 and high school.  Both say they will offer interim and formative assessments, teacher training and lots of useful, immediate data on individual students.  Furthermore, both consortia will argue that their assessments will measure critical thinking and deeper subject knowledge that the current multiple-choice tests don’t measure; they will tell teachers how well students are learning in the current year, not what they failed to learn last year, and provide  strategies for better instruction. They will project ahead, telling parents whether 8</a:t>
            </a:r>
            <a:r>
              <a:rPr lang="en-US" baseline="30000" dirty="0" smtClean="0"/>
              <a:t>th</a:t>
            </a:r>
            <a:r>
              <a:rPr lang="en-US" dirty="0" smtClean="0"/>
              <a:t> or 10</a:t>
            </a:r>
            <a:r>
              <a:rPr lang="en-US" baseline="30000" dirty="0" smtClean="0"/>
              <a:t>th</a:t>
            </a:r>
            <a:r>
              <a:rPr lang="en-US" dirty="0" smtClean="0"/>
              <a:t>graders are on track to attend college.</a:t>
            </a:r>
          </a:p>
          <a:p>
            <a:pPr fontAlgn="auto">
              <a:spcBef>
                <a:spcPts val="0"/>
              </a:spcBef>
              <a:spcAft>
                <a:spcPts val="0"/>
              </a:spcAft>
              <a:defRPr/>
            </a:pPr>
            <a:r>
              <a:rPr lang="en-US" dirty="0" smtClean="0"/>
              <a:t>Whether either or both can deliver all of their ambitious promises and meet the 2014-15 deadline for when the first tests will be administered is the big question the State Board must weigh. Cost is another; both consortia will use computer-based assessments and will assume that member states have technology in the schools.</a:t>
            </a:r>
          </a:p>
          <a:p>
            <a:pPr fontAlgn="auto">
              <a:spcBef>
                <a:spcPts val="0"/>
              </a:spcBef>
              <a:spcAft>
                <a:spcPts val="0"/>
              </a:spcAft>
              <a:defRPr/>
            </a:pPr>
            <a:endParaRPr lang="en-US" dirty="0" smtClean="0">
              <a:latin typeface="Arial" charset="0"/>
            </a:endParaRPr>
          </a:p>
          <a:p>
            <a:pPr fontAlgn="auto">
              <a:spcBef>
                <a:spcPts val="0"/>
              </a:spcBef>
              <a:spcAft>
                <a:spcPts val="0"/>
              </a:spcAft>
              <a:defRPr/>
            </a:pPr>
            <a:r>
              <a:rPr lang="en-US" dirty="0" smtClean="0">
                <a:latin typeface="Arial" charset="0"/>
              </a:rPr>
              <a:t>The grant requests, totaling approximately $330 million, are part of the Race to the Top competition and will be awarded to the Partnership for Assessment of Readiness for College and Careers (PARCC) and the SMARTER Balanced Assessment Consortium (SBAC) in the amounts of approximately $170 and $160 million respectively.</a:t>
            </a:r>
          </a:p>
          <a:p>
            <a:pPr fontAlgn="auto">
              <a:spcBef>
                <a:spcPts val="0"/>
              </a:spcBef>
              <a:spcAft>
                <a:spcPts val="0"/>
              </a:spcAft>
              <a:defRPr/>
            </a:pPr>
            <a:r>
              <a:rPr lang="en-US" dirty="0" smtClean="0">
                <a:latin typeface="Arial" charset="0"/>
              </a:rPr>
              <a:t>The Partnership for Assessment of Readiness for College and Careers is a coalition of 26 states including AL, AR, AZ, CA, CO, DC, DE, FL, GA, IL, IN, KY, LA, MA, MD, MS, ND, NH, NJ, NY, OH, OK, PA, RI, SC and TN. </a:t>
            </a:r>
          </a:p>
          <a:p>
            <a:pPr fontAlgn="auto">
              <a:spcBef>
                <a:spcPts val="0"/>
              </a:spcBef>
              <a:spcAft>
                <a:spcPts val="0"/>
              </a:spcAft>
              <a:defRPr/>
            </a:pPr>
            <a:r>
              <a:rPr lang="en-US" dirty="0" smtClean="0">
                <a:latin typeface="Arial" charset="0"/>
              </a:rPr>
              <a:t>The PARCC coalition will test students' ability to read complex text, complete research projects, excel at classroom speaking and listening assignments, and work with digital media. PARCC will also replace the one end-of-year high stakes accountability test with a series of assessments throughout the year that will be averaged into one score for accountability purposes, reducing the weight given to a single test administered on a single day, and providing valuable information to students and teachers throughout the year.</a:t>
            </a:r>
          </a:p>
          <a:p>
            <a:pPr fontAlgn="auto">
              <a:spcBef>
                <a:spcPts val="0"/>
              </a:spcBef>
              <a:spcAft>
                <a:spcPts val="0"/>
              </a:spcAft>
              <a:defRPr/>
            </a:pPr>
            <a:r>
              <a:rPr lang="en-US" dirty="0" smtClean="0">
                <a:latin typeface="Arial" charset="0"/>
              </a:rPr>
              <a:t>Arizona is a governing state - Governing States make the strongest commitment to PARCC and its activities and therefore have the most decision</a:t>
            </a:r>
          </a:p>
          <a:p>
            <a:pPr fontAlgn="auto">
              <a:spcBef>
                <a:spcPts val="0"/>
              </a:spcBef>
              <a:spcAft>
                <a:spcPts val="0"/>
              </a:spcAft>
              <a:defRPr/>
            </a:pPr>
            <a:r>
              <a:rPr lang="en-US" dirty="0" smtClean="0">
                <a:latin typeface="Arial" charset="0"/>
              </a:rPr>
              <a:t>making authority.  The chief state school officers of the Governing States serve on the PARCC Governing Board and make</a:t>
            </a:r>
          </a:p>
          <a:p>
            <a:pPr fontAlgn="auto">
              <a:spcBef>
                <a:spcPts val="0"/>
              </a:spcBef>
              <a:spcAft>
                <a:spcPts val="0"/>
              </a:spcAft>
              <a:defRPr/>
            </a:pPr>
            <a:r>
              <a:rPr lang="en-US" dirty="0" smtClean="0">
                <a:latin typeface="Arial" charset="0"/>
              </a:rPr>
              <a:t>decisions on behalf of the Partnership on major policies and operational procedures.  Each Governing States also</a:t>
            </a:r>
          </a:p>
          <a:p>
            <a:pPr fontAlgn="auto">
              <a:spcBef>
                <a:spcPts val="0"/>
              </a:spcBef>
              <a:spcAft>
                <a:spcPts val="0"/>
              </a:spcAft>
              <a:defRPr/>
            </a:pPr>
            <a:r>
              <a:rPr lang="en-US" dirty="0" smtClean="0">
                <a:latin typeface="Arial" charset="0"/>
              </a:rPr>
              <a:t>designates lead staff to coordinate the state’s participation in PARCC, including by serving on committees and as a part</a:t>
            </a:r>
          </a:p>
          <a:p>
            <a:pPr fontAlgn="auto">
              <a:spcBef>
                <a:spcPts val="0"/>
              </a:spcBef>
              <a:spcAft>
                <a:spcPts val="0"/>
              </a:spcAft>
              <a:defRPr/>
            </a:pPr>
            <a:r>
              <a:rPr lang="en-US" dirty="0" smtClean="0">
                <a:latin typeface="Arial" charset="0"/>
              </a:rPr>
              <a:t>of working groups that will conduct the major assessment design and development activities.  Through the PARCC grant,</a:t>
            </a:r>
          </a:p>
          <a:p>
            <a:pPr fontAlgn="auto">
              <a:spcBef>
                <a:spcPts val="0"/>
              </a:spcBef>
              <a:spcAft>
                <a:spcPts val="0"/>
              </a:spcAft>
              <a:defRPr/>
            </a:pPr>
            <a:r>
              <a:rPr lang="en-US" dirty="0" smtClean="0">
                <a:latin typeface="Arial" charset="0"/>
              </a:rPr>
              <a:t>Governing States will receive funding to defray the costs associated with staff time devoted to PARCC activities.  In</a:t>
            </a:r>
          </a:p>
          <a:p>
            <a:pPr fontAlgn="auto">
              <a:spcBef>
                <a:spcPts val="0"/>
              </a:spcBef>
              <a:spcAft>
                <a:spcPts val="0"/>
              </a:spcAft>
              <a:defRPr/>
            </a:pPr>
            <a:r>
              <a:rPr lang="en-US" dirty="0" smtClean="0">
                <a:latin typeface="Arial" charset="0"/>
              </a:rPr>
              <a:t>addition, Governing States will receive some flexible funds to engage postsecondary leaders and faculty members in</a:t>
            </a:r>
          </a:p>
          <a:p>
            <a:pPr fontAlgn="auto">
              <a:spcBef>
                <a:spcPts val="0"/>
              </a:spcBef>
              <a:spcAft>
                <a:spcPts val="0"/>
              </a:spcAft>
              <a:defRPr/>
            </a:pPr>
            <a:r>
              <a:rPr lang="en-US" dirty="0" smtClean="0">
                <a:latin typeface="Arial" charset="0"/>
              </a:rPr>
              <a:t>both assessment development and broader engagement activities.</a:t>
            </a:r>
          </a:p>
          <a:p>
            <a:pPr fontAlgn="auto">
              <a:spcBef>
                <a:spcPts val="0"/>
              </a:spcBef>
              <a:spcAft>
                <a:spcPts val="0"/>
              </a:spcAft>
              <a:defRPr/>
            </a:pPr>
            <a:r>
              <a:rPr lang="en-US" dirty="0" smtClean="0">
                <a:latin typeface="Arial" charset="0"/>
              </a:rPr>
              <a:t>Each Governing State agrees to participate exclusively in PARCC and has committed to administer the assessment</a:t>
            </a:r>
          </a:p>
          <a:p>
            <a:pPr fontAlgn="auto">
              <a:spcBef>
                <a:spcPts val="0"/>
              </a:spcBef>
              <a:spcAft>
                <a:spcPts val="0"/>
              </a:spcAft>
              <a:defRPr/>
            </a:pPr>
            <a:r>
              <a:rPr lang="en-US" dirty="0" smtClean="0">
                <a:latin typeface="Arial" charset="0"/>
              </a:rPr>
              <a:t>system statewide during the 2014–15 school year.  These states have also committed to pilot and field test the</a:t>
            </a:r>
          </a:p>
          <a:p>
            <a:pPr fontAlgn="auto">
              <a:spcBef>
                <a:spcPts val="0"/>
              </a:spcBef>
              <a:spcAft>
                <a:spcPts val="0"/>
              </a:spcAft>
              <a:defRPr/>
            </a:pPr>
            <a:r>
              <a:rPr lang="en-US" dirty="0" smtClean="0">
                <a:latin typeface="Arial" charset="0"/>
              </a:rPr>
              <a:t>assessment system components during the 2011–12, 2012–13 and 2013–14 school years.  Furthermore, Governing</a:t>
            </a:r>
          </a:p>
          <a:p>
            <a:pPr fontAlgn="auto">
              <a:spcBef>
                <a:spcPts val="0"/>
              </a:spcBef>
              <a:spcAft>
                <a:spcPts val="0"/>
              </a:spcAft>
              <a:defRPr/>
            </a:pPr>
            <a:r>
              <a:rPr lang="en-US" dirty="0" smtClean="0">
                <a:latin typeface="Arial" charset="0"/>
              </a:rPr>
              <a:t>States have committed to use the results from the proposed assessment system in their state accountability systems.</a:t>
            </a:r>
            <a:endParaRPr lang="en-US" dirty="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49B06C-DF88-4DCB-A7C1-6544E093CDC1}" type="slidenum">
              <a:rPr lang="en-US" altLang="en-US">
                <a:solidFill>
                  <a:srgbClr val="000000"/>
                </a:solidFill>
              </a:rPr>
              <a:pPr eaLnBrk="1" hangingPunct="1"/>
              <a:t>47</a:t>
            </a:fld>
            <a:endParaRPr lang="en-US"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There are some key differences between the field tests and the fully operational assessments that will be used in the spring of 2015. Length, for instance: Students will typically be involved in three to four hours of field-testing, less than half as long as what they’ll face next spring.</a:t>
            </a:r>
          </a:p>
          <a:p>
            <a:pPr>
              <a:spcBef>
                <a:spcPct val="0"/>
              </a:spcBef>
            </a:pPr>
            <a:r>
              <a:rPr lang="en-US" altLang="en-US" smtClean="0"/>
              <a:t>In the real PARCC test, students will take both a multiple-choice, end-of-year component and a more extended and complex performance-based section. On the field test, only 25 percent to 30 percent of students will take both pieces, and only in one subject, said Jeffrey Nellhaus, the director of assessment for PARCC. The rest will take either the end-of-year or performance segment.</a:t>
            </a:r>
          </a:p>
          <a:p>
            <a:pPr>
              <a:spcBef>
                <a:spcPct val="0"/>
              </a:spcBef>
            </a:pPr>
            <a:r>
              <a:rPr lang="en-US" altLang="en-US" smtClean="0"/>
              <a:t>The Smarter Balanced operational test in 2015 will be computer-adaptive—adjusting the difficulty of questions to the student’s skill level—but the field test, for the most part, will not be. A small number of students will get the adaptive version at the end of the field-testing window, said Ms. King. That’s because test-makers will use the questions students answer earlier in the field test to calibrate the adaptivity of the test engine later in the field-testing window.</a:t>
            </a:r>
          </a:p>
          <a:p>
            <a:pPr>
              <a:spcBef>
                <a:spcPct val="0"/>
              </a:spcBef>
            </a:pPr>
            <a:endParaRPr lang="en-US" alt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CE40E3D-3F23-491A-8E87-64980CC99DC0}" type="slidenum">
              <a:rPr lang="en-US" altLang="en-US">
                <a:solidFill>
                  <a:srgbClr val="000000"/>
                </a:solidFill>
              </a:rPr>
              <a:pPr eaLnBrk="1" hangingPunct="1"/>
              <a:t>48</a:t>
            </a:fld>
            <a:endParaRPr lang="en-US"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ＭＳ Ｐゴシック" pitchFamily="34" charset="-128"/>
            </a:endParaRP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D16AF7B-FAC2-498D-9419-C6EB9EBF835E}" type="slidenum">
              <a:rPr lang="en-US" altLang="en-US">
                <a:solidFill>
                  <a:srgbClr val="000000"/>
                </a:solidFill>
              </a:rPr>
              <a:pPr eaLnBrk="1" hangingPunct="1"/>
              <a:t>49</a:t>
            </a:fld>
            <a:endParaRPr lang="en-US"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ＭＳ Ｐゴシック" pitchFamily="34" charset="-128"/>
            </a:endParaRP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26B795A-2029-4558-8B1D-C261A6992443}" type="slidenum">
              <a:rPr lang="en-US" altLang="en-US">
                <a:solidFill>
                  <a:srgbClr val="000000"/>
                </a:solidFill>
              </a:rPr>
              <a:pPr eaLnBrk="1" hangingPunct="1"/>
              <a:t>50</a:t>
            </a:fld>
            <a:endParaRPr lang="en-US" alt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Lightening strikes and Congress gets itself in gear…</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C2D695D-E021-4558-A232-E8E1D2A348A9}" type="slidenum">
              <a:rPr lang="en-US" altLang="en-US">
                <a:solidFill>
                  <a:srgbClr val="000000"/>
                </a:solidFill>
              </a:rPr>
              <a:pPr eaLnBrk="1" hangingPunct="1"/>
              <a:t>51</a:t>
            </a:fld>
            <a:endParaRPr lang="en-US"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ＭＳ Ｐゴシック" pitchFamily="34" charset="-128"/>
            </a:endParaRP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C2B9C0C-A22F-4E31-84AA-2C2464E53E65}" type="slidenum">
              <a:rPr lang="en-US" altLang="en-US">
                <a:solidFill>
                  <a:srgbClr val="000000"/>
                </a:solidFill>
              </a:rPr>
              <a:pPr eaLnBrk="1" hangingPunct="1"/>
              <a:t>52</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A lot has changed over the last 20 years …. (CLINTON/OBAMA)</a:t>
            </a:r>
          </a:p>
          <a:p>
            <a:pPr>
              <a:spcBef>
                <a:spcPct val="0"/>
              </a:spcBef>
            </a:pPr>
            <a:endParaRPr lang="en-US" altLang="en-US" smtClean="0"/>
          </a:p>
          <a:p>
            <a:pPr>
              <a:spcBef>
                <a:spcPct val="0"/>
              </a:spcBef>
            </a:pPr>
            <a:r>
              <a:rPr lang="en-US" altLang="en-US" smtClean="0"/>
              <a:t>My kind of change (PIZZA)</a:t>
            </a:r>
          </a:p>
          <a:p>
            <a:pPr>
              <a:spcBef>
                <a:spcPct val="0"/>
              </a:spcBef>
            </a:pPr>
            <a:endParaRPr lang="en-US" altLang="en-US" smtClean="0"/>
          </a:p>
          <a:p>
            <a:pPr>
              <a:spcBef>
                <a:spcPct val="0"/>
              </a:spcBef>
            </a:pPr>
            <a:r>
              <a:rPr lang="en-US" altLang="en-US" smtClean="0"/>
              <a:t>And sometimes with change comes an opportunity to rethink/rebrand (Angel of Death)</a:t>
            </a:r>
          </a:p>
          <a:p>
            <a:pPr>
              <a:spcBef>
                <a:spcPct val="0"/>
              </a:spcBef>
            </a:pPr>
            <a:endParaRPr lang="en-US" altLang="en-US" smtClean="0"/>
          </a:p>
          <a:p>
            <a:pPr>
              <a:spcBef>
                <a:spcPct val="0"/>
              </a:spcBef>
            </a:pPr>
            <a:r>
              <a:rPr lang="en-US" altLang="en-US" smtClean="0"/>
              <a:t>Today, we’re going to talk about the major changes in education policy over the last 5 years….</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65FF23-880A-4CBE-9060-06E683E0E7A2}" type="slidenum">
              <a:rPr lang="en-US" altLang="en-US"/>
              <a:pPr eaLnBrk="1" hangingPunct="1"/>
              <a:t>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Nationally, nonwhite voters made up 28% of all voters, up from 26% in 2008. Obama won 80% of these voters, the same as four years ago.</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According to the Center for Information and Research on Civic Learning and Engagement, an estimated </a:t>
            </a:r>
            <a:r>
              <a:rPr lang="en-US" altLang="en-US" smtClean="0">
                <a:ea typeface="ＭＳ Ｐゴシック" pitchFamily="34" charset="-128"/>
                <a:hlinkClick r:id="rId3"/>
              </a:rPr>
              <a:t>22-23 million young voters turned out, comprising 19 percent of the American electorate -- 1 percent larger than in 2008, and 2 percent larger than in 2004.</a:t>
            </a: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Ages 18-29 are the millenials – Born from 1980 on, there are 50 million of them total and they are the most diverse group in history. </a:t>
            </a:r>
          </a:p>
          <a:p>
            <a:pPr>
              <a:spcBef>
                <a:spcPct val="0"/>
              </a:spcBef>
            </a:pP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With even a </a:t>
            </a:r>
            <a:r>
              <a:rPr lang="en-US" altLang="en-US" smtClean="0">
                <a:ea typeface="ＭＳ Ｐゴシック" pitchFamily="34" charset="-128"/>
                <a:hlinkClick r:id="rId4"/>
              </a:rPr>
              <a:t>50/50 split in the youth vote in Ohio, Virginia, Florida and Pennsylvania, we would be inaugurating President Romney on January 21st.</a:t>
            </a:r>
            <a:endParaRPr lang="en-US" altLang="en-US" smtClean="0">
              <a:ea typeface="ＭＳ Ｐゴシック" pitchFamily="34" charset="-128"/>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BF42682-CCB6-48B8-B628-05F08BD49BD0}" type="slidenum">
              <a:rPr lang="en-US" altLang="en-US">
                <a:latin typeface="Calibri" pitchFamily="34" charset="0"/>
                <a:ea typeface="ＭＳ Ｐゴシック" pitchFamily="34" charset="-128"/>
              </a:rPr>
              <a:pPr eaLnBrk="1" hangingPunct="1"/>
              <a:t>6</a:t>
            </a:fld>
            <a:endParaRPr lang="en-US" altLang="en-US">
              <a:latin typeface="Calibri"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This is down slightly from 2008 when Obama won 66% of all youth vote. The Obama Campaign knew this – Campaign science – just quickly – Play a short clip that talks about how Obama reached out to what used to be considered “nontraditional” audiences. </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5BBCA06-C5B8-4AC5-A570-BC9FC6FCEEAA}" type="slidenum">
              <a:rPr lang="en-US" altLang="en-US">
                <a:latin typeface="Calibri" pitchFamily="34" charset="0"/>
                <a:ea typeface="ＭＳ Ｐゴシック" pitchFamily="34" charset="-128"/>
              </a:rPr>
              <a:pPr eaLnBrk="1" hangingPunct="1"/>
              <a:t>7</a:t>
            </a:fld>
            <a:endParaRPr lang="en-US" altLang="en-US">
              <a:latin typeface="Calibri"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ＭＳ Ｐゴシック" pitchFamily="34" charset="-128"/>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8FACD6-10F8-47D9-89CE-3DAA707E76A3}" type="slidenum">
              <a:rPr lang="en-US" altLang="en-US"/>
              <a:pPr eaLnBrk="1" hangingPunct="1"/>
              <a:t>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ＭＳ Ｐゴシック" pitchFamily="34" charset="-128"/>
            </a:endParaRP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B0FBCFA-75E4-4FC3-983F-4886CF1B74F3}" type="slidenum">
              <a:rPr lang="en-US" altLang="en-US"/>
              <a:pPr eaLnBrk="1" hangingPunct="1"/>
              <a:t>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Why does this all matter?</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Changing demographics impact education just like they’re impacting elections.  </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51 Educators in Congress -- </a:t>
            </a:r>
          </a:p>
          <a:p>
            <a:pPr>
              <a:spcBef>
                <a:spcPct val="0"/>
              </a:spcBef>
            </a:pPr>
            <a:endParaRPr lang="en-US" altLang="en-US" smtClean="0">
              <a:ea typeface="ＭＳ Ｐゴシック" pitchFamily="34" charset="-128"/>
            </a:endParaRP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290EBCA-3F22-4AA7-AEF9-CA00DA016467}" type="slidenum">
              <a:rPr lang="en-US" altLang="en-US"/>
              <a:pPr eaLnBrk="1" hangingPunct="1"/>
              <a:t>11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Due to the mix of seats up for election this year, just 2 million voters across six states—0.6 percent of the U.S. population—could end up deciding the fate of the Senate.</a:t>
            </a:r>
            <a:br>
              <a:rPr lang="en-US" altLang="en-US" dirty="0" smtClean="0"/>
            </a:br>
            <a:r>
              <a:rPr lang="en-US" altLang="en-US" dirty="0" smtClean="0"/>
              <a:t/>
            </a:r>
            <a:br>
              <a:rPr lang="en-US" altLang="en-US" dirty="0" smtClean="0"/>
            </a:br>
            <a:r>
              <a:rPr lang="en-US" altLang="en-US" dirty="0" smtClean="0"/>
              <a:t>Read more: </a:t>
            </a:r>
            <a:r>
              <a:rPr lang="en-US" altLang="en-US" dirty="0" smtClean="0">
                <a:hlinkClick r:id="rId3"/>
              </a:rPr>
              <a:t>http://www.politico.com/magazine/story/2014/05/10-maps-that-explain-the-2014-midterms-106347.html#ixzz33gCyAJH9</a:t>
            </a:r>
            <a:endParaRPr lang="en-US" altLang="en-US" dirty="0" smtClean="0"/>
          </a:p>
          <a:p>
            <a:pPr>
              <a:spcBef>
                <a:spcPct val="0"/>
              </a:spcBef>
            </a:pPr>
            <a:endParaRPr lang="en-US" altLang="en-US" dirty="0" smtClean="0"/>
          </a:p>
          <a:p>
            <a:pPr>
              <a:spcBef>
                <a:spcPct val="0"/>
              </a:spcBef>
            </a:pPr>
            <a:r>
              <a:rPr lang="en-US" altLang="en-US" dirty="0" smtClean="0"/>
              <a:t>Democrats hold more senate seats that should be thought of as republican (because they went for </a:t>
            </a:r>
            <a:r>
              <a:rPr lang="en-US" altLang="en-US" dirty="0" err="1" smtClean="0"/>
              <a:t>romney</a:t>
            </a:r>
            <a:r>
              <a:rPr lang="en-US" altLang="en-US" dirty="0" smtClean="0"/>
              <a:t> in 2012 presidential election) than republicans holding seats </a:t>
            </a:r>
            <a:r>
              <a:rPr lang="en-US" altLang="en-US" dirty="0" err="1" smtClean="0"/>
              <a:t>thougth</a:t>
            </a:r>
            <a:r>
              <a:rPr lang="en-US" altLang="en-US" dirty="0" smtClean="0"/>
              <a:t> of as democrat (only Mark Kirk IL and Susan Collins  ME)</a:t>
            </a:r>
          </a:p>
          <a:p>
            <a:pPr>
              <a:spcBef>
                <a:spcPct val="0"/>
              </a:spcBef>
            </a:pPr>
            <a:endParaRPr lang="en-US" altLang="en-US" dirty="0" smtClean="0"/>
          </a:p>
          <a:p>
            <a:pPr>
              <a:spcBef>
                <a:spcPct val="0"/>
              </a:spcBef>
            </a:pPr>
            <a:r>
              <a:rPr lang="en-US" altLang="en-US" dirty="0" smtClean="0"/>
              <a:t>Colorado race The Republican nominee this year, Rep. Cory Gardner, is a better candidate than Buck, whom Gardner recently </a:t>
            </a:r>
            <a:r>
              <a:rPr lang="en-US" altLang="en-US" dirty="0" err="1" smtClean="0"/>
              <a:t>bigfooted</a:t>
            </a:r>
            <a:r>
              <a:rPr lang="en-US" altLang="en-US" dirty="0" smtClean="0"/>
              <a:t> out of the race. But Sen. Mark Udall, the Democratic incumbent, is arguably a better candidate than </a:t>
            </a:r>
            <a:r>
              <a:rPr lang="en-US" altLang="en-US" dirty="0" err="1" smtClean="0"/>
              <a:t>Bennet</a:t>
            </a:r>
            <a:r>
              <a:rPr lang="en-US" altLang="en-US" dirty="0" smtClean="0"/>
              <a:t>. Polls here are </a:t>
            </a:r>
            <a:r>
              <a:rPr lang="en-US" altLang="en-US" dirty="0" smtClean="0">
                <a:hlinkClick r:id="rId4"/>
              </a:rPr>
              <a:t>very close</a:t>
            </a:r>
            <a:r>
              <a:rPr lang="en-US" altLang="en-US" dirty="0" smtClean="0"/>
              <a:t>, and if Republicans are to win any Obama-state Senate seats this year, Colorado might be the one (other contenders are Iowa, Michigan and New Hampshire).</a:t>
            </a:r>
            <a:br>
              <a:rPr lang="en-US" altLang="en-US" dirty="0" smtClean="0"/>
            </a:br>
            <a:r>
              <a:rPr lang="en-US" altLang="en-US" dirty="0" smtClean="0"/>
              <a:t/>
            </a:r>
            <a:br>
              <a:rPr lang="en-US" altLang="en-US" dirty="0" smtClean="0"/>
            </a:br>
            <a:r>
              <a:rPr lang="en-US" altLang="en-US" dirty="0" smtClean="0"/>
              <a:t>Read more: </a:t>
            </a:r>
            <a:r>
              <a:rPr lang="en-US" altLang="en-US" dirty="0" smtClean="0">
                <a:hlinkClick r:id="rId3"/>
              </a:rPr>
              <a:t>http://www.politico.com/magazine/story/2014/05/10-maps-that-explain-the-2014-midterms-106347.html#ixzz33gGINZWA</a:t>
            </a:r>
            <a:endParaRPr lang="en-US" altLang="en-US" dirty="0"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842374-6A3F-4BFD-B4CE-996CEB6345FB}" type="slidenum">
              <a:rPr lang="en-US" altLang="en-US"/>
              <a:pPr eaLnBrk="1" hangingPunct="1"/>
              <a:t>14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file:///C:\Documents%20and%20Settings\tamic.MCG\Desktop\PubWORK\ET0040601-PB\ET0040601-IMG02.jpg" TargetMode="External"/><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file:///C:\Documents%20and%20Settings\tamic.MCG\Desktop\PubWORK\ET0040601-PB\ET0040601-IMG02.jpg" TargetMode="External"/><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9144000" cy="2438400"/>
          </a:xfrm>
          <a:prstGeom prst="rect">
            <a:avLst/>
          </a:prstGeom>
          <a:solidFill>
            <a:srgbClr val="999A9A"/>
          </a:solidFill>
          <a:ln w="9525" algn="in">
            <a:noFill/>
            <a:miter lim="800000"/>
            <a:headEnd/>
            <a:tailEnd/>
          </a:ln>
          <a:effectLst/>
        </p:spPr>
        <p:txBody>
          <a:bodyPr lIns="36576" tIns="36576" rIns="36576" bIns="36576"/>
          <a:lstStyle/>
          <a:p>
            <a:pPr>
              <a:defRPr/>
            </a:pPr>
            <a:endParaRPr lang="en-US">
              <a:latin typeface="Arial" charset="0"/>
            </a:endParaRPr>
          </a:p>
        </p:txBody>
      </p:sp>
      <p:pic>
        <p:nvPicPr>
          <p:cNvPr id="5" name="Picture 7" descr="LG0010101-IMG03"/>
          <p:cNvPicPr>
            <a:picLocks noChangeAspect="1" noChangeArrowheads="1"/>
          </p:cNvPicPr>
          <p:nvPr/>
        </p:nvPicPr>
        <p:blipFill>
          <a:blip r:embed="rId2">
            <a:extLst>
              <a:ext uri="{28A0092B-C50C-407E-A947-70E740481C1C}">
                <a14:useLocalDpi xmlns:a14="http://schemas.microsoft.com/office/drawing/2010/main" val="0"/>
              </a:ext>
            </a:extLst>
          </a:blip>
          <a:srcRect t="2190" r="3113" b="1498"/>
          <a:stretch>
            <a:fillRect/>
          </a:stretch>
        </p:blipFill>
        <p:spPr bwMode="auto">
          <a:xfrm>
            <a:off x="0" y="2438400"/>
            <a:ext cx="91440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Picture 8" descr="LG0010101-IMG04"/>
          <p:cNvPicPr>
            <a:picLocks noChangeAspect="1" noChangeArrowheads="1"/>
          </p:cNvPicPr>
          <p:nvPr/>
        </p:nvPicPr>
        <p:blipFill>
          <a:blip r:embed="rId3">
            <a:extLst>
              <a:ext uri="{28A0092B-C50C-407E-A947-70E740481C1C}">
                <a14:useLocalDpi xmlns:a14="http://schemas.microsoft.com/office/drawing/2010/main" val="0"/>
              </a:ext>
            </a:extLst>
          </a:blip>
          <a:srcRect t="2188" r="3113" b="78111"/>
          <a:stretch>
            <a:fillRect/>
          </a:stretch>
        </p:blipFill>
        <p:spPr bwMode="auto">
          <a:xfrm>
            <a:off x="0" y="2438400"/>
            <a:ext cx="9144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nvGrpSpPr>
          <p:cNvPr id="7" name="Group 9"/>
          <p:cNvGrpSpPr>
            <a:grpSpLocks/>
          </p:cNvGrpSpPr>
          <p:nvPr/>
        </p:nvGrpSpPr>
        <p:grpSpPr bwMode="auto">
          <a:xfrm>
            <a:off x="0" y="5464175"/>
            <a:ext cx="9144000" cy="201613"/>
            <a:chOff x="110251757" y="112480675"/>
            <a:chExt cx="7796421" cy="178349"/>
          </a:xfrm>
        </p:grpSpPr>
        <p:sp>
          <p:nvSpPr>
            <p:cNvPr id="8" name="Freeform 10"/>
            <p:cNvSpPr>
              <a:spLocks/>
            </p:cNvSpPr>
            <p:nvPr/>
          </p:nvSpPr>
          <p:spPr bwMode="auto">
            <a:xfrm>
              <a:off x="110251757" y="112480675"/>
              <a:ext cx="814834" cy="178349"/>
            </a:xfrm>
            <a:custGeom>
              <a:avLst/>
              <a:gdLst/>
              <a:ahLst/>
              <a:cxnLst>
                <a:cxn ang="0">
                  <a:pos x="617854" y="0"/>
                </a:cxn>
                <a:cxn ang="0">
                  <a:pos x="0" y="0"/>
                </a:cxn>
                <a:cxn ang="0">
                  <a:pos x="0" y="178349"/>
                </a:cxn>
                <a:cxn ang="0">
                  <a:pos x="815312" y="178349"/>
                </a:cxn>
                <a:cxn ang="0">
                  <a:pos x="617854" y="0"/>
                </a:cxn>
              </a:cxnLst>
              <a:rect l="0" t="0" r="r" b="b"/>
              <a:pathLst>
                <a:path w="815312" h="178349">
                  <a:moveTo>
                    <a:pt x="617854" y="0"/>
                  </a:moveTo>
                  <a:lnTo>
                    <a:pt x="0" y="0"/>
                  </a:lnTo>
                  <a:lnTo>
                    <a:pt x="0" y="178349"/>
                  </a:lnTo>
                  <a:lnTo>
                    <a:pt x="815312" y="178349"/>
                  </a:lnTo>
                  <a:lnTo>
                    <a:pt x="617854" y="0"/>
                  </a:lnTo>
                  <a:close/>
                </a:path>
              </a:pathLst>
            </a:custGeom>
            <a:solidFill>
              <a:schemeClr val="accent3"/>
            </a:solidFill>
            <a:ln w="9525">
              <a:noFill/>
              <a:round/>
              <a:headEnd/>
              <a:tailEnd/>
            </a:ln>
            <a:effectLst/>
          </p:spPr>
          <p:txBody>
            <a:bodyPr/>
            <a:lstStyle/>
            <a:p>
              <a:pPr>
                <a:defRPr/>
              </a:pPr>
              <a:endParaRPr lang="en-US">
                <a:latin typeface="Arial" charset="0"/>
              </a:endParaRPr>
            </a:p>
          </p:txBody>
        </p:sp>
        <p:sp>
          <p:nvSpPr>
            <p:cNvPr id="9" name="Freeform 11"/>
            <p:cNvSpPr>
              <a:spLocks/>
            </p:cNvSpPr>
            <p:nvPr/>
          </p:nvSpPr>
          <p:spPr bwMode="auto">
            <a:xfrm>
              <a:off x="110984025" y="112480675"/>
              <a:ext cx="7064153" cy="178349"/>
            </a:xfrm>
            <a:custGeom>
              <a:avLst/>
              <a:gdLst/>
              <a:ahLst/>
              <a:cxnLst>
                <a:cxn ang="0">
                  <a:pos x="0" y="0"/>
                </a:cxn>
                <a:cxn ang="0">
                  <a:pos x="197458" y="178349"/>
                </a:cxn>
                <a:cxn ang="0">
                  <a:pos x="7063914" y="178349"/>
                </a:cxn>
                <a:cxn ang="0">
                  <a:pos x="7063914" y="0"/>
                </a:cxn>
                <a:cxn ang="0">
                  <a:pos x="0" y="0"/>
                </a:cxn>
              </a:cxnLst>
              <a:rect l="0" t="0" r="r" b="b"/>
              <a:pathLst>
                <a:path w="7063914" h="178349">
                  <a:moveTo>
                    <a:pt x="0" y="0"/>
                  </a:moveTo>
                  <a:lnTo>
                    <a:pt x="197458" y="178349"/>
                  </a:lnTo>
                  <a:lnTo>
                    <a:pt x="7063914" y="178349"/>
                  </a:lnTo>
                  <a:lnTo>
                    <a:pt x="7063914" y="0"/>
                  </a:lnTo>
                  <a:lnTo>
                    <a:pt x="0" y="0"/>
                  </a:lnTo>
                  <a:close/>
                </a:path>
              </a:pathLst>
            </a:custGeom>
            <a:solidFill>
              <a:schemeClr val="accent2"/>
            </a:solidFill>
            <a:ln w="9525">
              <a:noFill/>
              <a:round/>
              <a:headEnd/>
              <a:tailEnd/>
            </a:ln>
            <a:effectLst/>
          </p:spPr>
          <p:txBody>
            <a:bodyPr/>
            <a:lstStyle/>
            <a:p>
              <a:pPr>
                <a:defRPr/>
              </a:pPr>
              <a:endParaRPr lang="en-US">
                <a:latin typeface="Arial" charset="0"/>
              </a:endParaRPr>
            </a:p>
          </p:txBody>
        </p:sp>
      </p:grpSp>
      <p:sp>
        <p:nvSpPr>
          <p:cNvPr id="2" name="Title 1"/>
          <p:cNvSpPr>
            <a:spLocks noGrp="1"/>
          </p:cNvSpPr>
          <p:nvPr>
            <p:ph type="ctrTitle"/>
          </p:nvPr>
        </p:nvSpPr>
        <p:spPr>
          <a:xfrm>
            <a:off x="685800" y="762000"/>
            <a:ext cx="6400800" cy="685800"/>
          </a:xfrm>
        </p:spPr>
        <p:txBody>
          <a:bodyPr>
            <a:noAutofit/>
          </a:bodyPr>
          <a:lstStyle>
            <a:lvl1pPr>
              <a:defRPr sz="440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85800" y="1447800"/>
            <a:ext cx="6400800" cy="457200"/>
          </a:xfrm>
        </p:spPr>
        <p:txBody>
          <a:bodyPr>
            <a:normAutofit/>
          </a:bodyPr>
          <a:lstStyle>
            <a:lvl1pPr marL="0" indent="0" algn="l">
              <a:spcBef>
                <a:spcPts val="0"/>
              </a:spcBef>
              <a:buNone/>
              <a:defRPr sz="240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162048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1066800" y="4800600"/>
            <a:ext cx="7010400" cy="841375"/>
          </a:xfrm>
        </p:spPr>
        <p:txBody>
          <a:bodyPr/>
          <a:lstStyle>
            <a:lvl1pPr>
              <a:defRPr/>
            </a:lvl1pPr>
          </a:lstStyle>
          <a:p>
            <a:r>
              <a:rPr lang="en-US"/>
              <a:t>Click to edit Master title style</a:t>
            </a:r>
          </a:p>
        </p:txBody>
      </p:sp>
      <p:sp>
        <p:nvSpPr>
          <p:cNvPr id="174083" name="Rectangle 3"/>
          <p:cNvSpPr>
            <a:spLocks noGrp="1" noChangeArrowheads="1"/>
          </p:cNvSpPr>
          <p:nvPr>
            <p:ph type="subTitle" idx="1"/>
          </p:nvPr>
        </p:nvSpPr>
        <p:spPr>
          <a:xfrm>
            <a:off x="1363663" y="5562600"/>
            <a:ext cx="6399212" cy="609600"/>
          </a:xfrm>
        </p:spPr>
        <p:txBody>
          <a:bodyPr/>
          <a:lstStyle>
            <a:lvl1pPr marL="0" indent="0" algn="ctr">
              <a:buFontTx/>
              <a:buNone/>
              <a:defRPr>
                <a:solidFill>
                  <a:schemeClr val="tx1"/>
                </a:solidFill>
              </a:defRPr>
            </a:lvl1pPr>
          </a:lstStyle>
          <a:p>
            <a:r>
              <a:rPr lang="en-US"/>
              <a:t>Click to edit Master subtitle style</a:t>
            </a:r>
          </a:p>
        </p:txBody>
      </p:sp>
      <p:sp>
        <p:nvSpPr>
          <p:cNvPr id="4" name="Rectangle 4"/>
          <p:cNvSpPr>
            <a:spLocks noGrp="1" noChangeArrowheads="1"/>
          </p:cNvSpPr>
          <p:nvPr>
            <p:ph type="dt" sz="half" idx="10"/>
          </p:nvPr>
        </p:nvSpPr>
        <p:spPr>
          <a:xfrm>
            <a:off x="457200" y="6400800"/>
            <a:ext cx="2133600" cy="320675"/>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400800"/>
            <a:ext cx="2895600" cy="320675"/>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400800"/>
            <a:ext cx="2133600" cy="320675"/>
          </a:xfrm>
        </p:spPr>
        <p:txBody>
          <a:bodyPr/>
          <a:lstStyle>
            <a:lvl1pPr>
              <a:defRPr/>
            </a:lvl1pPr>
          </a:lstStyle>
          <a:p>
            <a:pPr>
              <a:defRPr/>
            </a:pPr>
            <a:fld id="{3C5FC1AE-AA13-4E49-96D5-A4B89D16787D}" type="slidenum">
              <a:rPr lang="en-US"/>
              <a:pPr>
                <a:defRPr/>
              </a:pPr>
              <a:t>‹#›</a:t>
            </a:fld>
            <a:endParaRPr lang="en-US" dirty="0"/>
          </a:p>
        </p:txBody>
      </p:sp>
    </p:spTree>
    <p:extLst>
      <p:ext uri="{BB962C8B-B14F-4D97-AF65-F5344CB8AC3E}">
        <p14:creationId xmlns:p14="http://schemas.microsoft.com/office/powerpoint/2010/main" val="787718154"/>
      </p:ext>
    </p:extLst>
  </p:cSld>
  <p:clrMapOvr>
    <a:masterClrMapping/>
  </p:clrMapOvr>
  <p:transition advClick="0" advTm="2000">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FA00E0-1F24-4CF2-BB4D-CAFADA237A71}" type="slidenum">
              <a:rPr lang="en-US"/>
              <a:pPr>
                <a:defRPr/>
              </a:pPr>
              <a:t>‹#›</a:t>
            </a:fld>
            <a:endParaRPr lang="en-US" dirty="0"/>
          </a:p>
        </p:txBody>
      </p:sp>
    </p:spTree>
    <p:extLst>
      <p:ext uri="{BB962C8B-B14F-4D97-AF65-F5344CB8AC3E}">
        <p14:creationId xmlns:p14="http://schemas.microsoft.com/office/powerpoint/2010/main" val="768196890"/>
      </p:ext>
    </p:extLst>
  </p:cSld>
  <p:clrMapOvr>
    <a:masterClrMapping/>
  </p:clrMapOvr>
  <p:transition advClick="0" advTm="2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with Text and Table">
    <p:spTree>
      <p:nvGrpSpPr>
        <p:cNvPr id="1" name=""/>
        <p:cNvGrpSpPr/>
        <p:nvPr/>
      </p:nvGrpSpPr>
      <p:grpSpPr>
        <a:xfrm>
          <a:off x="0" y="0"/>
          <a:ext cx="0" cy="0"/>
          <a:chOff x="0" y="0"/>
          <a:chExt cx="0" cy="0"/>
        </a:xfrm>
      </p:grpSpPr>
      <p:pic>
        <p:nvPicPr>
          <p:cNvPr id="5" name="Picture 17" descr="MD0292301-IMG02"/>
          <p:cNvPicPr>
            <a:picLocks noChangeAspect="1" noChangeArrowheads="1"/>
          </p:cNvPicPr>
          <p:nvPr userDrawn="1"/>
        </p:nvPicPr>
        <p:blipFill>
          <a:blip r:embed="rId2">
            <a:extLst>
              <a:ext uri="{28A0092B-C50C-407E-A947-70E740481C1C}">
                <a14:useLocalDpi xmlns:a14="http://schemas.microsoft.com/office/drawing/2010/main" val="0"/>
              </a:ext>
            </a:extLst>
          </a:blip>
          <a:srcRect l="2174" t="2777" r="2174" b="27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D0290701-IMG04"/>
          <p:cNvPicPr>
            <a:picLocks noChangeAspect="1" noChangeArrowheads="1"/>
          </p:cNvPicPr>
          <p:nvPr userDrawn="1"/>
        </p:nvPicPr>
        <p:blipFill rotWithShape="1">
          <a:blip r:embed="rId3"/>
          <a:srcRect l="6680" t="71309" r="-813"/>
          <a:stretch/>
        </p:blipFill>
        <p:spPr bwMode="auto">
          <a:xfrm>
            <a:off x="0" y="0"/>
            <a:ext cx="8993188" cy="2133600"/>
          </a:xfrm>
          <a:prstGeom prst="rect">
            <a:avLst/>
          </a:prstGeom>
          <a:ln>
            <a:noFill/>
          </a:ln>
          <a:effectLst>
            <a:outerShdw dist="35921" dir="2700000" algn="ctr" rotWithShape="0">
              <a:srgbClr val="DCD6D4"/>
            </a:outerShdw>
          </a:effectLst>
          <a:extLst/>
        </p:spPr>
      </p:pic>
      <p:pic>
        <p:nvPicPr>
          <p:cNvPr id="7" name="Picture 8" descr="LOGO-WITH-SLOGAN-COLOR-TRANSPARENT-BACKGROUND.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91388" y="0"/>
            <a:ext cx="18526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 y="304800"/>
            <a:ext cx="8229600" cy="685800"/>
          </a:xfrm>
        </p:spPr>
        <p:txBody>
          <a:bodyPr>
            <a:noAutofit/>
          </a:bodyPr>
          <a:lstStyle>
            <a:lvl1pPr>
              <a:defRPr sz="4000">
                <a:solidFill>
                  <a:schemeClr val="accent4"/>
                </a:solidFill>
              </a:defRPr>
            </a:lvl1pPr>
          </a:lstStyle>
          <a:p>
            <a:r>
              <a:rPr lang="en-US" smtClean="0"/>
              <a:t>Click to edit Master title style</a:t>
            </a:r>
            <a:endParaRPr lang="en-US"/>
          </a:p>
        </p:txBody>
      </p:sp>
      <p:sp>
        <p:nvSpPr>
          <p:cNvPr id="9" name="Subtitle 2"/>
          <p:cNvSpPr>
            <a:spLocks noGrp="1"/>
          </p:cNvSpPr>
          <p:nvPr>
            <p:ph type="subTitle" idx="11"/>
          </p:nvPr>
        </p:nvSpPr>
        <p:spPr>
          <a:xfrm>
            <a:off x="457200" y="990600"/>
            <a:ext cx="8229600" cy="457200"/>
          </a:xfrm>
        </p:spPr>
        <p:txBody>
          <a:bodyPr>
            <a:normAutofit/>
          </a:bodyPr>
          <a:lstStyle>
            <a:lvl1pPr marL="0" indent="0" algn="l">
              <a:buNone/>
              <a:defRPr sz="200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3" name="Content Placeholder 2"/>
          <p:cNvSpPr>
            <a:spLocks noGrp="1"/>
          </p:cNvSpPr>
          <p:nvPr>
            <p:ph idx="1"/>
          </p:nvPr>
        </p:nvSpPr>
        <p:spPr>
          <a:xfrm>
            <a:off x="457200" y="2133600"/>
            <a:ext cx="8229600" cy="434340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6334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6096000" y="6248400"/>
            <a:ext cx="2667000" cy="365125"/>
          </a:xfrm>
          <a:prstGeom prst="rect">
            <a:avLst/>
          </a:prstGeom>
        </p:spPr>
        <p:txBody>
          <a:bodyPr/>
          <a:lstStyle>
            <a:lvl1pPr>
              <a:defRPr smtClean="0">
                <a:solidFill>
                  <a:prstClr val="black"/>
                </a:solidFill>
                <a:latin typeface="Arial" charset="0"/>
              </a:defRPr>
            </a:lvl1pPr>
          </a:lstStyle>
          <a:p>
            <a:pPr>
              <a:defRPr/>
            </a:pPr>
            <a:fld id="{C3604C42-12E9-4EF7-9F57-08227EE9CB22}" type="datetime1">
              <a:rPr lang="en-US"/>
              <a:pPr>
                <a:defRPr/>
              </a:pPr>
              <a:t>8/11/2014</a:t>
            </a:fld>
            <a:endParaRPr lang="en-US"/>
          </a:p>
        </p:txBody>
      </p:sp>
      <p:sp>
        <p:nvSpPr>
          <p:cNvPr id="5" name="Footer Placeholder 2"/>
          <p:cNvSpPr>
            <a:spLocks noGrp="1"/>
          </p:cNvSpPr>
          <p:nvPr>
            <p:ph type="ftr" sz="quarter" idx="11"/>
          </p:nvPr>
        </p:nvSpPr>
        <p:spPr>
          <a:xfrm>
            <a:off x="609600" y="6248400"/>
            <a:ext cx="5421313" cy="365125"/>
          </a:xfrm>
          <a:prstGeom prst="rect">
            <a:avLst/>
          </a:prstGeom>
        </p:spPr>
        <p:txBody>
          <a:bodyPr/>
          <a:lstStyle>
            <a:lvl1pPr>
              <a:defRPr>
                <a:solidFill>
                  <a:prstClr val="black"/>
                </a:solidFill>
                <a:latin typeface="Arial" charset="0"/>
              </a:defRPr>
            </a:lvl1pPr>
          </a:lstStyle>
          <a:p>
            <a:pPr>
              <a:defRPr/>
            </a:pPr>
            <a:endParaRPr lang="en-US"/>
          </a:p>
        </p:txBody>
      </p:sp>
      <p:sp>
        <p:nvSpPr>
          <p:cNvPr id="6" name="Slide Number Placeholder 22"/>
          <p:cNvSpPr>
            <a:spLocks noGrp="1"/>
          </p:cNvSpPr>
          <p:nvPr>
            <p:ph type="sldNum" sz="quarter" idx="12"/>
          </p:nvPr>
        </p:nvSpPr>
        <p:spPr>
          <a:xfrm>
            <a:off x="0" y="1271588"/>
            <a:ext cx="533400" cy="244475"/>
          </a:xfrm>
          <a:prstGeom prst="rect">
            <a:avLst/>
          </a:prstGeom>
        </p:spPr>
        <p:txBody>
          <a:bodyPr/>
          <a:lstStyle>
            <a:lvl1pPr>
              <a:defRPr>
                <a:solidFill>
                  <a:prstClr val="black"/>
                </a:solidFill>
                <a:latin typeface="Arial" charset="0"/>
              </a:defRPr>
            </a:lvl1pPr>
          </a:lstStyle>
          <a:p>
            <a:pPr>
              <a:defRPr/>
            </a:pPr>
            <a:fld id="{CC25D00B-554F-482B-96F1-A793A8596960}" type="slidenum">
              <a:rPr lang="en-US"/>
              <a:pPr>
                <a:defRPr/>
              </a:pPr>
              <a:t>‹#›</a:t>
            </a:fld>
            <a:endParaRPr lang="en-US"/>
          </a:p>
        </p:txBody>
      </p:sp>
    </p:spTree>
    <p:extLst>
      <p:ext uri="{BB962C8B-B14F-4D97-AF65-F5344CB8AC3E}">
        <p14:creationId xmlns:p14="http://schemas.microsoft.com/office/powerpoint/2010/main" val="65178228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with Text and Photo">
    <p:spTree>
      <p:nvGrpSpPr>
        <p:cNvPr id="1" name=""/>
        <p:cNvGrpSpPr/>
        <p:nvPr/>
      </p:nvGrpSpPr>
      <p:grpSpPr>
        <a:xfrm>
          <a:off x="0" y="0"/>
          <a:ext cx="0" cy="0"/>
          <a:chOff x="0" y="0"/>
          <a:chExt cx="0" cy="0"/>
        </a:xfrm>
      </p:grpSpPr>
      <p:pic>
        <p:nvPicPr>
          <p:cNvPr id="6" name="Picture 17" descr="MD0292301-IMG02"/>
          <p:cNvPicPr>
            <a:picLocks noChangeAspect="1" noChangeArrowheads="1"/>
          </p:cNvPicPr>
          <p:nvPr userDrawn="1"/>
        </p:nvPicPr>
        <p:blipFill>
          <a:blip r:embed="rId2">
            <a:extLst>
              <a:ext uri="{28A0092B-C50C-407E-A947-70E740481C1C}">
                <a14:useLocalDpi xmlns:a14="http://schemas.microsoft.com/office/drawing/2010/main" val="0"/>
              </a:ext>
            </a:extLst>
          </a:blip>
          <a:srcRect l="2174" t="2777" r="2174" b="27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MD0290701-IMG04"/>
          <p:cNvPicPr>
            <a:picLocks noChangeAspect="1" noChangeArrowheads="1"/>
          </p:cNvPicPr>
          <p:nvPr userDrawn="1"/>
        </p:nvPicPr>
        <p:blipFill rotWithShape="1">
          <a:blip r:embed="rId3"/>
          <a:srcRect l="6680" t="71309" r="-813"/>
          <a:stretch/>
        </p:blipFill>
        <p:spPr bwMode="auto">
          <a:xfrm>
            <a:off x="0" y="0"/>
            <a:ext cx="8993188" cy="2133600"/>
          </a:xfrm>
          <a:prstGeom prst="rect">
            <a:avLst/>
          </a:prstGeom>
          <a:ln>
            <a:noFill/>
          </a:ln>
          <a:effectLst>
            <a:outerShdw dist="35921" dir="2700000" algn="ctr" rotWithShape="0">
              <a:srgbClr val="DCD6D4"/>
            </a:outerShdw>
          </a:effectLst>
          <a:extLst/>
        </p:spPr>
      </p:pic>
      <p:pic>
        <p:nvPicPr>
          <p:cNvPr id="10" name="Picture 8" descr="LOGO-WITH-SLOGAN-COLOR-TRANSPARENT-BACKGROUND.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91388" y="0"/>
            <a:ext cx="18526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47675"/>
            <a:ext cx="8229600" cy="685800"/>
          </a:xfrm>
        </p:spPr>
        <p:txBody>
          <a:bodyPr>
            <a:noAutofit/>
          </a:bodyPr>
          <a:lstStyle>
            <a:lvl1pPr>
              <a:defRPr sz="4000">
                <a:solidFill>
                  <a:schemeClr val="accent4"/>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2209800"/>
            <a:ext cx="4800600" cy="4267200"/>
          </a:xfrm>
        </p:spPr>
        <p:txBody>
          <a:bodyPr>
            <a:normAutofit/>
          </a:bodyPr>
          <a:lstStyle>
            <a:lvl1pPr marL="0" indent="0">
              <a:lnSpc>
                <a:spcPct val="120000"/>
              </a:lnSpc>
              <a:spcBef>
                <a:spcPts val="0"/>
              </a:spcBef>
              <a:buFontTx/>
              <a:buNone/>
              <a:defRPr sz="2400">
                <a:solidFill>
                  <a:schemeClr val="tx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endParaRPr lang="en-US"/>
          </a:p>
        </p:txBody>
      </p:sp>
      <p:sp>
        <p:nvSpPr>
          <p:cNvPr id="8" name="Picture Placeholder 2"/>
          <p:cNvSpPr>
            <a:spLocks noGrp="1"/>
          </p:cNvSpPr>
          <p:nvPr>
            <p:ph type="pic" idx="10"/>
          </p:nvPr>
        </p:nvSpPr>
        <p:spPr>
          <a:xfrm>
            <a:off x="5486400" y="2209800"/>
            <a:ext cx="3200400" cy="4267200"/>
          </a:xfrm>
        </p:spPr>
        <p:txBody>
          <a:bodyPr rtlCol="0">
            <a:normAutofit/>
          </a:bodyPr>
          <a:lstStyle>
            <a:lvl1pPr marL="0" indent="0">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9" name="Subtitle 2"/>
          <p:cNvSpPr>
            <a:spLocks noGrp="1"/>
          </p:cNvSpPr>
          <p:nvPr>
            <p:ph type="subTitle" idx="11"/>
          </p:nvPr>
        </p:nvSpPr>
        <p:spPr>
          <a:xfrm>
            <a:off x="457200" y="1133475"/>
            <a:ext cx="8229600" cy="457200"/>
          </a:xfrm>
        </p:spPr>
        <p:txBody>
          <a:bodyPr>
            <a:normAutofit/>
          </a:bodyPr>
          <a:lstStyle>
            <a:lvl1pPr marL="0" indent="0" algn="l">
              <a:buNone/>
              <a:defRPr sz="200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77793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a:xfrm>
            <a:off x="6096000" y="6248400"/>
            <a:ext cx="2667000" cy="365125"/>
          </a:xfrm>
          <a:prstGeom prst="rect">
            <a:avLst/>
          </a:prstGeom>
        </p:spPr>
        <p:txBody>
          <a:bodyPr/>
          <a:lstStyle>
            <a:lvl1pPr>
              <a:defRPr>
                <a:solidFill>
                  <a:prstClr val="black"/>
                </a:solidFill>
                <a:latin typeface="Arial" charset="0"/>
              </a:defRPr>
            </a:lvl1pPr>
          </a:lstStyle>
          <a:p>
            <a:pPr>
              <a:defRPr/>
            </a:pPr>
            <a:fld id="{5978D8A5-4A95-4883-B86A-DB005DF0E27F}" type="datetime1">
              <a:rPr lang="en-US"/>
              <a:pPr>
                <a:defRPr/>
              </a:pPr>
              <a:t>8/11/2014</a:t>
            </a:fld>
            <a:endParaRPr lang="en-US"/>
          </a:p>
        </p:txBody>
      </p:sp>
      <p:sp>
        <p:nvSpPr>
          <p:cNvPr id="4" name="Footer Placeholder 2"/>
          <p:cNvSpPr>
            <a:spLocks noGrp="1"/>
          </p:cNvSpPr>
          <p:nvPr>
            <p:ph type="ftr" sz="quarter" idx="11"/>
          </p:nvPr>
        </p:nvSpPr>
        <p:spPr>
          <a:xfrm>
            <a:off x="609600" y="6248400"/>
            <a:ext cx="5421313" cy="365125"/>
          </a:xfrm>
          <a:prstGeom prst="rect">
            <a:avLst/>
          </a:prstGeom>
        </p:spPr>
        <p:txBody>
          <a:bodyPr/>
          <a:lstStyle>
            <a:lvl1pPr>
              <a:defRPr>
                <a:solidFill>
                  <a:prstClr val="black"/>
                </a:solidFill>
                <a:latin typeface="Arial" charset="0"/>
              </a:defRPr>
            </a:lvl1pPr>
          </a:lstStyle>
          <a:p>
            <a:pPr>
              <a:defRPr/>
            </a:pPr>
            <a:endParaRPr lang="en-US"/>
          </a:p>
        </p:txBody>
      </p:sp>
      <p:sp>
        <p:nvSpPr>
          <p:cNvPr id="5" name="Slide Number Placeholder 22"/>
          <p:cNvSpPr>
            <a:spLocks noGrp="1"/>
          </p:cNvSpPr>
          <p:nvPr>
            <p:ph type="sldNum" sz="quarter" idx="12"/>
          </p:nvPr>
        </p:nvSpPr>
        <p:spPr>
          <a:xfrm>
            <a:off x="0" y="1271588"/>
            <a:ext cx="533400" cy="244475"/>
          </a:xfrm>
          <a:prstGeom prst="rect">
            <a:avLst/>
          </a:prstGeom>
        </p:spPr>
        <p:txBody>
          <a:bodyPr/>
          <a:lstStyle>
            <a:lvl1pPr>
              <a:defRPr>
                <a:solidFill>
                  <a:prstClr val="black"/>
                </a:solidFill>
                <a:latin typeface="Arial" charset="0"/>
              </a:defRPr>
            </a:lvl1pPr>
          </a:lstStyle>
          <a:p>
            <a:pPr>
              <a:defRPr/>
            </a:pPr>
            <a:fld id="{BE09C1F4-00A6-48F7-A935-1065CA087760}" type="slidenum">
              <a:rPr lang="en-US"/>
              <a:pPr>
                <a:defRPr/>
              </a:pPr>
              <a:t>‹#›</a:t>
            </a:fld>
            <a:endParaRPr lang="en-US"/>
          </a:p>
        </p:txBody>
      </p:sp>
    </p:spTree>
    <p:extLst>
      <p:ext uri="{BB962C8B-B14F-4D97-AF65-F5344CB8AC3E}">
        <p14:creationId xmlns:p14="http://schemas.microsoft.com/office/powerpoint/2010/main" val="2215039473"/>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a:xfrm>
            <a:off x="6096000" y="6248400"/>
            <a:ext cx="2667000" cy="365125"/>
          </a:xfrm>
          <a:prstGeom prst="rect">
            <a:avLst/>
          </a:prstGeom>
        </p:spPr>
        <p:txBody>
          <a:bodyPr/>
          <a:lstStyle>
            <a:lvl1pPr>
              <a:defRPr>
                <a:solidFill>
                  <a:prstClr val="black"/>
                </a:solidFill>
                <a:latin typeface="Arial" charset="0"/>
              </a:defRPr>
            </a:lvl1pPr>
          </a:lstStyle>
          <a:p>
            <a:pPr>
              <a:defRPr/>
            </a:pPr>
            <a:fld id="{CACB5E3E-1332-4C4A-881B-006E762BDB57}" type="datetime1">
              <a:rPr lang="en-US"/>
              <a:pPr>
                <a:defRPr/>
              </a:pPr>
              <a:t>8/11/2014</a:t>
            </a:fld>
            <a:endParaRPr lang="en-US"/>
          </a:p>
        </p:txBody>
      </p:sp>
      <p:sp>
        <p:nvSpPr>
          <p:cNvPr id="4" name="Footer Placeholder 2"/>
          <p:cNvSpPr>
            <a:spLocks noGrp="1"/>
          </p:cNvSpPr>
          <p:nvPr>
            <p:ph type="ftr" sz="quarter" idx="11"/>
          </p:nvPr>
        </p:nvSpPr>
        <p:spPr>
          <a:xfrm>
            <a:off x="609600" y="6248400"/>
            <a:ext cx="5421313" cy="365125"/>
          </a:xfrm>
          <a:prstGeom prst="rect">
            <a:avLst/>
          </a:prstGeom>
        </p:spPr>
        <p:txBody>
          <a:bodyPr/>
          <a:lstStyle>
            <a:lvl1pPr>
              <a:defRPr>
                <a:solidFill>
                  <a:prstClr val="black"/>
                </a:solidFill>
                <a:latin typeface="Arial" charset="0"/>
              </a:defRPr>
            </a:lvl1pPr>
          </a:lstStyle>
          <a:p>
            <a:pPr>
              <a:defRPr/>
            </a:pPr>
            <a:endParaRPr lang="en-US"/>
          </a:p>
        </p:txBody>
      </p:sp>
      <p:sp>
        <p:nvSpPr>
          <p:cNvPr id="5" name="Slide Number Placeholder 22"/>
          <p:cNvSpPr>
            <a:spLocks noGrp="1"/>
          </p:cNvSpPr>
          <p:nvPr>
            <p:ph type="sldNum" sz="quarter" idx="12"/>
          </p:nvPr>
        </p:nvSpPr>
        <p:spPr>
          <a:xfrm>
            <a:off x="0" y="1271588"/>
            <a:ext cx="533400" cy="244475"/>
          </a:xfrm>
          <a:prstGeom prst="rect">
            <a:avLst/>
          </a:prstGeom>
        </p:spPr>
        <p:txBody>
          <a:bodyPr/>
          <a:lstStyle>
            <a:lvl1pPr>
              <a:defRPr>
                <a:solidFill>
                  <a:prstClr val="black"/>
                </a:solidFill>
                <a:latin typeface="Arial" charset="0"/>
              </a:defRPr>
            </a:lvl1pPr>
          </a:lstStyle>
          <a:p>
            <a:pPr>
              <a:defRPr/>
            </a:pPr>
            <a:fld id="{96EFDF33-F6B5-466E-9459-5250D74BF473}" type="slidenum">
              <a:rPr lang="en-US"/>
              <a:pPr>
                <a:defRPr/>
              </a:pPr>
              <a:t>‹#›</a:t>
            </a:fld>
            <a:endParaRPr lang="en-US"/>
          </a:p>
        </p:txBody>
      </p:sp>
    </p:spTree>
    <p:extLst>
      <p:ext uri="{BB962C8B-B14F-4D97-AF65-F5344CB8AC3E}">
        <p14:creationId xmlns:p14="http://schemas.microsoft.com/office/powerpoint/2010/main" val="811764327"/>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6096000" y="6248400"/>
            <a:ext cx="2667000" cy="365125"/>
          </a:xfrm>
          <a:prstGeom prst="rect">
            <a:avLst/>
          </a:prstGeom>
        </p:spPr>
        <p:txBody>
          <a:bodyPr/>
          <a:lstStyle>
            <a:lvl1pPr>
              <a:defRPr>
                <a:solidFill>
                  <a:prstClr val="black"/>
                </a:solidFill>
                <a:latin typeface="Arial" charset="0"/>
              </a:defRPr>
            </a:lvl1pPr>
          </a:lstStyle>
          <a:p>
            <a:pPr>
              <a:defRPr/>
            </a:pPr>
            <a:fld id="{97AFF85D-DE40-4C74-8752-930417DB9866}" type="datetime1">
              <a:rPr lang="en-US"/>
              <a:pPr>
                <a:defRPr/>
              </a:pPr>
              <a:t>8/11/2014</a:t>
            </a:fld>
            <a:endParaRPr lang="en-US"/>
          </a:p>
        </p:txBody>
      </p:sp>
      <p:sp>
        <p:nvSpPr>
          <p:cNvPr id="5" name="Footer Placeholder 2"/>
          <p:cNvSpPr>
            <a:spLocks noGrp="1"/>
          </p:cNvSpPr>
          <p:nvPr>
            <p:ph type="ftr" sz="quarter" idx="11"/>
          </p:nvPr>
        </p:nvSpPr>
        <p:spPr>
          <a:xfrm>
            <a:off x="609600" y="6248400"/>
            <a:ext cx="5421313" cy="365125"/>
          </a:xfrm>
          <a:prstGeom prst="rect">
            <a:avLst/>
          </a:prstGeom>
        </p:spPr>
        <p:txBody>
          <a:bodyPr/>
          <a:lstStyle>
            <a:lvl1pPr>
              <a:defRPr>
                <a:solidFill>
                  <a:prstClr val="black"/>
                </a:solidFill>
                <a:latin typeface="Arial" charset="0"/>
              </a:defRPr>
            </a:lvl1pPr>
          </a:lstStyle>
          <a:p>
            <a:pPr>
              <a:defRPr/>
            </a:pPr>
            <a:endParaRPr lang="en-US"/>
          </a:p>
        </p:txBody>
      </p:sp>
      <p:sp>
        <p:nvSpPr>
          <p:cNvPr id="6" name="Slide Number Placeholder 22"/>
          <p:cNvSpPr>
            <a:spLocks noGrp="1"/>
          </p:cNvSpPr>
          <p:nvPr>
            <p:ph type="sldNum" sz="quarter" idx="12"/>
          </p:nvPr>
        </p:nvSpPr>
        <p:spPr>
          <a:xfrm>
            <a:off x="0" y="1271588"/>
            <a:ext cx="838200" cy="252412"/>
          </a:xfrm>
          <a:prstGeom prst="rect">
            <a:avLst/>
          </a:prstGeom>
        </p:spPr>
        <p:txBody>
          <a:bodyPr/>
          <a:lstStyle>
            <a:lvl1pPr>
              <a:defRPr>
                <a:solidFill>
                  <a:prstClr val="black"/>
                </a:solidFill>
                <a:latin typeface="Arial" charset="0"/>
              </a:defRPr>
            </a:lvl1pPr>
          </a:lstStyle>
          <a:p>
            <a:pPr>
              <a:defRPr/>
            </a:pPr>
            <a:fld id="{2C484926-6159-460F-80C8-CB58BC3ECD6F}" type="slidenum">
              <a:rPr lang="en-US"/>
              <a:pPr>
                <a:defRPr/>
              </a:pPr>
              <a:t>‹#›</a:t>
            </a:fld>
            <a:endParaRPr lang="en-US"/>
          </a:p>
        </p:txBody>
      </p:sp>
    </p:spTree>
    <p:extLst>
      <p:ext uri="{BB962C8B-B14F-4D97-AF65-F5344CB8AC3E}">
        <p14:creationId xmlns:p14="http://schemas.microsoft.com/office/powerpoint/2010/main" val="244775664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6096000" y="6248400"/>
            <a:ext cx="2667000" cy="365125"/>
          </a:xfrm>
          <a:prstGeom prst="rect">
            <a:avLst/>
          </a:prstGeom>
        </p:spPr>
        <p:txBody>
          <a:bodyPr/>
          <a:lstStyle>
            <a:lvl1pPr>
              <a:defRPr>
                <a:solidFill>
                  <a:prstClr val="black"/>
                </a:solidFill>
                <a:latin typeface="Arial" charset="0"/>
              </a:defRPr>
            </a:lvl1pPr>
          </a:lstStyle>
          <a:p>
            <a:pPr>
              <a:defRPr/>
            </a:pPr>
            <a:fld id="{84508644-4FA9-4EF8-9845-6926F5E8B0CB}" type="datetime1">
              <a:rPr lang="en-US"/>
              <a:pPr>
                <a:defRPr/>
              </a:pPr>
              <a:t>8/11/2014</a:t>
            </a:fld>
            <a:endParaRPr lang="en-US"/>
          </a:p>
        </p:txBody>
      </p:sp>
      <p:sp>
        <p:nvSpPr>
          <p:cNvPr id="5" name="Footer Placeholder 2"/>
          <p:cNvSpPr>
            <a:spLocks noGrp="1"/>
          </p:cNvSpPr>
          <p:nvPr>
            <p:ph type="ftr" sz="quarter" idx="11"/>
          </p:nvPr>
        </p:nvSpPr>
        <p:spPr>
          <a:xfrm>
            <a:off x="609600" y="6248400"/>
            <a:ext cx="5421313" cy="365125"/>
          </a:xfrm>
          <a:prstGeom prst="rect">
            <a:avLst/>
          </a:prstGeom>
        </p:spPr>
        <p:txBody>
          <a:bodyPr/>
          <a:lstStyle>
            <a:lvl1pPr>
              <a:defRPr>
                <a:solidFill>
                  <a:prstClr val="black"/>
                </a:solidFill>
                <a:latin typeface="Arial" charset="0"/>
              </a:defRPr>
            </a:lvl1pPr>
          </a:lstStyle>
          <a:p>
            <a:pPr>
              <a:defRPr/>
            </a:pPr>
            <a:endParaRPr lang="en-US"/>
          </a:p>
        </p:txBody>
      </p:sp>
      <p:sp>
        <p:nvSpPr>
          <p:cNvPr id="6" name="Slide Number Placeholder 22"/>
          <p:cNvSpPr>
            <a:spLocks noGrp="1"/>
          </p:cNvSpPr>
          <p:nvPr>
            <p:ph type="sldNum" sz="quarter" idx="12"/>
          </p:nvPr>
        </p:nvSpPr>
        <p:spPr>
          <a:xfrm>
            <a:off x="0" y="1271588"/>
            <a:ext cx="838200" cy="252412"/>
          </a:xfrm>
          <a:prstGeom prst="rect">
            <a:avLst/>
          </a:prstGeom>
        </p:spPr>
        <p:txBody>
          <a:bodyPr/>
          <a:lstStyle>
            <a:lvl1pPr>
              <a:defRPr>
                <a:solidFill>
                  <a:prstClr val="black"/>
                </a:solidFill>
                <a:latin typeface="Arial" charset="0"/>
              </a:defRPr>
            </a:lvl1pPr>
          </a:lstStyle>
          <a:p>
            <a:pPr>
              <a:defRPr/>
            </a:pPr>
            <a:fld id="{1DA1F0E7-170C-43B4-8EF1-860EC2B7F9CC}" type="slidenum">
              <a:rPr lang="en-US"/>
              <a:pPr>
                <a:defRPr/>
              </a:pPr>
              <a:t>‹#›</a:t>
            </a:fld>
            <a:endParaRPr lang="en-US"/>
          </a:p>
        </p:txBody>
      </p:sp>
    </p:spTree>
    <p:extLst>
      <p:ext uri="{BB962C8B-B14F-4D97-AF65-F5344CB8AC3E}">
        <p14:creationId xmlns:p14="http://schemas.microsoft.com/office/powerpoint/2010/main" val="231092863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6096000" y="6248400"/>
            <a:ext cx="2667000" cy="365125"/>
          </a:xfrm>
          <a:prstGeom prst="rect">
            <a:avLst/>
          </a:prstGeom>
        </p:spPr>
        <p:txBody>
          <a:bodyPr/>
          <a:lstStyle>
            <a:lvl1pPr>
              <a:defRPr>
                <a:solidFill>
                  <a:prstClr val="black"/>
                </a:solidFill>
                <a:latin typeface="Arial" charset="0"/>
              </a:defRPr>
            </a:lvl1pPr>
          </a:lstStyle>
          <a:p>
            <a:pPr>
              <a:defRPr/>
            </a:pPr>
            <a:fld id="{AE3EC88C-ED3B-457D-A384-CBF018944B02}" type="datetime1">
              <a:rPr lang="en-US"/>
              <a:pPr>
                <a:defRPr/>
              </a:pPr>
              <a:t>8/11/2014</a:t>
            </a:fld>
            <a:endParaRPr lang="en-US"/>
          </a:p>
        </p:txBody>
      </p:sp>
      <p:sp>
        <p:nvSpPr>
          <p:cNvPr id="5" name="Footer Placeholder 2"/>
          <p:cNvSpPr>
            <a:spLocks noGrp="1"/>
          </p:cNvSpPr>
          <p:nvPr>
            <p:ph type="ftr" sz="quarter" idx="11"/>
          </p:nvPr>
        </p:nvSpPr>
        <p:spPr>
          <a:xfrm>
            <a:off x="609600" y="6248400"/>
            <a:ext cx="5421313" cy="365125"/>
          </a:xfrm>
          <a:prstGeom prst="rect">
            <a:avLst/>
          </a:prstGeom>
        </p:spPr>
        <p:txBody>
          <a:bodyPr/>
          <a:lstStyle>
            <a:lvl1pPr>
              <a:defRPr>
                <a:solidFill>
                  <a:prstClr val="black"/>
                </a:solidFill>
                <a:latin typeface="Arial" charset="0"/>
              </a:defRPr>
            </a:lvl1pPr>
          </a:lstStyle>
          <a:p>
            <a:pPr>
              <a:defRPr/>
            </a:pPr>
            <a:endParaRPr lang="en-US"/>
          </a:p>
        </p:txBody>
      </p:sp>
      <p:sp>
        <p:nvSpPr>
          <p:cNvPr id="6" name="Slide Number Placeholder 22"/>
          <p:cNvSpPr>
            <a:spLocks noGrp="1"/>
          </p:cNvSpPr>
          <p:nvPr>
            <p:ph type="sldNum" sz="quarter" idx="12"/>
          </p:nvPr>
        </p:nvSpPr>
        <p:spPr>
          <a:xfrm>
            <a:off x="0" y="1271588"/>
            <a:ext cx="838200" cy="252412"/>
          </a:xfrm>
          <a:prstGeom prst="rect">
            <a:avLst/>
          </a:prstGeom>
        </p:spPr>
        <p:txBody>
          <a:bodyPr/>
          <a:lstStyle>
            <a:lvl1pPr>
              <a:defRPr>
                <a:solidFill>
                  <a:prstClr val="black"/>
                </a:solidFill>
                <a:latin typeface="Arial" charset="0"/>
              </a:defRPr>
            </a:lvl1pPr>
          </a:lstStyle>
          <a:p>
            <a:pPr>
              <a:defRPr/>
            </a:pPr>
            <a:fld id="{FB5C8A92-92CD-44EB-9F8B-4F504142355C}" type="slidenum">
              <a:rPr lang="en-US"/>
              <a:pPr>
                <a:defRPr/>
              </a:pPr>
              <a:t>‹#›</a:t>
            </a:fld>
            <a:endParaRPr lang="en-US"/>
          </a:p>
        </p:txBody>
      </p:sp>
    </p:spTree>
    <p:extLst>
      <p:ext uri="{BB962C8B-B14F-4D97-AF65-F5344CB8AC3E}">
        <p14:creationId xmlns:p14="http://schemas.microsoft.com/office/powerpoint/2010/main" val="210307907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Text and Photo">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1143000"/>
            <a:ext cx="9144000" cy="5715000"/>
          </a:xfrm>
          <a:prstGeom prst="rect">
            <a:avLst/>
          </a:prstGeom>
          <a:solidFill>
            <a:schemeClr val="accent1"/>
          </a:solidFill>
          <a:ln w="9525" algn="in">
            <a:noFill/>
            <a:miter lim="800000"/>
            <a:headEnd/>
            <a:tailEnd/>
          </a:ln>
          <a:effectLst/>
        </p:spPr>
        <p:txBody>
          <a:bodyPr lIns="36576" tIns="36576" rIns="36576" bIns="36576"/>
          <a:lstStyle/>
          <a:p>
            <a:pPr>
              <a:defRPr/>
            </a:pPr>
            <a:endParaRPr lang="en-US">
              <a:latin typeface="Arial" charset="0"/>
            </a:endParaRPr>
          </a:p>
        </p:txBody>
      </p:sp>
      <p:grpSp>
        <p:nvGrpSpPr>
          <p:cNvPr id="7" name="Group 38"/>
          <p:cNvGrpSpPr>
            <a:grpSpLocks/>
          </p:cNvGrpSpPr>
          <p:nvPr userDrawn="1"/>
        </p:nvGrpSpPr>
        <p:grpSpPr bwMode="auto">
          <a:xfrm>
            <a:off x="0" y="279400"/>
            <a:ext cx="9144000" cy="914400"/>
            <a:chOff x="0" y="533400"/>
            <a:chExt cx="9144000" cy="914400"/>
          </a:xfrm>
        </p:grpSpPr>
        <p:pic>
          <p:nvPicPr>
            <p:cNvPr id="10" name="Picture 7" descr="LG0010101-IMG10"/>
            <p:cNvPicPr>
              <a:picLocks noChangeAspect="1" noChangeArrowheads="1"/>
            </p:cNvPicPr>
            <p:nvPr/>
          </p:nvPicPr>
          <p:blipFill>
            <a:blip r:embed="rId2">
              <a:extLst>
                <a:ext uri="{28A0092B-C50C-407E-A947-70E740481C1C}">
                  <a14:useLocalDpi xmlns:a14="http://schemas.microsoft.com/office/drawing/2010/main" val="0"/>
                </a:ext>
              </a:extLst>
            </a:blip>
            <a:srcRect l="2856" t="33115" b="6921"/>
            <a:stretch>
              <a:fillRect/>
            </a:stretch>
          </p:blipFill>
          <p:spPr bwMode="auto">
            <a:xfrm>
              <a:off x="0" y="533400"/>
              <a:ext cx="457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1" name="Picture 8" descr="LG0010101-IMG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2856" t="72820" b="7191"/>
            <a:stretch>
              <a:fillRect/>
            </a:stretch>
          </p:blipFill>
          <p:spPr bwMode="auto">
            <a:xfrm>
              <a:off x="0" y="11430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2" name="Picture 9" descr="LG0010101-IMG12"/>
            <p:cNvPicPr>
              <a:picLocks noChangeAspect="1" noChangeArrowheads="1"/>
            </p:cNvPicPr>
            <p:nvPr/>
          </p:nvPicPr>
          <p:blipFill>
            <a:blip r:embed="rId4">
              <a:extLst>
                <a:ext uri="{28A0092B-C50C-407E-A947-70E740481C1C}">
                  <a14:useLocalDpi xmlns:a14="http://schemas.microsoft.com/office/drawing/2010/main" val="0"/>
                </a:ext>
              </a:extLst>
            </a:blip>
            <a:srcRect l="1234" t="23882" b="13120"/>
            <a:stretch>
              <a:fillRect/>
            </a:stretch>
          </p:blipFill>
          <p:spPr bwMode="auto">
            <a:xfrm>
              <a:off x="4572000" y="533400"/>
              <a:ext cx="215152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3" name="Picture 10" descr="LG0010101-IMG13"/>
            <p:cNvPicPr>
              <a:picLocks noChangeAspect="1" noChangeArrowheads="1"/>
            </p:cNvPicPr>
            <p:nvPr/>
          </p:nvPicPr>
          <p:blipFill>
            <a:blip r:embed="rId5">
              <a:extLst>
                <a:ext uri="{28A0092B-C50C-407E-A947-70E740481C1C}">
                  <a14:useLocalDpi xmlns:a14="http://schemas.microsoft.com/office/drawing/2010/main" val="0"/>
                </a:ext>
              </a:extLst>
            </a:blip>
            <a:srcRect l="1234" t="66344" b="12659"/>
            <a:stretch>
              <a:fillRect/>
            </a:stretch>
          </p:blipFill>
          <p:spPr bwMode="auto">
            <a:xfrm>
              <a:off x="4572000" y="1143000"/>
              <a:ext cx="215152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4" name="Picture 11" descr="LG0010101-IMG14"/>
            <p:cNvPicPr>
              <a:picLocks noChangeAspect="1" noChangeArrowheads="1"/>
            </p:cNvPicPr>
            <p:nvPr/>
          </p:nvPicPr>
          <p:blipFill>
            <a:blip r:embed="rId6">
              <a:extLst>
                <a:ext uri="{28A0092B-C50C-407E-A947-70E740481C1C}">
                  <a14:useLocalDpi xmlns:a14="http://schemas.microsoft.com/office/drawing/2010/main" val="0"/>
                </a:ext>
              </a:extLst>
            </a:blip>
            <a:srcRect t="13139" r="3226" b="31992"/>
            <a:stretch>
              <a:fillRect/>
            </a:stretch>
          </p:blipFill>
          <p:spPr bwMode="auto">
            <a:xfrm>
              <a:off x="6723529" y="533400"/>
              <a:ext cx="242047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5" name="Picture 12" descr="LG0010101-IMG15"/>
            <p:cNvPicPr>
              <a:picLocks noChangeAspect="1" noChangeArrowheads="1"/>
            </p:cNvPicPr>
            <p:nvPr/>
          </p:nvPicPr>
          <p:blipFill>
            <a:blip r:embed="rId7" cstate="print">
              <a:extLst>
                <a:ext uri="{28A0092B-C50C-407E-A947-70E740481C1C}">
                  <a14:useLocalDpi xmlns:a14="http://schemas.microsoft.com/office/drawing/2010/main" val="0"/>
                </a:ext>
              </a:extLst>
            </a:blip>
            <a:srcRect t="49718" r="3226" b="31992"/>
            <a:stretch>
              <a:fillRect/>
            </a:stretch>
          </p:blipFill>
          <p:spPr bwMode="auto">
            <a:xfrm>
              <a:off x="6723529" y="1143000"/>
              <a:ext cx="242047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nvGrpSpPr>
          <p:cNvPr id="16" name="Group 9"/>
          <p:cNvGrpSpPr>
            <a:grpSpLocks/>
          </p:cNvGrpSpPr>
          <p:nvPr userDrawn="1"/>
        </p:nvGrpSpPr>
        <p:grpSpPr bwMode="auto">
          <a:xfrm flipH="1">
            <a:off x="0" y="76200"/>
            <a:ext cx="9144000" cy="152400"/>
            <a:chOff x="110251757" y="112480675"/>
            <a:chExt cx="7796421" cy="178349"/>
          </a:xfrm>
        </p:grpSpPr>
        <p:sp>
          <p:nvSpPr>
            <p:cNvPr id="17" name="Freeform 10"/>
            <p:cNvSpPr>
              <a:spLocks/>
            </p:cNvSpPr>
            <p:nvPr/>
          </p:nvSpPr>
          <p:spPr bwMode="auto">
            <a:xfrm>
              <a:off x="110251757" y="112480675"/>
              <a:ext cx="814834" cy="178349"/>
            </a:xfrm>
            <a:custGeom>
              <a:avLst/>
              <a:gdLst/>
              <a:ahLst/>
              <a:cxnLst>
                <a:cxn ang="0">
                  <a:pos x="617854" y="0"/>
                </a:cxn>
                <a:cxn ang="0">
                  <a:pos x="0" y="0"/>
                </a:cxn>
                <a:cxn ang="0">
                  <a:pos x="0" y="178349"/>
                </a:cxn>
                <a:cxn ang="0">
                  <a:pos x="815312" y="178349"/>
                </a:cxn>
                <a:cxn ang="0">
                  <a:pos x="617854" y="0"/>
                </a:cxn>
              </a:cxnLst>
              <a:rect l="0" t="0" r="r" b="b"/>
              <a:pathLst>
                <a:path w="815312" h="178349">
                  <a:moveTo>
                    <a:pt x="617854" y="0"/>
                  </a:moveTo>
                  <a:lnTo>
                    <a:pt x="0" y="0"/>
                  </a:lnTo>
                  <a:lnTo>
                    <a:pt x="0" y="178349"/>
                  </a:lnTo>
                  <a:lnTo>
                    <a:pt x="815312" y="178349"/>
                  </a:lnTo>
                  <a:lnTo>
                    <a:pt x="617854" y="0"/>
                  </a:lnTo>
                  <a:close/>
                </a:path>
              </a:pathLst>
            </a:custGeom>
            <a:solidFill>
              <a:schemeClr val="accent3"/>
            </a:solidFill>
            <a:ln w="9525">
              <a:noFill/>
              <a:round/>
              <a:headEnd/>
              <a:tailEnd/>
            </a:ln>
            <a:effectLst/>
          </p:spPr>
          <p:txBody>
            <a:bodyPr/>
            <a:lstStyle/>
            <a:p>
              <a:pPr>
                <a:defRPr/>
              </a:pPr>
              <a:endParaRPr lang="en-US">
                <a:latin typeface="Arial" charset="0"/>
              </a:endParaRPr>
            </a:p>
          </p:txBody>
        </p:sp>
        <p:sp>
          <p:nvSpPr>
            <p:cNvPr id="18" name="Freeform 11"/>
            <p:cNvSpPr>
              <a:spLocks/>
            </p:cNvSpPr>
            <p:nvPr/>
          </p:nvSpPr>
          <p:spPr bwMode="auto">
            <a:xfrm>
              <a:off x="110984025" y="112480675"/>
              <a:ext cx="7064153" cy="178349"/>
            </a:xfrm>
            <a:custGeom>
              <a:avLst/>
              <a:gdLst/>
              <a:ahLst/>
              <a:cxnLst>
                <a:cxn ang="0">
                  <a:pos x="0" y="0"/>
                </a:cxn>
                <a:cxn ang="0">
                  <a:pos x="197458" y="178349"/>
                </a:cxn>
                <a:cxn ang="0">
                  <a:pos x="7063914" y="178349"/>
                </a:cxn>
                <a:cxn ang="0">
                  <a:pos x="7063914" y="0"/>
                </a:cxn>
                <a:cxn ang="0">
                  <a:pos x="0" y="0"/>
                </a:cxn>
              </a:cxnLst>
              <a:rect l="0" t="0" r="r" b="b"/>
              <a:pathLst>
                <a:path w="7063914" h="178349">
                  <a:moveTo>
                    <a:pt x="0" y="0"/>
                  </a:moveTo>
                  <a:lnTo>
                    <a:pt x="197458" y="178349"/>
                  </a:lnTo>
                  <a:lnTo>
                    <a:pt x="7063914" y="178349"/>
                  </a:lnTo>
                  <a:lnTo>
                    <a:pt x="7063914" y="0"/>
                  </a:lnTo>
                  <a:lnTo>
                    <a:pt x="0" y="0"/>
                  </a:lnTo>
                  <a:close/>
                </a:path>
              </a:pathLst>
            </a:custGeom>
            <a:solidFill>
              <a:schemeClr val="accent2"/>
            </a:solidFill>
            <a:ln w="9525">
              <a:noFill/>
              <a:round/>
              <a:headEnd/>
              <a:tailEnd/>
            </a:ln>
            <a:effectLst/>
          </p:spPr>
          <p:txBody>
            <a:bodyPr/>
            <a:lstStyle/>
            <a:p>
              <a:pPr>
                <a:defRPr/>
              </a:pPr>
              <a:endParaRPr lang="en-US">
                <a:latin typeface="Arial" charset="0"/>
              </a:endParaRPr>
            </a:p>
          </p:txBody>
        </p:sp>
      </p:grpSp>
      <p:sp>
        <p:nvSpPr>
          <p:cNvPr id="3" name="Content Placeholder 2"/>
          <p:cNvSpPr>
            <a:spLocks noGrp="1"/>
          </p:cNvSpPr>
          <p:nvPr>
            <p:ph sz="half" idx="1"/>
          </p:nvPr>
        </p:nvSpPr>
        <p:spPr>
          <a:xfrm>
            <a:off x="685800" y="2590800"/>
            <a:ext cx="4343400" cy="3886200"/>
          </a:xfrm>
        </p:spPr>
        <p:txBody>
          <a:bodyPr>
            <a:normAutofit/>
          </a:bodyPr>
          <a:lstStyle>
            <a:lvl1pPr marL="0" indent="0">
              <a:lnSpc>
                <a:spcPct val="120000"/>
              </a:lnSpc>
              <a:spcBef>
                <a:spcPts val="0"/>
              </a:spcBef>
              <a:buFontTx/>
              <a:buNone/>
              <a:defRPr sz="2000">
                <a:solidFill>
                  <a:schemeClr val="tx2"/>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endParaRPr lang="en-US"/>
          </a:p>
        </p:txBody>
      </p:sp>
      <p:sp>
        <p:nvSpPr>
          <p:cNvPr id="8" name="Picture Placeholder 2"/>
          <p:cNvSpPr>
            <a:spLocks noGrp="1"/>
          </p:cNvSpPr>
          <p:nvPr>
            <p:ph type="pic" idx="10"/>
          </p:nvPr>
        </p:nvSpPr>
        <p:spPr>
          <a:xfrm>
            <a:off x="5486400" y="2590800"/>
            <a:ext cx="3200400" cy="3886200"/>
          </a:xfrm>
        </p:spPr>
        <p:txBody>
          <a:bodyPr rtlCol="0">
            <a:normAutofit/>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2" name="Title 1"/>
          <p:cNvSpPr>
            <a:spLocks noGrp="1"/>
          </p:cNvSpPr>
          <p:nvPr>
            <p:ph type="title"/>
          </p:nvPr>
        </p:nvSpPr>
        <p:spPr>
          <a:xfrm>
            <a:off x="685800" y="1371600"/>
            <a:ext cx="8001000" cy="685800"/>
          </a:xfrm>
        </p:spPr>
        <p:txBody>
          <a:bodyPr>
            <a:normAutofit/>
          </a:bodyPr>
          <a:lstStyle>
            <a:lvl1pPr>
              <a:defRPr sz="3600">
                <a:solidFill>
                  <a:schemeClr val="accent2"/>
                </a:solidFill>
              </a:defRPr>
            </a:lvl1pPr>
          </a:lstStyle>
          <a:p>
            <a:r>
              <a:rPr lang="en-US" smtClean="0"/>
              <a:t>Click to edit Master title style</a:t>
            </a:r>
            <a:endParaRPr lang="en-US"/>
          </a:p>
        </p:txBody>
      </p:sp>
      <p:sp>
        <p:nvSpPr>
          <p:cNvPr id="9" name="Subtitle 2"/>
          <p:cNvSpPr>
            <a:spLocks noGrp="1"/>
          </p:cNvSpPr>
          <p:nvPr>
            <p:ph type="subTitle" idx="11"/>
          </p:nvPr>
        </p:nvSpPr>
        <p:spPr>
          <a:xfrm>
            <a:off x="685800" y="1981200"/>
            <a:ext cx="8001000" cy="457200"/>
          </a:xfrm>
        </p:spPr>
        <p:txBody>
          <a:bodyPr>
            <a:normAutofit/>
          </a:bodyPr>
          <a:lstStyle>
            <a:lvl1pPr marL="0" indent="0" algn="l">
              <a:buNone/>
              <a:defRPr sz="200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36648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6096000" y="6248400"/>
            <a:ext cx="2667000" cy="365125"/>
          </a:xfrm>
          <a:prstGeom prst="rect">
            <a:avLst/>
          </a:prstGeom>
        </p:spPr>
        <p:txBody>
          <a:bodyPr/>
          <a:lstStyle>
            <a:lvl1pPr>
              <a:defRPr>
                <a:solidFill>
                  <a:prstClr val="black"/>
                </a:solidFill>
                <a:latin typeface="Arial" charset="0"/>
              </a:defRPr>
            </a:lvl1pPr>
          </a:lstStyle>
          <a:p>
            <a:pPr>
              <a:defRPr/>
            </a:pPr>
            <a:fld id="{1CED1D02-CAF5-46D3-89CC-D2FA3A90213F}" type="datetime1">
              <a:rPr lang="en-US"/>
              <a:pPr>
                <a:defRPr/>
              </a:pPr>
              <a:t>8/11/2014</a:t>
            </a:fld>
            <a:endParaRPr lang="en-US"/>
          </a:p>
        </p:txBody>
      </p:sp>
      <p:sp>
        <p:nvSpPr>
          <p:cNvPr id="5" name="Footer Placeholder 2"/>
          <p:cNvSpPr>
            <a:spLocks noGrp="1"/>
          </p:cNvSpPr>
          <p:nvPr>
            <p:ph type="ftr" sz="quarter" idx="11"/>
          </p:nvPr>
        </p:nvSpPr>
        <p:spPr>
          <a:xfrm>
            <a:off x="609600" y="6248400"/>
            <a:ext cx="5421313" cy="365125"/>
          </a:xfrm>
          <a:prstGeom prst="rect">
            <a:avLst/>
          </a:prstGeom>
        </p:spPr>
        <p:txBody>
          <a:bodyPr/>
          <a:lstStyle>
            <a:lvl1pPr>
              <a:defRPr>
                <a:solidFill>
                  <a:prstClr val="black"/>
                </a:solidFill>
                <a:latin typeface="Arial" charset="0"/>
              </a:defRPr>
            </a:lvl1pPr>
          </a:lstStyle>
          <a:p>
            <a:pPr>
              <a:defRPr/>
            </a:pPr>
            <a:endParaRPr lang="en-US"/>
          </a:p>
        </p:txBody>
      </p:sp>
      <p:sp>
        <p:nvSpPr>
          <p:cNvPr id="6" name="Slide Number Placeholder 22"/>
          <p:cNvSpPr>
            <a:spLocks noGrp="1"/>
          </p:cNvSpPr>
          <p:nvPr>
            <p:ph type="sldNum" sz="quarter" idx="12"/>
          </p:nvPr>
        </p:nvSpPr>
        <p:spPr>
          <a:xfrm>
            <a:off x="0" y="1271588"/>
            <a:ext cx="838200" cy="252412"/>
          </a:xfrm>
          <a:prstGeom prst="rect">
            <a:avLst/>
          </a:prstGeom>
        </p:spPr>
        <p:txBody>
          <a:bodyPr/>
          <a:lstStyle>
            <a:lvl1pPr>
              <a:defRPr>
                <a:solidFill>
                  <a:prstClr val="black"/>
                </a:solidFill>
                <a:latin typeface="Arial" charset="0"/>
              </a:defRPr>
            </a:lvl1pPr>
          </a:lstStyle>
          <a:p>
            <a:pPr>
              <a:defRPr/>
            </a:pPr>
            <a:fld id="{A0C71EB2-5314-4F4D-97D5-0BD93DBBD9EB}" type="slidenum">
              <a:rPr lang="en-US"/>
              <a:pPr>
                <a:defRPr/>
              </a:pPr>
              <a:t>‹#›</a:t>
            </a:fld>
            <a:endParaRPr lang="en-US"/>
          </a:p>
        </p:txBody>
      </p:sp>
    </p:spTree>
    <p:extLst>
      <p:ext uri="{BB962C8B-B14F-4D97-AF65-F5344CB8AC3E}">
        <p14:creationId xmlns:p14="http://schemas.microsoft.com/office/powerpoint/2010/main" val="232376198"/>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with Text and Photo">
    <p:spTree>
      <p:nvGrpSpPr>
        <p:cNvPr id="1" name=""/>
        <p:cNvGrpSpPr/>
        <p:nvPr/>
      </p:nvGrpSpPr>
      <p:grpSpPr>
        <a:xfrm>
          <a:off x="0" y="0"/>
          <a:ext cx="0" cy="0"/>
          <a:chOff x="0" y="0"/>
          <a:chExt cx="0" cy="0"/>
        </a:xfrm>
      </p:grpSpPr>
      <p:sp>
        <p:nvSpPr>
          <p:cNvPr id="6" name="Rectangle 2"/>
          <p:cNvSpPr>
            <a:spLocks noChangeArrowheads="1"/>
          </p:cNvSpPr>
          <p:nvPr userDrawn="1"/>
        </p:nvSpPr>
        <p:spPr bwMode="auto">
          <a:xfrm>
            <a:off x="2171700" y="0"/>
            <a:ext cx="6972300" cy="1566863"/>
          </a:xfrm>
          <a:prstGeom prst="rect">
            <a:avLst/>
          </a:prstGeom>
          <a:solidFill>
            <a:schemeClr val="accent5"/>
          </a:solidFill>
          <a:ln>
            <a:noFill/>
          </a:ln>
          <a:effectLst/>
        </p:spPr>
        <p:txBody>
          <a:bodyPr lIns="36576" tIns="36576" rIns="36576" bIns="36576"/>
          <a:lstStyle/>
          <a:p>
            <a:pPr>
              <a:defRPr/>
            </a:pPr>
            <a:endParaRPr lang="en-US">
              <a:solidFill>
                <a:prstClr val="black"/>
              </a:solidFill>
              <a:latin typeface="Arial" charset="0"/>
            </a:endParaRPr>
          </a:p>
        </p:txBody>
      </p:sp>
      <p:grpSp>
        <p:nvGrpSpPr>
          <p:cNvPr id="7" name="Group 88"/>
          <p:cNvGrpSpPr>
            <a:grpSpLocks/>
          </p:cNvGrpSpPr>
          <p:nvPr userDrawn="1"/>
        </p:nvGrpSpPr>
        <p:grpSpPr bwMode="auto">
          <a:xfrm>
            <a:off x="-3175" y="3175"/>
            <a:ext cx="1560513" cy="1560513"/>
            <a:chOff x="-13185" y="3243"/>
            <a:chExt cx="1560019" cy="1559936"/>
          </a:xfrm>
        </p:grpSpPr>
        <p:sp>
          <p:nvSpPr>
            <p:cNvPr id="10" name="Rectangle 3"/>
            <p:cNvSpPr>
              <a:spLocks noChangeArrowheads="1"/>
            </p:cNvSpPr>
            <p:nvPr/>
          </p:nvSpPr>
          <p:spPr bwMode="auto">
            <a:xfrm>
              <a:off x="-13185" y="3243"/>
              <a:ext cx="1049006" cy="1559936"/>
            </a:xfrm>
            <a:prstGeom prst="rect">
              <a:avLst/>
            </a:prstGeom>
            <a:solidFill>
              <a:schemeClr val="accent1"/>
            </a:solidFill>
            <a:ln>
              <a:noFill/>
            </a:ln>
            <a:effectLst/>
          </p:spPr>
          <p:txBody>
            <a:bodyPr lIns="36576" tIns="36576" rIns="36576" bIns="36576"/>
            <a:lstStyle/>
            <a:p>
              <a:pPr>
                <a:defRPr/>
              </a:pPr>
              <a:endParaRPr lang="en-US">
                <a:solidFill>
                  <a:prstClr val="black"/>
                </a:solidFill>
                <a:latin typeface="Arial" charset="0"/>
              </a:endParaRPr>
            </a:p>
          </p:txBody>
        </p:sp>
        <p:sp>
          <p:nvSpPr>
            <p:cNvPr id="11" name="Rectangle 4"/>
            <p:cNvSpPr>
              <a:spLocks noChangeArrowheads="1"/>
            </p:cNvSpPr>
            <p:nvPr/>
          </p:nvSpPr>
          <p:spPr bwMode="auto">
            <a:xfrm>
              <a:off x="910448" y="3243"/>
              <a:ext cx="28566" cy="1559936"/>
            </a:xfrm>
            <a:prstGeom prst="rect">
              <a:avLst/>
            </a:prstGeom>
            <a:solidFill>
              <a:schemeClr val="bg1"/>
            </a:solidFill>
            <a:ln>
              <a:noFill/>
            </a:ln>
            <a:effectLst/>
          </p:spPr>
          <p:txBody>
            <a:bodyPr lIns="36576" tIns="36576" rIns="36576" bIns="36576"/>
            <a:lstStyle/>
            <a:p>
              <a:pPr>
                <a:defRPr/>
              </a:pPr>
              <a:endParaRPr lang="en-US">
                <a:solidFill>
                  <a:prstClr val="black"/>
                </a:solidFill>
                <a:latin typeface="Arial" charset="0"/>
              </a:endParaRPr>
            </a:p>
          </p:txBody>
        </p:sp>
        <p:sp>
          <p:nvSpPr>
            <p:cNvPr id="12" name="Rectangle 5"/>
            <p:cNvSpPr>
              <a:spLocks noChangeArrowheads="1"/>
            </p:cNvSpPr>
            <p:nvPr/>
          </p:nvSpPr>
          <p:spPr bwMode="auto">
            <a:xfrm>
              <a:off x="318498" y="3243"/>
              <a:ext cx="101568" cy="1559936"/>
            </a:xfrm>
            <a:prstGeom prst="rect">
              <a:avLst/>
            </a:prstGeom>
            <a:solidFill>
              <a:schemeClr val="accent2"/>
            </a:solidFill>
            <a:ln>
              <a:noFill/>
            </a:ln>
            <a:effectLst/>
          </p:spPr>
          <p:txBody>
            <a:bodyPr lIns="36576" tIns="36576" rIns="36576" bIns="36576"/>
            <a:lstStyle/>
            <a:p>
              <a:pPr>
                <a:defRPr/>
              </a:pPr>
              <a:endParaRPr lang="en-US">
                <a:solidFill>
                  <a:prstClr val="black"/>
                </a:solidFill>
                <a:latin typeface="Arial" charset="0"/>
              </a:endParaRPr>
            </a:p>
          </p:txBody>
        </p:sp>
        <p:sp>
          <p:nvSpPr>
            <p:cNvPr id="13" name="Rectangle 6"/>
            <p:cNvSpPr>
              <a:spLocks noChangeArrowheads="1"/>
            </p:cNvSpPr>
            <p:nvPr/>
          </p:nvSpPr>
          <p:spPr bwMode="auto">
            <a:xfrm>
              <a:off x="1035821" y="3243"/>
              <a:ext cx="511013" cy="1559936"/>
            </a:xfrm>
            <a:prstGeom prst="rect">
              <a:avLst/>
            </a:prstGeom>
            <a:solidFill>
              <a:schemeClr val="accent6">
                <a:lumMod val="60000"/>
                <a:lumOff val="40000"/>
              </a:schemeClr>
            </a:solidFill>
            <a:ln>
              <a:noFill/>
            </a:ln>
            <a:effectLst/>
          </p:spPr>
          <p:txBody>
            <a:bodyPr lIns="36576" tIns="36576" rIns="36576" bIns="36576"/>
            <a:lstStyle/>
            <a:p>
              <a:pPr>
                <a:defRPr/>
              </a:pPr>
              <a:endParaRPr lang="en-US">
                <a:solidFill>
                  <a:prstClr val="black"/>
                </a:solidFill>
                <a:latin typeface="Arial" charset="0"/>
              </a:endParaRPr>
            </a:p>
          </p:txBody>
        </p:sp>
      </p:grpSp>
      <p:grpSp>
        <p:nvGrpSpPr>
          <p:cNvPr id="14" name="Group 20"/>
          <p:cNvGrpSpPr>
            <a:grpSpLocks/>
          </p:cNvGrpSpPr>
          <p:nvPr/>
        </p:nvGrpSpPr>
        <p:grpSpPr bwMode="auto">
          <a:xfrm>
            <a:off x="762000" y="194146"/>
            <a:ext cx="1256172" cy="1364860"/>
            <a:chOff x="107289010" y="105394321"/>
            <a:chExt cx="1472603" cy="1600101"/>
          </a:xfrm>
          <a:solidFill>
            <a:schemeClr val="accent4"/>
          </a:solidFill>
        </p:grpSpPr>
        <p:sp>
          <p:nvSpPr>
            <p:cNvPr id="15" name="Freeform 21"/>
            <p:cNvSpPr>
              <a:spLocks/>
            </p:cNvSpPr>
            <p:nvPr/>
          </p:nvSpPr>
          <p:spPr bwMode="auto">
            <a:xfrm>
              <a:off x="108551241" y="106210309"/>
              <a:ext cx="38249" cy="41437"/>
            </a:xfrm>
            <a:custGeom>
              <a:avLst/>
              <a:gdLst>
                <a:gd name="T0" fmla="*/ 5 w 12"/>
                <a:gd name="T1" fmla="*/ 0 h 13"/>
                <a:gd name="T2" fmla="*/ 1 w 12"/>
                <a:gd name="T3" fmla="*/ 10 h 13"/>
                <a:gd name="T4" fmla="*/ 10 w 12"/>
                <a:gd name="T5" fmla="*/ 11 h 13"/>
                <a:gd name="T6" fmla="*/ 5 w 12"/>
                <a:gd name="T7" fmla="*/ 0 h 13"/>
              </a:gdLst>
              <a:ahLst/>
              <a:cxnLst>
                <a:cxn ang="0">
                  <a:pos x="T0" y="T1"/>
                </a:cxn>
                <a:cxn ang="0">
                  <a:pos x="T2" y="T3"/>
                </a:cxn>
                <a:cxn ang="0">
                  <a:pos x="T4" y="T5"/>
                </a:cxn>
                <a:cxn ang="0">
                  <a:pos x="T6" y="T7"/>
                </a:cxn>
              </a:cxnLst>
              <a:rect l="0" t="0" r="r" b="b"/>
              <a:pathLst>
                <a:path w="12" h="13">
                  <a:moveTo>
                    <a:pt x="5" y="0"/>
                  </a:moveTo>
                  <a:cubicBezTo>
                    <a:pt x="1" y="1"/>
                    <a:pt x="0" y="4"/>
                    <a:pt x="1" y="10"/>
                  </a:cubicBezTo>
                  <a:cubicBezTo>
                    <a:pt x="4" y="12"/>
                    <a:pt x="6" y="13"/>
                    <a:pt x="10" y="11"/>
                  </a:cubicBezTo>
                  <a:cubicBezTo>
                    <a:pt x="12" y="4"/>
                    <a:pt x="6" y="4"/>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6" name="Freeform 22"/>
            <p:cNvSpPr>
              <a:spLocks/>
            </p:cNvSpPr>
            <p:nvPr/>
          </p:nvSpPr>
          <p:spPr bwMode="auto">
            <a:xfrm>
              <a:off x="108579928" y="106149747"/>
              <a:ext cx="50999" cy="191247"/>
            </a:xfrm>
            <a:custGeom>
              <a:avLst/>
              <a:gdLst>
                <a:gd name="T0" fmla="*/ 0 w 16"/>
                <a:gd name="T1" fmla="*/ 60 h 60"/>
                <a:gd name="T2" fmla="*/ 16 w 16"/>
                <a:gd name="T3" fmla="*/ 0 h 60"/>
                <a:gd name="T4" fmla="*/ 9 w 16"/>
                <a:gd name="T5" fmla="*/ 4 h 60"/>
                <a:gd name="T6" fmla="*/ 0 w 16"/>
                <a:gd name="T7" fmla="*/ 60 h 60"/>
              </a:gdLst>
              <a:ahLst/>
              <a:cxnLst>
                <a:cxn ang="0">
                  <a:pos x="T0" y="T1"/>
                </a:cxn>
                <a:cxn ang="0">
                  <a:pos x="T2" y="T3"/>
                </a:cxn>
                <a:cxn ang="0">
                  <a:pos x="T4" y="T5"/>
                </a:cxn>
                <a:cxn ang="0">
                  <a:pos x="T6" y="T7"/>
                </a:cxn>
              </a:cxnLst>
              <a:rect l="0" t="0" r="r" b="b"/>
              <a:pathLst>
                <a:path w="16" h="60">
                  <a:moveTo>
                    <a:pt x="0" y="60"/>
                  </a:moveTo>
                  <a:cubicBezTo>
                    <a:pt x="13" y="48"/>
                    <a:pt x="15" y="19"/>
                    <a:pt x="16" y="0"/>
                  </a:cubicBezTo>
                  <a:cubicBezTo>
                    <a:pt x="13" y="1"/>
                    <a:pt x="12" y="3"/>
                    <a:pt x="9" y="4"/>
                  </a:cubicBezTo>
                  <a:cubicBezTo>
                    <a:pt x="9" y="22"/>
                    <a:pt x="10" y="46"/>
                    <a:pt x="0" y="6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7" name="Freeform 23"/>
            <p:cNvSpPr>
              <a:spLocks/>
            </p:cNvSpPr>
            <p:nvPr/>
          </p:nvSpPr>
          <p:spPr bwMode="auto">
            <a:xfrm>
              <a:off x="108219746" y="106337807"/>
              <a:ext cx="235871" cy="261371"/>
            </a:xfrm>
            <a:custGeom>
              <a:avLst/>
              <a:gdLst>
                <a:gd name="T0" fmla="*/ 63 w 74"/>
                <a:gd name="T1" fmla="*/ 28 h 82"/>
                <a:gd name="T2" fmla="*/ 51 w 74"/>
                <a:gd name="T3" fmla="*/ 4 h 82"/>
                <a:gd name="T4" fmla="*/ 48 w 74"/>
                <a:gd name="T5" fmla="*/ 2 h 82"/>
                <a:gd name="T6" fmla="*/ 40 w 74"/>
                <a:gd name="T7" fmla="*/ 2 h 82"/>
                <a:gd name="T8" fmla="*/ 51 w 74"/>
                <a:gd name="T9" fmla="*/ 20 h 82"/>
                <a:gd name="T10" fmla="*/ 35 w 74"/>
                <a:gd name="T11" fmla="*/ 37 h 82"/>
                <a:gd name="T12" fmla="*/ 3 w 74"/>
                <a:gd name="T13" fmla="*/ 34 h 82"/>
                <a:gd name="T14" fmla="*/ 5 w 74"/>
                <a:gd name="T15" fmla="*/ 39 h 82"/>
                <a:gd name="T16" fmla="*/ 21 w 74"/>
                <a:gd name="T17" fmla="*/ 39 h 82"/>
                <a:gd name="T18" fmla="*/ 20 w 74"/>
                <a:gd name="T19" fmla="*/ 50 h 82"/>
                <a:gd name="T20" fmla="*/ 31 w 74"/>
                <a:gd name="T21" fmla="*/ 43 h 82"/>
                <a:gd name="T22" fmla="*/ 43 w 74"/>
                <a:gd name="T23" fmla="*/ 61 h 82"/>
                <a:gd name="T24" fmla="*/ 39 w 74"/>
                <a:gd name="T25" fmla="*/ 61 h 82"/>
                <a:gd name="T26" fmla="*/ 42 w 74"/>
                <a:gd name="T27" fmla="*/ 82 h 82"/>
                <a:gd name="T28" fmla="*/ 51 w 74"/>
                <a:gd name="T29" fmla="*/ 71 h 82"/>
                <a:gd name="T30" fmla="*/ 48 w 74"/>
                <a:gd name="T31" fmla="*/ 67 h 82"/>
                <a:gd name="T32" fmla="*/ 50 w 74"/>
                <a:gd name="T33" fmla="*/ 64 h 82"/>
                <a:gd name="T34" fmla="*/ 53 w 74"/>
                <a:gd name="T35" fmla="*/ 68 h 82"/>
                <a:gd name="T36" fmla="*/ 51 w 74"/>
                <a:gd name="T37" fmla="*/ 56 h 82"/>
                <a:gd name="T38" fmla="*/ 55 w 74"/>
                <a:gd name="T39" fmla="*/ 53 h 82"/>
                <a:gd name="T40" fmla="*/ 63 w 74"/>
                <a:gd name="T41"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 h="82">
                  <a:moveTo>
                    <a:pt x="63" y="28"/>
                  </a:moveTo>
                  <a:cubicBezTo>
                    <a:pt x="67" y="17"/>
                    <a:pt x="54" y="16"/>
                    <a:pt x="51" y="4"/>
                  </a:cubicBezTo>
                  <a:cubicBezTo>
                    <a:pt x="50" y="9"/>
                    <a:pt x="46" y="4"/>
                    <a:pt x="48" y="2"/>
                  </a:cubicBezTo>
                  <a:cubicBezTo>
                    <a:pt x="48" y="1"/>
                    <a:pt x="43" y="0"/>
                    <a:pt x="40" y="2"/>
                  </a:cubicBezTo>
                  <a:cubicBezTo>
                    <a:pt x="44" y="9"/>
                    <a:pt x="47" y="14"/>
                    <a:pt x="51" y="20"/>
                  </a:cubicBezTo>
                  <a:cubicBezTo>
                    <a:pt x="49" y="29"/>
                    <a:pt x="36" y="27"/>
                    <a:pt x="35" y="37"/>
                  </a:cubicBezTo>
                  <a:cubicBezTo>
                    <a:pt x="27" y="33"/>
                    <a:pt x="11" y="38"/>
                    <a:pt x="3" y="34"/>
                  </a:cubicBezTo>
                  <a:cubicBezTo>
                    <a:pt x="0" y="34"/>
                    <a:pt x="5" y="37"/>
                    <a:pt x="5" y="39"/>
                  </a:cubicBezTo>
                  <a:cubicBezTo>
                    <a:pt x="13" y="37"/>
                    <a:pt x="13" y="41"/>
                    <a:pt x="21" y="39"/>
                  </a:cubicBezTo>
                  <a:cubicBezTo>
                    <a:pt x="21" y="44"/>
                    <a:pt x="19" y="45"/>
                    <a:pt x="20" y="50"/>
                  </a:cubicBezTo>
                  <a:cubicBezTo>
                    <a:pt x="23" y="47"/>
                    <a:pt x="27" y="46"/>
                    <a:pt x="31" y="43"/>
                  </a:cubicBezTo>
                  <a:cubicBezTo>
                    <a:pt x="44" y="44"/>
                    <a:pt x="36" y="56"/>
                    <a:pt x="43" y="61"/>
                  </a:cubicBezTo>
                  <a:cubicBezTo>
                    <a:pt x="42" y="63"/>
                    <a:pt x="41" y="61"/>
                    <a:pt x="39" y="61"/>
                  </a:cubicBezTo>
                  <a:cubicBezTo>
                    <a:pt x="42" y="70"/>
                    <a:pt x="40" y="75"/>
                    <a:pt x="42" y="82"/>
                  </a:cubicBezTo>
                  <a:cubicBezTo>
                    <a:pt x="43" y="76"/>
                    <a:pt x="48" y="74"/>
                    <a:pt x="51" y="71"/>
                  </a:cubicBezTo>
                  <a:cubicBezTo>
                    <a:pt x="52" y="68"/>
                    <a:pt x="49" y="69"/>
                    <a:pt x="48" y="67"/>
                  </a:cubicBezTo>
                  <a:cubicBezTo>
                    <a:pt x="49" y="66"/>
                    <a:pt x="50" y="65"/>
                    <a:pt x="50" y="64"/>
                  </a:cubicBezTo>
                  <a:cubicBezTo>
                    <a:pt x="51" y="65"/>
                    <a:pt x="52" y="66"/>
                    <a:pt x="53" y="68"/>
                  </a:cubicBezTo>
                  <a:cubicBezTo>
                    <a:pt x="55" y="62"/>
                    <a:pt x="49" y="60"/>
                    <a:pt x="51" y="56"/>
                  </a:cubicBezTo>
                  <a:cubicBezTo>
                    <a:pt x="51" y="55"/>
                    <a:pt x="54" y="52"/>
                    <a:pt x="55" y="53"/>
                  </a:cubicBezTo>
                  <a:cubicBezTo>
                    <a:pt x="55" y="47"/>
                    <a:pt x="74" y="32"/>
                    <a:pt x="63" y="2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8" name="Freeform 24"/>
            <p:cNvSpPr>
              <a:spLocks/>
            </p:cNvSpPr>
            <p:nvPr/>
          </p:nvSpPr>
          <p:spPr bwMode="auto">
            <a:xfrm>
              <a:off x="108140060" y="106605553"/>
              <a:ext cx="35062" cy="25499"/>
            </a:xfrm>
            <a:custGeom>
              <a:avLst/>
              <a:gdLst>
                <a:gd name="T0" fmla="*/ 0 w 11"/>
                <a:gd name="T1" fmla="*/ 3 h 8"/>
                <a:gd name="T2" fmla="*/ 2 w 11"/>
                <a:gd name="T3" fmla="*/ 7 h 8"/>
                <a:gd name="T4" fmla="*/ 5 w 11"/>
                <a:gd name="T5" fmla="*/ 6 h 8"/>
                <a:gd name="T6" fmla="*/ 11 w 11"/>
                <a:gd name="T7" fmla="*/ 3 h 8"/>
                <a:gd name="T8" fmla="*/ 0 w 11"/>
                <a:gd name="T9" fmla="*/ 3 h 8"/>
              </a:gdLst>
              <a:ahLst/>
              <a:cxnLst>
                <a:cxn ang="0">
                  <a:pos x="T0" y="T1"/>
                </a:cxn>
                <a:cxn ang="0">
                  <a:pos x="T2" y="T3"/>
                </a:cxn>
                <a:cxn ang="0">
                  <a:pos x="T4" y="T5"/>
                </a:cxn>
                <a:cxn ang="0">
                  <a:pos x="T6" y="T7"/>
                </a:cxn>
                <a:cxn ang="0">
                  <a:pos x="T8" y="T9"/>
                </a:cxn>
              </a:cxnLst>
              <a:rect l="0" t="0" r="r" b="b"/>
              <a:pathLst>
                <a:path w="11" h="8">
                  <a:moveTo>
                    <a:pt x="0" y="3"/>
                  </a:moveTo>
                  <a:cubicBezTo>
                    <a:pt x="0" y="5"/>
                    <a:pt x="2" y="5"/>
                    <a:pt x="2" y="7"/>
                  </a:cubicBezTo>
                  <a:cubicBezTo>
                    <a:pt x="3" y="8"/>
                    <a:pt x="4" y="0"/>
                    <a:pt x="5" y="6"/>
                  </a:cubicBezTo>
                  <a:cubicBezTo>
                    <a:pt x="7" y="5"/>
                    <a:pt x="9" y="4"/>
                    <a:pt x="11" y="3"/>
                  </a:cubicBezTo>
                  <a:cubicBezTo>
                    <a:pt x="9" y="0"/>
                    <a:pt x="1" y="2"/>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9" name="Freeform 25"/>
            <p:cNvSpPr>
              <a:spLocks/>
            </p:cNvSpPr>
            <p:nvPr/>
          </p:nvSpPr>
          <p:spPr bwMode="auto">
            <a:xfrm>
              <a:off x="108650052" y="106911548"/>
              <a:ext cx="89249" cy="79687"/>
            </a:xfrm>
            <a:custGeom>
              <a:avLst/>
              <a:gdLst>
                <a:gd name="T0" fmla="*/ 0 w 28"/>
                <a:gd name="T1" fmla="*/ 25 h 25"/>
                <a:gd name="T2" fmla="*/ 28 w 28"/>
                <a:gd name="T3" fmla="*/ 0 h 25"/>
                <a:gd name="T4" fmla="*/ 0 w 28"/>
                <a:gd name="T5" fmla="*/ 25 h 25"/>
              </a:gdLst>
              <a:ahLst/>
              <a:cxnLst>
                <a:cxn ang="0">
                  <a:pos x="T0" y="T1"/>
                </a:cxn>
                <a:cxn ang="0">
                  <a:pos x="T2" y="T3"/>
                </a:cxn>
                <a:cxn ang="0">
                  <a:pos x="T4" y="T5"/>
                </a:cxn>
              </a:cxnLst>
              <a:rect l="0" t="0" r="r" b="b"/>
              <a:pathLst>
                <a:path w="28" h="25">
                  <a:moveTo>
                    <a:pt x="0" y="25"/>
                  </a:moveTo>
                  <a:cubicBezTo>
                    <a:pt x="9" y="22"/>
                    <a:pt x="21" y="9"/>
                    <a:pt x="28" y="0"/>
                  </a:cubicBezTo>
                  <a:cubicBezTo>
                    <a:pt x="19" y="3"/>
                    <a:pt x="10" y="18"/>
                    <a:pt x="0" y="25"/>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0" name="Freeform 26"/>
            <p:cNvSpPr>
              <a:spLocks/>
            </p:cNvSpPr>
            <p:nvPr/>
          </p:nvSpPr>
          <p:spPr bwMode="auto">
            <a:xfrm>
              <a:off x="108194246" y="106442993"/>
              <a:ext cx="31875" cy="28687"/>
            </a:xfrm>
            <a:custGeom>
              <a:avLst/>
              <a:gdLst>
                <a:gd name="T0" fmla="*/ 0 w 10"/>
                <a:gd name="T1" fmla="*/ 6 h 9"/>
                <a:gd name="T2" fmla="*/ 10 w 10"/>
                <a:gd name="T3" fmla="*/ 5 h 9"/>
                <a:gd name="T4" fmla="*/ 0 w 10"/>
                <a:gd name="T5" fmla="*/ 6 h 9"/>
              </a:gdLst>
              <a:ahLst/>
              <a:cxnLst>
                <a:cxn ang="0">
                  <a:pos x="T0" y="T1"/>
                </a:cxn>
                <a:cxn ang="0">
                  <a:pos x="T2" y="T3"/>
                </a:cxn>
                <a:cxn ang="0">
                  <a:pos x="T4" y="T5"/>
                </a:cxn>
              </a:cxnLst>
              <a:rect l="0" t="0" r="r" b="b"/>
              <a:pathLst>
                <a:path w="10" h="9">
                  <a:moveTo>
                    <a:pt x="0" y="6"/>
                  </a:moveTo>
                  <a:cubicBezTo>
                    <a:pt x="5" y="9"/>
                    <a:pt x="5" y="5"/>
                    <a:pt x="10" y="5"/>
                  </a:cubicBezTo>
                  <a:cubicBezTo>
                    <a:pt x="6" y="3"/>
                    <a:pt x="1" y="0"/>
                    <a:pt x="0" y="6"/>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1" name="Freeform 27"/>
            <p:cNvSpPr>
              <a:spLocks noEditPoints="1"/>
            </p:cNvSpPr>
            <p:nvPr/>
          </p:nvSpPr>
          <p:spPr bwMode="auto">
            <a:xfrm>
              <a:off x="107289010" y="105394321"/>
              <a:ext cx="1335542" cy="1600101"/>
            </a:xfrm>
            <a:custGeom>
              <a:avLst/>
              <a:gdLst>
                <a:gd name="T0" fmla="*/ 376 w 419"/>
                <a:gd name="T1" fmla="*/ 484 h 502"/>
                <a:gd name="T2" fmla="*/ 364 w 419"/>
                <a:gd name="T3" fmla="*/ 413 h 502"/>
                <a:gd name="T4" fmla="*/ 371 w 419"/>
                <a:gd name="T5" fmla="*/ 365 h 502"/>
                <a:gd name="T6" fmla="*/ 345 w 419"/>
                <a:gd name="T7" fmla="*/ 378 h 502"/>
                <a:gd name="T8" fmla="*/ 328 w 419"/>
                <a:gd name="T9" fmla="*/ 400 h 502"/>
                <a:gd name="T10" fmla="*/ 242 w 419"/>
                <a:gd name="T11" fmla="*/ 402 h 502"/>
                <a:gd name="T12" fmla="*/ 212 w 419"/>
                <a:gd name="T13" fmla="*/ 338 h 502"/>
                <a:gd name="T14" fmla="*/ 243 w 419"/>
                <a:gd name="T15" fmla="*/ 334 h 502"/>
                <a:gd name="T16" fmla="*/ 261 w 419"/>
                <a:gd name="T17" fmla="*/ 298 h 502"/>
                <a:gd name="T18" fmla="*/ 256 w 419"/>
                <a:gd name="T19" fmla="*/ 267 h 502"/>
                <a:gd name="T20" fmla="*/ 219 w 419"/>
                <a:gd name="T21" fmla="*/ 167 h 502"/>
                <a:gd name="T22" fmla="*/ 235 w 419"/>
                <a:gd name="T23" fmla="*/ 157 h 502"/>
                <a:gd name="T24" fmla="*/ 236 w 419"/>
                <a:gd name="T25" fmla="*/ 134 h 502"/>
                <a:gd name="T26" fmla="*/ 235 w 419"/>
                <a:gd name="T27" fmla="*/ 115 h 502"/>
                <a:gd name="T28" fmla="*/ 243 w 419"/>
                <a:gd name="T29" fmla="*/ 101 h 502"/>
                <a:gd name="T30" fmla="*/ 278 w 419"/>
                <a:gd name="T31" fmla="*/ 89 h 502"/>
                <a:gd name="T32" fmla="*/ 357 w 419"/>
                <a:gd name="T33" fmla="*/ 105 h 502"/>
                <a:gd name="T34" fmla="*/ 365 w 419"/>
                <a:gd name="T35" fmla="*/ 130 h 502"/>
                <a:gd name="T36" fmla="*/ 362 w 419"/>
                <a:gd name="T37" fmla="*/ 155 h 502"/>
                <a:gd name="T38" fmla="*/ 379 w 419"/>
                <a:gd name="T39" fmla="*/ 175 h 502"/>
                <a:gd name="T40" fmla="*/ 401 w 419"/>
                <a:gd name="T41" fmla="*/ 194 h 502"/>
                <a:gd name="T42" fmla="*/ 414 w 419"/>
                <a:gd name="T43" fmla="*/ 216 h 502"/>
                <a:gd name="T44" fmla="*/ 412 w 419"/>
                <a:gd name="T45" fmla="*/ 110 h 502"/>
                <a:gd name="T46" fmla="*/ 335 w 419"/>
                <a:gd name="T47" fmla="*/ 19 h 502"/>
                <a:gd name="T48" fmla="*/ 249 w 419"/>
                <a:gd name="T49" fmla="*/ 2 h 502"/>
                <a:gd name="T50" fmla="*/ 160 w 419"/>
                <a:gd name="T51" fmla="*/ 44 h 502"/>
                <a:gd name="T52" fmla="*/ 111 w 419"/>
                <a:gd name="T53" fmla="*/ 151 h 502"/>
                <a:gd name="T54" fmla="*/ 105 w 419"/>
                <a:gd name="T55" fmla="*/ 260 h 502"/>
                <a:gd name="T56" fmla="*/ 176 w 419"/>
                <a:gd name="T57" fmla="*/ 378 h 502"/>
                <a:gd name="T58" fmla="*/ 97 w 419"/>
                <a:gd name="T59" fmla="*/ 421 h 502"/>
                <a:gd name="T60" fmla="*/ 42 w 419"/>
                <a:gd name="T61" fmla="*/ 465 h 502"/>
                <a:gd name="T62" fmla="*/ 0 w 419"/>
                <a:gd name="T63" fmla="*/ 502 h 502"/>
                <a:gd name="T64" fmla="*/ 30 w 419"/>
                <a:gd name="T65" fmla="*/ 489 h 502"/>
                <a:gd name="T66" fmla="*/ 52 w 419"/>
                <a:gd name="T67" fmla="*/ 502 h 502"/>
                <a:gd name="T68" fmla="*/ 101 w 419"/>
                <a:gd name="T69" fmla="*/ 487 h 502"/>
                <a:gd name="T70" fmla="*/ 124 w 419"/>
                <a:gd name="T71" fmla="*/ 408 h 502"/>
                <a:gd name="T72" fmla="*/ 242 w 419"/>
                <a:gd name="T73" fmla="*/ 473 h 502"/>
                <a:gd name="T74" fmla="*/ 306 w 419"/>
                <a:gd name="T75" fmla="*/ 457 h 502"/>
                <a:gd name="T76" fmla="*/ 369 w 419"/>
                <a:gd name="T77" fmla="*/ 502 h 502"/>
                <a:gd name="T78" fmla="*/ 239 w 419"/>
                <a:gd name="T79" fmla="*/ 282 h 502"/>
                <a:gd name="T80" fmla="*/ 373 w 419"/>
                <a:gd name="T81" fmla="*/ 104 h 502"/>
                <a:gd name="T82" fmla="*/ 373 w 419"/>
                <a:gd name="T83" fmla="*/ 104 h 502"/>
                <a:gd name="T84" fmla="*/ 366 w 419"/>
                <a:gd name="T85" fmla="*/ 107 h 502"/>
                <a:gd name="T86" fmla="*/ 379 w 419"/>
                <a:gd name="T87" fmla="*/ 125 h 502"/>
                <a:gd name="T88" fmla="*/ 383 w 419"/>
                <a:gd name="T89" fmla="*/ 148 h 502"/>
                <a:gd name="T90" fmla="*/ 375 w 419"/>
                <a:gd name="T91" fmla="*/ 125 h 502"/>
                <a:gd name="T92" fmla="*/ 138 w 419"/>
                <a:gd name="T93" fmla="*/ 266 h 502"/>
                <a:gd name="T94" fmla="*/ 85 w 419"/>
                <a:gd name="T95" fmla="*/ 453 h 502"/>
                <a:gd name="T96" fmla="*/ 226 w 419"/>
                <a:gd name="T97" fmla="*/ 240 h 502"/>
                <a:gd name="T98" fmla="*/ 219 w 419"/>
                <a:gd name="T99" fmla="*/ 226 h 502"/>
                <a:gd name="T100" fmla="*/ 226 w 419"/>
                <a:gd name="T101" fmla="*/ 240 h 502"/>
                <a:gd name="T102" fmla="*/ 205 w 419"/>
                <a:gd name="T103" fmla="*/ 214 h 502"/>
                <a:gd name="T104" fmla="*/ 235 w 419"/>
                <a:gd name="T105" fmla="*/ 223 h 502"/>
                <a:gd name="T106" fmla="*/ 191 w 419"/>
                <a:gd name="T107" fmla="*/ 233 h 502"/>
                <a:gd name="T108" fmla="*/ 183 w 419"/>
                <a:gd name="T109" fmla="*/ 268 h 502"/>
                <a:gd name="T110" fmla="*/ 175 w 419"/>
                <a:gd name="T111" fmla="*/ 30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9" h="502">
                  <a:moveTo>
                    <a:pt x="381" y="497"/>
                  </a:moveTo>
                  <a:cubicBezTo>
                    <a:pt x="377" y="497"/>
                    <a:pt x="377" y="497"/>
                    <a:pt x="377" y="497"/>
                  </a:cubicBezTo>
                  <a:cubicBezTo>
                    <a:pt x="376" y="493"/>
                    <a:pt x="379" y="493"/>
                    <a:pt x="379" y="490"/>
                  </a:cubicBezTo>
                  <a:cubicBezTo>
                    <a:pt x="375" y="490"/>
                    <a:pt x="375" y="490"/>
                    <a:pt x="375" y="490"/>
                  </a:cubicBezTo>
                  <a:cubicBezTo>
                    <a:pt x="374" y="487"/>
                    <a:pt x="376" y="487"/>
                    <a:pt x="376" y="484"/>
                  </a:cubicBezTo>
                  <a:cubicBezTo>
                    <a:pt x="372" y="484"/>
                    <a:pt x="372" y="484"/>
                    <a:pt x="372" y="484"/>
                  </a:cubicBezTo>
                  <a:cubicBezTo>
                    <a:pt x="371" y="481"/>
                    <a:pt x="374" y="481"/>
                    <a:pt x="373" y="478"/>
                  </a:cubicBezTo>
                  <a:cubicBezTo>
                    <a:pt x="371" y="477"/>
                    <a:pt x="368" y="478"/>
                    <a:pt x="368" y="476"/>
                  </a:cubicBezTo>
                  <a:cubicBezTo>
                    <a:pt x="370" y="476"/>
                    <a:pt x="369" y="473"/>
                    <a:pt x="371" y="472"/>
                  </a:cubicBezTo>
                  <a:cubicBezTo>
                    <a:pt x="351" y="459"/>
                    <a:pt x="372" y="438"/>
                    <a:pt x="364" y="413"/>
                  </a:cubicBezTo>
                  <a:cubicBezTo>
                    <a:pt x="367" y="413"/>
                    <a:pt x="368" y="411"/>
                    <a:pt x="371" y="411"/>
                  </a:cubicBezTo>
                  <a:cubicBezTo>
                    <a:pt x="371" y="409"/>
                    <a:pt x="371" y="409"/>
                    <a:pt x="371" y="409"/>
                  </a:cubicBezTo>
                  <a:cubicBezTo>
                    <a:pt x="372" y="405"/>
                    <a:pt x="378" y="412"/>
                    <a:pt x="380" y="408"/>
                  </a:cubicBezTo>
                  <a:cubicBezTo>
                    <a:pt x="386" y="394"/>
                    <a:pt x="402" y="390"/>
                    <a:pt x="410" y="378"/>
                  </a:cubicBezTo>
                  <a:cubicBezTo>
                    <a:pt x="401" y="369"/>
                    <a:pt x="388" y="365"/>
                    <a:pt x="371" y="365"/>
                  </a:cubicBezTo>
                  <a:cubicBezTo>
                    <a:pt x="364" y="368"/>
                    <a:pt x="358" y="379"/>
                    <a:pt x="353" y="378"/>
                  </a:cubicBezTo>
                  <a:cubicBezTo>
                    <a:pt x="354" y="376"/>
                    <a:pt x="354" y="376"/>
                    <a:pt x="357" y="374"/>
                  </a:cubicBezTo>
                  <a:cubicBezTo>
                    <a:pt x="353" y="373"/>
                    <a:pt x="348" y="372"/>
                    <a:pt x="346" y="372"/>
                  </a:cubicBezTo>
                  <a:cubicBezTo>
                    <a:pt x="348" y="374"/>
                    <a:pt x="353" y="379"/>
                    <a:pt x="350" y="380"/>
                  </a:cubicBezTo>
                  <a:cubicBezTo>
                    <a:pt x="348" y="380"/>
                    <a:pt x="348" y="379"/>
                    <a:pt x="345" y="378"/>
                  </a:cubicBezTo>
                  <a:cubicBezTo>
                    <a:pt x="345" y="383"/>
                    <a:pt x="340" y="379"/>
                    <a:pt x="339" y="378"/>
                  </a:cubicBezTo>
                  <a:cubicBezTo>
                    <a:pt x="339" y="381"/>
                    <a:pt x="342" y="381"/>
                    <a:pt x="340" y="385"/>
                  </a:cubicBezTo>
                  <a:cubicBezTo>
                    <a:pt x="337" y="387"/>
                    <a:pt x="337" y="386"/>
                    <a:pt x="335" y="391"/>
                  </a:cubicBezTo>
                  <a:cubicBezTo>
                    <a:pt x="333" y="392"/>
                    <a:pt x="325" y="392"/>
                    <a:pt x="331" y="395"/>
                  </a:cubicBezTo>
                  <a:cubicBezTo>
                    <a:pt x="325" y="395"/>
                    <a:pt x="330" y="397"/>
                    <a:pt x="328" y="400"/>
                  </a:cubicBezTo>
                  <a:cubicBezTo>
                    <a:pt x="314" y="416"/>
                    <a:pt x="281" y="439"/>
                    <a:pt x="245" y="426"/>
                  </a:cubicBezTo>
                  <a:cubicBezTo>
                    <a:pt x="251" y="426"/>
                    <a:pt x="267" y="430"/>
                    <a:pt x="273" y="424"/>
                  </a:cubicBezTo>
                  <a:cubicBezTo>
                    <a:pt x="273" y="423"/>
                    <a:pt x="272" y="421"/>
                    <a:pt x="271" y="420"/>
                  </a:cubicBezTo>
                  <a:cubicBezTo>
                    <a:pt x="266" y="426"/>
                    <a:pt x="253" y="408"/>
                    <a:pt x="245" y="411"/>
                  </a:cubicBezTo>
                  <a:cubicBezTo>
                    <a:pt x="246" y="405"/>
                    <a:pt x="241" y="407"/>
                    <a:pt x="242" y="402"/>
                  </a:cubicBezTo>
                  <a:cubicBezTo>
                    <a:pt x="249" y="402"/>
                    <a:pt x="245" y="395"/>
                    <a:pt x="243" y="391"/>
                  </a:cubicBezTo>
                  <a:cubicBezTo>
                    <a:pt x="251" y="391"/>
                    <a:pt x="256" y="384"/>
                    <a:pt x="264" y="387"/>
                  </a:cubicBezTo>
                  <a:cubicBezTo>
                    <a:pt x="263" y="383"/>
                    <a:pt x="268" y="385"/>
                    <a:pt x="267" y="380"/>
                  </a:cubicBezTo>
                  <a:cubicBezTo>
                    <a:pt x="253" y="374"/>
                    <a:pt x="237" y="364"/>
                    <a:pt x="232" y="353"/>
                  </a:cubicBezTo>
                  <a:cubicBezTo>
                    <a:pt x="226" y="353"/>
                    <a:pt x="215" y="346"/>
                    <a:pt x="212" y="338"/>
                  </a:cubicBezTo>
                  <a:cubicBezTo>
                    <a:pt x="222" y="336"/>
                    <a:pt x="224" y="351"/>
                    <a:pt x="238" y="349"/>
                  </a:cubicBezTo>
                  <a:cubicBezTo>
                    <a:pt x="237" y="346"/>
                    <a:pt x="238" y="344"/>
                    <a:pt x="239" y="342"/>
                  </a:cubicBezTo>
                  <a:cubicBezTo>
                    <a:pt x="234" y="343"/>
                    <a:pt x="233" y="339"/>
                    <a:pt x="232" y="334"/>
                  </a:cubicBezTo>
                  <a:cubicBezTo>
                    <a:pt x="238" y="333"/>
                    <a:pt x="238" y="338"/>
                    <a:pt x="242" y="339"/>
                  </a:cubicBezTo>
                  <a:cubicBezTo>
                    <a:pt x="242" y="337"/>
                    <a:pt x="242" y="335"/>
                    <a:pt x="243" y="334"/>
                  </a:cubicBezTo>
                  <a:cubicBezTo>
                    <a:pt x="248" y="335"/>
                    <a:pt x="254" y="339"/>
                    <a:pt x="256" y="333"/>
                  </a:cubicBezTo>
                  <a:cubicBezTo>
                    <a:pt x="261" y="334"/>
                    <a:pt x="272" y="334"/>
                    <a:pt x="271" y="339"/>
                  </a:cubicBezTo>
                  <a:cubicBezTo>
                    <a:pt x="272" y="335"/>
                    <a:pt x="276" y="334"/>
                    <a:pt x="279" y="331"/>
                  </a:cubicBezTo>
                  <a:cubicBezTo>
                    <a:pt x="270" y="331"/>
                    <a:pt x="265" y="321"/>
                    <a:pt x="260" y="322"/>
                  </a:cubicBezTo>
                  <a:cubicBezTo>
                    <a:pt x="262" y="313"/>
                    <a:pt x="259" y="307"/>
                    <a:pt x="261" y="298"/>
                  </a:cubicBezTo>
                  <a:cubicBezTo>
                    <a:pt x="274" y="296"/>
                    <a:pt x="282" y="285"/>
                    <a:pt x="297" y="292"/>
                  </a:cubicBezTo>
                  <a:cubicBezTo>
                    <a:pt x="297" y="294"/>
                    <a:pt x="295" y="295"/>
                    <a:pt x="297" y="296"/>
                  </a:cubicBezTo>
                  <a:cubicBezTo>
                    <a:pt x="302" y="296"/>
                    <a:pt x="304" y="294"/>
                    <a:pt x="305" y="292"/>
                  </a:cubicBezTo>
                  <a:cubicBezTo>
                    <a:pt x="294" y="276"/>
                    <a:pt x="276" y="295"/>
                    <a:pt x="261" y="287"/>
                  </a:cubicBezTo>
                  <a:cubicBezTo>
                    <a:pt x="263" y="280"/>
                    <a:pt x="259" y="275"/>
                    <a:pt x="256" y="267"/>
                  </a:cubicBezTo>
                  <a:cubicBezTo>
                    <a:pt x="264" y="258"/>
                    <a:pt x="269" y="249"/>
                    <a:pt x="268" y="234"/>
                  </a:cubicBezTo>
                  <a:cubicBezTo>
                    <a:pt x="267" y="219"/>
                    <a:pt x="257" y="201"/>
                    <a:pt x="262" y="196"/>
                  </a:cubicBezTo>
                  <a:cubicBezTo>
                    <a:pt x="251" y="192"/>
                    <a:pt x="243" y="177"/>
                    <a:pt x="228" y="170"/>
                  </a:cubicBezTo>
                  <a:cubicBezTo>
                    <a:pt x="224" y="176"/>
                    <a:pt x="221" y="171"/>
                    <a:pt x="217" y="173"/>
                  </a:cubicBezTo>
                  <a:cubicBezTo>
                    <a:pt x="217" y="170"/>
                    <a:pt x="219" y="170"/>
                    <a:pt x="219" y="167"/>
                  </a:cubicBezTo>
                  <a:cubicBezTo>
                    <a:pt x="224" y="170"/>
                    <a:pt x="225" y="165"/>
                    <a:pt x="227" y="162"/>
                  </a:cubicBezTo>
                  <a:cubicBezTo>
                    <a:pt x="230" y="169"/>
                    <a:pt x="227" y="159"/>
                    <a:pt x="231" y="163"/>
                  </a:cubicBezTo>
                  <a:cubicBezTo>
                    <a:pt x="229" y="160"/>
                    <a:pt x="235" y="157"/>
                    <a:pt x="231" y="156"/>
                  </a:cubicBezTo>
                  <a:cubicBezTo>
                    <a:pt x="230" y="156"/>
                    <a:pt x="229" y="156"/>
                    <a:pt x="230" y="155"/>
                  </a:cubicBezTo>
                  <a:cubicBezTo>
                    <a:pt x="233" y="154"/>
                    <a:pt x="232" y="157"/>
                    <a:pt x="235" y="157"/>
                  </a:cubicBezTo>
                  <a:cubicBezTo>
                    <a:pt x="235" y="156"/>
                    <a:pt x="238" y="154"/>
                    <a:pt x="235" y="153"/>
                  </a:cubicBezTo>
                  <a:cubicBezTo>
                    <a:pt x="235" y="154"/>
                    <a:pt x="235" y="156"/>
                    <a:pt x="234" y="156"/>
                  </a:cubicBezTo>
                  <a:cubicBezTo>
                    <a:pt x="235" y="148"/>
                    <a:pt x="236" y="146"/>
                    <a:pt x="239" y="138"/>
                  </a:cubicBezTo>
                  <a:cubicBezTo>
                    <a:pt x="237" y="138"/>
                    <a:pt x="236" y="140"/>
                    <a:pt x="235" y="138"/>
                  </a:cubicBezTo>
                  <a:cubicBezTo>
                    <a:pt x="237" y="139"/>
                    <a:pt x="240" y="134"/>
                    <a:pt x="236" y="134"/>
                  </a:cubicBezTo>
                  <a:cubicBezTo>
                    <a:pt x="237" y="137"/>
                    <a:pt x="235" y="137"/>
                    <a:pt x="232" y="137"/>
                  </a:cubicBezTo>
                  <a:cubicBezTo>
                    <a:pt x="237" y="130"/>
                    <a:pt x="233" y="129"/>
                    <a:pt x="241" y="125"/>
                  </a:cubicBezTo>
                  <a:cubicBezTo>
                    <a:pt x="238" y="125"/>
                    <a:pt x="240" y="121"/>
                    <a:pt x="236" y="122"/>
                  </a:cubicBezTo>
                  <a:cubicBezTo>
                    <a:pt x="233" y="121"/>
                    <a:pt x="237" y="128"/>
                    <a:pt x="232" y="126"/>
                  </a:cubicBezTo>
                  <a:cubicBezTo>
                    <a:pt x="230" y="125"/>
                    <a:pt x="239" y="117"/>
                    <a:pt x="235" y="115"/>
                  </a:cubicBezTo>
                  <a:cubicBezTo>
                    <a:pt x="234" y="115"/>
                    <a:pt x="234" y="115"/>
                    <a:pt x="234" y="114"/>
                  </a:cubicBezTo>
                  <a:cubicBezTo>
                    <a:pt x="237" y="113"/>
                    <a:pt x="237" y="116"/>
                    <a:pt x="239" y="116"/>
                  </a:cubicBezTo>
                  <a:cubicBezTo>
                    <a:pt x="240" y="113"/>
                    <a:pt x="242" y="111"/>
                    <a:pt x="242" y="107"/>
                  </a:cubicBezTo>
                  <a:cubicBezTo>
                    <a:pt x="239" y="107"/>
                    <a:pt x="238" y="110"/>
                    <a:pt x="236" y="111"/>
                  </a:cubicBezTo>
                  <a:cubicBezTo>
                    <a:pt x="234" y="103"/>
                    <a:pt x="244" y="108"/>
                    <a:pt x="243" y="101"/>
                  </a:cubicBezTo>
                  <a:cubicBezTo>
                    <a:pt x="249" y="105"/>
                    <a:pt x="257" y="96"/>
                    <a:pt x="257" y="101"/>
                  </a:cubicBezTo>
                  <a:cubicBezTo>
                    <a:pt x="257" y="100"/>
                    <a:pt x="259" y="99"/>
                    <a:pt x="258" y="97"/>
                  </a:cubicBezTo>
                  <a:cubicBezTo>
                    <a:pt x="266" y="98"/>
                    <a:pt x="268" y="97"/>
                    <a:pt x="271" y="89"/>
                  </a:cubicBezTo>
                  <a:cubicBezTo>
                    <a:pt x="273" y="89"/>
                    <a:pt x="273" y="91"/>
                    <a:pt x="275" y="92"/>
                  </a:cubicBezTo>
                  <a:cubicBezTo>
                    <a:pt x="275" y="90"/>
                    <a:pt x="277" y="91"/>
                    <a:pt x="278" y="89"/>
                  </a:cubicBezTo>
                  <a:cubicBezTo>
                    <a:pt x="276" y="89"/>
                    <a:pt x="275" y="89"/>
                    <a:pt x="275" y="88"/>
                  </a:cubicBezTo>
                  <a:cubicBezTo>
                    <a:pt x="279" y="85"/>
                    <a:pt x="285" y="85"/>
                    <a:pt x="286" y="80"/>
                  </a:cubicBezTo>
                  <a:cubicBezTo>
                    <a:pt x="302" y="85"/>
                    <a:pt x="311" y="78"/>
                    <a:pt x="319" y="85"/>
                  </a:cubicBezTo>
                  <a:cubicBezTo>
                    <a:pt x="319" y="81"/>
                    <a:pt x="324" y="83"/>
                    <a:pt x="325" y="81"/>
                  </a:cubicBezTo>
                  <a:cubicBezTo>
                    <a:pt x="338" y="92"/>
                    <a:pt x="344" y="98"/>
                    <a:pt x="357" y="105"/>
                  </a:cubicBezTo>
                  <a:cubicBezTo>
                    <a:pt x="355" y="108"/>
                    <a:pt x="349" y="119"/>
                    <a:pt x="355" y="114"/>
                  </a:cubicBezTo>
                  <a:cubicBezTo>
                    <a:pt x="356" y="120"/>
                    <a:pt x="357" y="126"/>
                    <a:pt x="357" y="129"/>
                  </a:cubicBezTo>
                  <a:cubicBezTo>
                    <a:pt x="362" y="128"/>
                    <a:pt x="355" y="124"/>
                    <a:pt x="361" y="125"/>
                  </a:cubicBezTo>
                  <a:cubicBezTo>
                    <a:pt x="363" y="129"/>
                    <a:pt x="377" y="133"/>
                    <a:pt x="369" y="138"/>
                  </a:cubicBezTo>
                  <a:cubicBezTo>
                    <a:pt x="367" y="136"/>
                    <a:pt x="367" y="132"/>
                    <a:pt x="365" y="130"/>
                  </a:cubicBezTo>
                  <a:cubicBezTo>
                    <a:pt x="361" y="134"/>
                    <a:pt x="364" y="128"/>
                    <a:pt x="360" y="129"/>
                  </a:cubicBezTo>
                  <a:cubicBezTo>
                    <a:pt x="360" y="132"/>
                    <a:pt x="363" y="131"/>
                    <a:pt x="364" y="134"/>
                  </a:cubicBezTo>
                  <a:cubicBezTo>
                    <a:pt x="361" y="134"/>
                    <a:pt x="360" y="135"/>
                    <a:pt x="360" y="137"/>
                  </a:cubicBezTo>
                  <a:cubicBezTo>
                    <a:pt x="366" y="138"/>
                    <a:pt x="359" y="142"/>
                    <a:pt x="358" y="147"/>
                  </a:cubicBezTo>
                  <a:cubicBezTo>
                    <a:pt x="359" y="150"/>
                    <a:pt x="360" y="153"/>
                    <a:pt x="362" y="155"/>
                  </a:cubicBezTo>
                  <a:cubicBezTo>
                    <a:pt x="362" y="153"/>
                    <a:pt x="362" y="150"/>
                    <a:pt x="365" y="151"/>
                  </a:cubicBezTo>
                  <a:cubicBezTo>
                    <a:pt x="362" y="161"/>
                    <a:pt x="366" y="165"/>
                    <a:pt x="371" y="171"/>
                  </a:cubicBezTo>
                  <a:cubicBezTo>
                    <a:pt x="372" y="167"/>
                    <a:pt x="374" y="173"/>
                    <a:pt x="376" y="170"/>
                  </a:cubicBezTo>
                  <a:cubicBezTo>
                    <a:pt x="378" y="175"/>
                    <a:pt x="371" y="171"/>
                    <a:pt x="372" y="174"/>
                  </a:cubicBezTo>
                  <a:cubicBezTo>
                    <a:pt x="375" y="173"/>
                    <a:pt x="376" y="180"/>
                    <a:pt x="379" y="175"/>
                  </a:cubicBezTo>
                  <a:cubicBezTo>
                    <a:pt x="374" y="174"/>
                    <a:pt x="381" y="168"/>
                    <a:pt x="380" y="163"/>
                  </a:cubicBezTo>
                  <a:cubicBezTo>
                    <a:pt x="381" y="168"/>
                    <a:pt x="383" y="167"/>
                    <a:pt x="381" y="173"/>
                  </a:cubicBezTo>
                  <a:cubicBezTo>
                    <a:pt x="384" y="171"/>
                    <a:pt x="386" y="174"/>
                    <a:pt x="388" y="170"/>
                  </a:cubicBezTo>
                  <a:cubicBezTo>
                    <a:pt x="390" y="174"/>
                    <a:pt x="393" y="180"/>
                    <a:pt x="397" y="179"/>
                  </a:cubicBezTo>
                  <a:cubicBezTo>
                    <a:pt x="393" y="184"/>
                    <a:pt x="400" y="190"/>
                    <a:pt x="401" y="194"/>
                  </a:cubicBezTo>
                  <a:cubicBezTo>
                    <a:pt x="399" y="203"/>
                    <a:pt x="396" y="234"/>
                    <a:pt x="399" y="252"/>
                  </a:cubicBezTo>
                  <a:cubicBezTo>
                    <a:pt x="400" y="240"/>
                    <a:pt x="410" y="236"/>
                    <a:pt x="416" y="229"/>
                  </a:cubicBezTo>
                  <a:cubicBezTo>
                    <a:pt x="414" y="228"/>
                    <a:pt x="413" y="227"/>
                    <a:pt x="410" y="227"/>
                  </a:cubicBezTo>
                  <a:cubicBezTo>
                    <a:pt x="412" y="225"/>
                    <a:pt x="413" y="220"/>
                    <a:pt x="414" y="218"/>
                  </a:cubicBezTo>
                  <a:cubicBezTo>
                    <a:pt x="414" y="216"/>
                    <a:pt x="414" y="216"/>
                    <a:pt x="414" y="216"/>
                  </a:cubicBezTo>
                  <a:cubicBezTo>
                    <a:pt x="415" y="208"/>
                    <a:pt x="416" y="201"/>
                    <a:pt x="418" y="194"/>
                  </a:cubicBezTo>
                  <a:cubicBezTo>
                    <a:pt x="418" y="178"/>
                    <a:pt x="418" y="178"/>
                    <a:pt x="418" y="178"/>
                  </a:cubicBezTo>
                  <a:cubicBezTo>
                    <a:pt x="419" y="172"/>
                    <a:pt x="417" y="173"/>
                    <a:pt x="418" y="168"/>
                  </a:cubicBezTo>
                  <a:cubicBezTo>
                    <a:pt x="416" y="153"/>
                    <a:pt x="417" y="140"/>
                    <a:pt x="414" y="123"/>
                  </a:cubicBezTo>
                  <a:cubicBezTo>
                    <a:pt x="414" y="118"/>
                    <a:pt x="412" y="115"/>
                    <a:pt x="412" y="110"/>
                  </a:cubicBezTo>
                  <a:cubicBezTo>
                    <a:pt x="410" y="105"/>
                    <a:pt x="408" y="101"/>
                    <a:pt x="406" y="96"/>
                  </a:cubicBezTo>
                  <a:cubicBezTo>
                    <a:pt x="402" y="87"/>
                    <a:pt x="397" y="77"/>
                    <a:pt x="391" y="70"/>
                  </a:cubicBezTo>
                  <a:cubicBezTo>
                    <a:pt x="388" y="67"/>
                    <a:pt x="385" y="62"/>
                    <a:pt x="383" y="58"/>
                  </a:cubicBezTo>
                  <a:cubicBezTo>
                    <a:pt x="381" y="58"/>
                    <a:pt x="381" y="58"/>
                    <a:pt x="381" y="58"/>
                  </a:cubicBezTo>
                  <a:cubicBezTo>
                    <a:pt x="369" y="41"/>
                    <a:pt x="351" y="31"/>
                    <a:pt x="335" y="19"/>
                  </a:cubicBezTo>
                  <a:cubicBezTo>
                    <a:pt x="325" y="17"/>
                    <a:pt x="318" y="12"/>
                    <a:pt x="308" y="10"/>
                  </a:cubicBezTo>
                  <a:cubicBezTo>
                    <a:pt x="298" y="6"/>
                    <a:pt x="286" y="5"/>
                    <a:pt x="276" y="2"/>
                  </a:cubicBezTo>
                  <a:cubicBezTo>
                    <a:pt x="273" y="2"/>
                    <a:pt x="273" y="2"/>
                    <a:pt x="273" y="2"/>
                  </a:cubicBezTo>
                  <a:cubicBezTo>
                    <a:pt x="269" y="1"/>
                    <a:pt x="262" y="3"/>
                    <a:pt x="260" y="0"/>
                  </a:cubicBezTo>
                  <a:cubicBezTo>
                    <a:pt x="256" y="3"/>
                    <a:pt x="255" y="2"/>
                    <a:pt x="249" y="2"/>
                  </a:cubicBezTo>
                  <a:cubicBezTo>
                    <a:pt x="247" y="3"/>
                    <a:pt x="240" y="5"/>
                    <a:pt x="239" y="3"/>
                  </a:cubicBezTo>
                  <a:cubicBezTo>
                    <a:pt x="235" y="3"/>
                    <a:pt x="234" y="5"/>
                    <a:pt x="230" y="6"/>
                  </a:cubicBezTo>
                  <a:cubicBezTo>
                    <a:pt x="224" y="10"/>
                    <a:pt x="215" y="10"/>
                    <a:pt x="209" y="12"/>
                  </a:cubicBezTo>
                  <a:cubicBezTo>
                    <a:pt x="198" y="20"/>
                    <a:pt x="184" y="25"/>
                    <a:pt x="174" y="33"/>
                  </a:cubicBezTo>
                  <a:cubicBezTo>
                    <a:pt x="169" y="37"/>
                    <a:pt x="165" y="41"/>
                    <a:pt x="160" y="44"/>
                  </a:cubicBezTo>
                  <a:cubicBezTo>
                    <a:pt x="159" y="44"/>
                    <a:pt x="159" y="44"/>
                    <a:pt x="159" y="44"/>
                  </a:cubicBezTo>
                  <a:cubicBezTo>
                    <a:pt x="149" y="55"/>
                    <a:pt x="140" y="67"/>
                    <a:pt x="131" y="80"/>
                  </a:cubicBezTo>
                  <a:cubicBezTo>
                    <a:pt x="126" y="94"/>
                    <a:pt x="119" y="109"/>
                    <a:pt x="115" y="125"/>
                  </a:cubicBezTo>
                  <a:cubicBezTo>
                    <a:pt x="114" y="129"/>
                    <a:pt x="114" y="135"/>
                    <a:pt x="112" y="138"/>
                  </a:cubicBezTo>
                  <a:cubicBezTo>
                    <a:pt x="112" y="143"/>
                    <a:pt x="112" y="147"/>
                    <a:pt x="111" y="151"/>
                  </a:cubicBezTo>
                  <a:cubicBezTo>
                    <a:pt x="111" y="171"/>
                    <a:pt x="110" y="185"/>
                    <a:pt x="113" y="200"/>
                  </a:cubicBezTo>
                  <a:cubicBezTo>
                    <a:pt x="113" y="208"/>
                    <a:pt x="113" y="208"/>
                    <a:pt x="113" y="208"/>
                  </a:cubicBezTo>
                  <a:cubicBezTo>
                    <a:pt x="115" y="211"/>
                    <a:pt x="117" y="214"/>
                    <a:pt x="117" y="219"/>
                  </a:cubicBezTo>
                  <a:cubicBezTo>
                    <a:pt x="119" y="226"/>
                    <a:pt x="122" y="232"/>
                    <a:pt x="124" y="238"/>
                  </a:cubicBezTo>
                  <a:cubicBezTo>
                    <a:pt x="110" y="238"/>
                    <a:pt x="111" y="252"/>
                    <a:pt x="105" y="260"/>
                  </a:cubicBezTo>
                  <a:cubicBezTo>
                    <a:pt x="116" y="279"/>
                    <a:pt x="119" y="306"/>
                    <a:pt x="138" y="318"/>
                  </a:cubicBezTo>
                  <a:cubicBezTo>
                    <a:pt x="140" y="318"/>
                    <a:pt x="140" y="319"/>
                    <a:pt x="142" y="319"/>
                  </a:cubicBezTo>
                  <a:cubicBezTo>
                    <a:pt x="144" y="322"/>
                    <a:pt x="144" y="327"/>
                    <a:pt x="145" y="331"/>
                  </a:cubicBezTo>
                  <a:cubicBezTo>
                    <a:pt x="149" y="343"/>
                    <a:pt x="155" y="352"/>
                    <a:pt x="161" y="361"/>
                  </a:cubicBezTo>
                  <a:cubicBezTo>
                    <a:pt x="166" y="366"/>
                    <a:pt x="176" y="373"/>
                    <a:pt x="176" y="378"/>
                  </a:cubicBezTo>
                  <a:cubicBezTo>
                    <a:pt x="154" y="378"/>
                    <a:pt x="132" y="372"/>
                    <a:pt x="112" y="378"/>
                  </a:cubicBezTo>
                  <a:cubicBezTo>
                    <a:pt x="111" y="380"/>
                    <a:pt x="110" y="381"/>
                    <a:pt x="109" y="383"/>
                  </a:cubicBezTo>
                  <a:cubicBezTo>
                    <a:pt x="108" y="395"/>
                    <a:pt x="103" y="418"/>
                    <a:pt x="100" y="427"/>
                  </a:cubicBezTo>
                  <a:cubicBezTo>
                    <a:pt x="94" y="442"/>
                    <a:pt x="103" y="421"/>
                    <a:pt x="98" y="419"/>
                  </a:cubicBezTo>
                  <a:cubicBezTo>
                    <a:pt x="98" y="420"/>
                    <a:pt x="98" y="421"/>
                    <a:pt x="97" y="421"/>
                  </a:cubicBezTo>
                  <a:cubicBezTo>
                    <a:pt x="92" y="437"/>
                    <a:pt x="82" y="448"/>
                    <a:pt x="63" y="450"/>
                  </a:cubicBezTo>
                  <a:cubicBezTo>
                    <a:pt x="58" y="454"/>
                    <a:pt x="49" y="452"/>
                    <a:pt x="46" y="458"/>
                  </a:cubicBezTo>
                  <a:cubicBezTo>
                    <a:pt x="50" y="458"/>
                    <a:pt x="54" y="458"/>
                    <a:pt x="53" y="462"/>
                  </a:cubicBezTo>
                  <a:cubicBezTo>
                    <a:pt x="47" y="461"/>
                    <a:pt x="47" y="465"/>
                    <a:pt x="42" y="465"/>
                  </a:cubicBezTo>
                  <a:cubicBezTo>
                    <a:pt x="42" y="465"/>
                    <a:pt x="42" y="465"/>
                    <a:pt x="42" y="465"/>
                  </a:cubicBezTo>
                  <a:cubicBezTo>
                    <a:pt x="38" y="466"/>
                    <a:pt x="36" y="470"/>
                    <a:pt x="32" y="473"/>
                  </a:cubicBezTo>
                  <a:cubicBezTo>
                    <a:pt x="30" y="475"/>
                    <a:pt x="28" y="478"/>
                    <a:pt x="25" y="480"/>
                  </a:cubicBezTo>
                  <a:cubicBezTo>
                    <a:pt x="21" y="483"/>
                    <a:pt x="15" y="483"/>
                    <a:pt x="11" y="486"/>
                  </a:cubicBezTo>
                  <a:cubicBezTo>
                    <a:pt x="5" y="489"/>
                    <a:pt x="0" y="495"/>
                    <a:pt x="0" y="501"/>
                  </a:cubicBezTo>
                  <a:cubicBezTo>
                    <a:pt x="0" y="501"/>
                    <a:pt x="0" y="502"/>
                    <a:pt x="0" y="502"/>
                  </a:cubicBezTo>
                  <a:cubicBezTo>
                    <a:pt x="11" y="502"/>
                    <a:pt x="11" y="502"/>
                    <a:pt x="11" y="502"/>
                  </a:cubicBezTo>
                  <a:cubicBezTo>
                    <a:pt x="12" y="501"/>
                    <a:pt x="12" y="501"/>
                    <a:pt x="13" y="500"/>
                  </a:cubicBezTo>
                  <a:cubicBezTo>
                    <a:pt x="15" y="497"/>
                    <a:pt x="18" y="495"/>
                    <a:pt x="20" y="492"/>
                  </a:cubicBezTo>
                  <a:cubicBezTo>
                    <a:pt x="21" y="492"/>
                    <a:pt x="22" y="489"/>
                    <a:pt x="23" y="489"/>
                  </a:cubicBezTo>
                  <a:cubicBezTo>
                    <a:pt x="25" y="488"/>
                    <a:pt x="28" y="489"/>
                    <a:pt x="30" y="489"/>
                  </a:cubicBezTo>
                  <a:cubicBezTo>
                    <a:pt x="33" y="488"/>
                    <a:pt x="35" y="486"/>
                    <a:pt x="38" y="486"/>
                  </a:cubicBezTo>
                  <a:cubicBezTo>
                    <a:pt x="39" y="486"/>
                    <a:pt x="40" y="487"/>
                    <a:pt x="40" y="487"/>
                  </a:cubicBezTo>
                  <a:cubicBezTo>
                    <a:pt x="41" y="487"/>
                    <a:pt x="42" y="487"/>
                    <a:pt x="42" y="487"/>
                  </a:cubicBezTo>
                  <a:cubicBezTo>
                    <a:pt x="42" y="502"/>
                    <a:pt x="42" y="502"/>
                    <a:pt x="42" y="502"/>
                  </a:cubicBezTo>
                  <a:cubicBezTo>
                    <a:pt x="52" y="502"/>
                    <a:pt x="52" y="502"/>
                    <a:pt x="52" y="502"/>
                  </a:cubicBezTo>
                  <a:cubicBezTo>
                    <a:pt x="55" y="496"/>
                    <a:pt x="59" y="489"/>
                    <a:pt x="66" y="494"/>
                  </a:cubicBezTo>
                  <a:cubicBezTo>
                    <a:pt x="63" y="496"/>
                    <a:pt x="60" y="499"/>
                    <a:pt x="58" y="502"/>
                  </a:cubicBezTo>
                  <a:cubicBezTo>
                    <a:pt x="108" y="502"/>
                    <a:pt x="108" y="502"/>
                    <a:pt x="108" y="502"/>
                  </a:cubicBezTo>
                  <a:cubicBezTo>
                    <a:pt x="105" y="498"/>
                    <a:pt x="101" y="494"/>
                    <a:pt x="98" y="490"/>
                  </a:cubicBezTo>
                  <a:cubicBezTo>
                    <a:pt x="99" y="489"/>
                    <a:pt x="100" y="487"/>
                    <a:pt x="101" y="487"/>
                  </a:cubicBezTo>
                  <a:cubicBezTo>
                    <a:pt x="106" y="492"/>
                    <a:pt x="110" y="497"/>
                    <a:pt x="115" y="502"/>
                  </a:cubicBezTo>
                  <a:cubicBezTo>
                    <a:pt x="128" y="502"/>
                    <a:pt x="128" y="502"/>
                    <a:pt x="128" y="502"/>
                  </a:cubicBezTo>
                  <a:cubicBezTo>
                    <a:pt x="124" y="492"/>
                    <a:pt x="121" y="481"/>
                    <a:pt x="122" y="467"/>
                  </a:cubicBezTo>
                  <a:cubicBezTo>
                    <a:pt x="110" y="450"/>
                    <a:pt x="118" y="426"/>
                    <a:pt x="122" y="412"/>
                  </a:cubicBezTo>
                  <a:cubicBezTo>
                    <a:pt x="122" y="410"/>
                    <a:pt x="124" y="410"/>
                    <a:pt x="124" y="408"/>
                  </a:cubicBezTo>
                  <a:cubicBezTo>
                    <a:pt x="143" y="413"/>
                    <a:pt x="154" y="395"/>
                    <a:pt x="167" y="394"/>
                  </a:cubicBezTo>
                  <a:cubicBezTo>
                    <a:pt x="151" y="419"/>
                    <a:pt x="179" y="441"/>
                    <a:pt x="193" y="454"/>
                  </a:cubicBezTo>
                  <a:cubicBezTo>
                    <a:pt x="197" y="454"/>
                    <a:pt x="198" y="457"/>
                    <a:pt x="201" y="458"/>
                  </a:cubicBezTo>
                  <a:cubicBezTo>
                    <a:pt x="206" y="461"/>
                    <a:pt x="212" y="463"/>
                    <a:pt x="216" y="467"/>
                  </a:cubicBezTo>
                  <a:cubicBezTo>
                    <a:pt x="225" y="468"/>
                    <a:pt x="233" y="472"/>
                    <a:pt x="242" y="473"/>
                  </a:cubicBezTo>
                  <a:cubicBezTo>
                    <a:pt x="254" y="475"/>
                    <a:pt x="271" y="473"/>
                    <a:pt x="275" y="476"/>
                  </a:cubicBezTo>
                  <a:cubicBezTo>
                    <a:pt x="275" y="475"/>
                    <a:pt x="275" y="471"/>
                    <a:pt x="278" y="468"/>
                  </a:cubicBezTo>
                  <a:cubicBezTo>
                    <a:pt x="286" y="474"/>
                    <a:pt x="292" y="462"/>
                    <a:pt x="301" y="462"/>
                  </a:cubicBezTo>
                  <a:cubicBezTo>
                    <a:pt x="300" y="459"/>
                    <a:pt x="297" y="464"/>
                    <a:pt x="293" y="462"/>
                  </a:cubicBezTo>
                  <a:cubicBezTo>
                    <a:pt x="298" y="461"/>
                    <a:pt x="300" y="457"/>
                    <a:pt x="306" y="457"/>
                  </a:cubicBezTo>
                  <a:cubicBezTo>
                    <a:pt x="302" y="467"/>
                    <a:pt x="325" y="448"/>
                    <a:pt x="331" y="452"/>
                  </a:cubicBezTo>
                  <a:cubicBezTo>
                    <a:pt x="331" y="456"/>
                    <a:pt x="333" y="462"/>
                    <a:pt x="332" y="465"/>
                  </a:cubicBezTo>
                  <a:cubicBezTo>
                    <a:pt x="338" y="464"/>
                    <a:pt x="341" y="460"/>
                    <a:pt x="347" y="460"/>
                  </a:cubicBezTo>
                  <a:cubicBezTo>
                    <a:pt x="356" y="452"/>
                    <a:pt x="357" y="493"/>
                    <a:pt x="369" y="494"/>
                  </a:cubicBezTo>
                  <a:cubicBezTo>
                    <a:pt x="369" y="502"/>
                    <a:pt x="369" y="502"/>
                    <a:pt x="369" y="502"/>
                  </a:cubicBezTo>
                  <a:cubicBezTo>
                    <a:pt x="379" y="502"/>
                    <a:pt x="379" y="502"/>
                    <a:pt x="379" y="502"/>
                  </a:cubicBezTo>
                  <a:cubicBezTo>
                    <a:pt x="377" y="498"/>
                    <a:pt x="383" y="501"/>
                    <a:pt x="381" y="497"/>
                  </a:cubicBezTo>
                  <a:close/>
                  <a:moveTo>
                    <a:pt x="247" y="276"/>
                  </a:moveTo>
                  <a:cubicBezTo>
                    <a:pt x="249" y="278"/>
                    <a:pt x="249" y="280"/>
                    <a:pt x="249" y="283"/>
                  </a:cubicBezTo>
                  <a:cubicBezTo>
                    <a:pt x="244" y="282"/>
                    <a:pt x="240" y="287"/>
                    <a:pt x="239" y="282"/>
                  </a:cubicBezTo>
                  <a:cubicBezTo>
                    <a:pt x="242" y="281"/>
                    <a:pt x="246" y="279"/>
                    <a:pt x="247" y="276"/>
                  </a:cubicBezTo>
                  <a:close/>
                  <a:moveTo>
                    <a:pt x="381" y="162"/>
                  </a:moveTo>
                  <a:cubicBezTo>
                    <a:pt x="379" y="161"/>
                    <a:pt x="373" y="161"/>
                    <a:pt x="377" y="156"/>
                  </a:cubicBezTo>
                  <a:cubicBezTo>
                    <a:pt x="378" y="158"/>
                    <a:pt x="384" y="161"/>
                    <a:pt x="381" y="162"/>
                  </a:cubicBezTo>
                  <a:close/>
                  <a:moveTo>
                    <a:pt x="373" y="104"/>
                  </a:moveTo>
                  <a:cubicBezTo>
                    <a:pt x="373" y="102"/>
                    <a:pt x="376" y="103"/>
                    <a:pt x="376" y="101"/>
                  </a:cubicBezTo>
                  <a:cubicBezTo>
                    <a:pt x="375" y="101"/>
                    <a:pt x="374" y="101"/>
                    <a:pt x="375" y="100"/>
                  </a:cubicBezTo>
                  <a:cubicBezTo>
                    <a:pt x="380" y="99"/>
                    <a:pt x="379" y="110"/>
                    <a:pt x="376" y="105"/>
                  </a:cubicBezTo>
                  <a:cubicBezTo>
                    <a:pt x="377" y="105"/>
                    <a:pt x="378" y="105"/>
                    <a:pt x="377" y="104"/>
                  </a:cubicBezTo>
                  <a:cubicBezTo>
                    <a:pt x="375" y="103"/>
                    <a:pt x="370" y="107"/>
                    <a:pt x="373" y="104"/>
                  </a:cubicBezTo>
                  <a:close/>
                  <a:moveTo>
                    <a:pt x="364" y="116"/>
                  </a:moveTo>
                  <a:cubicBezTo>
                    <a:pt x="363" y="123"/>
                    <a:pt x="369" y="117"/>
                    <a:pt x="372" y="122"/>
                  </a:cubicBezTo>
                  <a:cubicBezTo>
                    <a:pt x="372" y="120"/>
                    <a:pt x="373" y="119"/>
                    <a:pt x="373" y="118"/>
                  </a:cubicBezTo>
                  <a:cubicBezTo>
                    <a:pt x="371" y="120"/>
                    <a:pt x="372" y="118"/>
                    <a:pt x="368" y="118"/>
                  </a:cubicBezTo>
                  <a:cubicBezTo>
                    <a:pt x="370" y="111"/>
                    <a:pt x="360" y="110"/>
                    <a:pt x="366" y="107"/>
                  </a:cubicBezTo>
                  <a:cubicBezTo>
                    <a:pt x="365" y="112"/>
                    <a:pt x="375" y="109"/>
                    <a:pt x="376" y="108"/>
                  </a:cubicBezTo>
                  <a:cubicBezTo>
                    <a:pt x="373" y="118"/>
                    <a:pt x="385" y="107"/>
                    <a:pt x="380" y="116"/>
                  </a:cubicBezTo>
                  <a:cubicBezTo>
                    <a:pt x="380" y="115"/>
                    <a:pt x="375" y="115"/>
                    <a:pt x="375" y="116"/>
                  </a:cubicBezTo>
                  <a:cubicBezTo>
                    <a:pt x="376" y="121"/>
                    <a:pt x="381" y="113"/>
                    <a:pt x="381" y="119"/>
                  </a:cubicBezTo>
                  <a:cubicBezTo>
                    <a:pt x="380" y="120"/>
                    <a:pt x="379" y="122"/>
                    <a:pt x="379" y="125"/>
                  </a:cubicBezTo>
                  <a:cubicBezTo>
                    <a:pt x="382" y="127"/>
                    <a:pt x="385" y="123"/>
                    <a:pt x="387" y="129"/>
                  </a:cubicBezTo>
                  <a:cubicBezTo>
                    <a:pt x="384" y="131"/>
                    <a:pt x="384" y="128"/>
                    <a:pt x="381" y="127"/>
                  </a:cubicBezTo>
                  <a:cubicBezTo>
                    <a:pt x="382" y="130"/>
                    <a:pt x="380" y="130"/>
                    <a:pt x="379" y="131"/>
                  </a:cubicBezTo>
                  <a:cubicBezTo>
                    <a:pt x="386" y="135"/>
                    <a:pt x="380" y="140"/>
                    <a:pt x="379" y="147"/>
                  </a:cubicBezTo>
                  <a:cubicBezTo>
                    <a:pt x="380" y="147"/>
                    <a:pt x="381" y="148"/>
                    <a:pt x="383" y="148"/>
                  </a:cubicBezTo>
                  <a:cubicBezTo>
                    <a:pt x="382" y="146"/>
                    <a:pt x="380" y="139"/>
                    <a:pt x="383" y="142"/>
                  </a:cubicBezTo>
                  <a:cubicBezTo>
                    <a:pt x="382" y="147"/>
                    <a:pt x="387" y="145"/>
                    <a:pt x="386" y="149"/>
                  </a:cubicBezTo>
                  <a:cubicBezTo>
                    <a:pt x="382" y="149"/>
                    <a:pt x="378" y="150"/>
                    <a:pt x="376" y="148"/>
                  </a:cubicBezTo>
                  <a:cubicBezTo>
                    <a:pt x="377" y="143"/>
                    <a:pt x="376" y="133"/>
                    <a:pt x="371" y="131"/>
                  </a:cubicBezTo>
                  <a:cubicBezTo>
                    <a:pt x="371" y="126"/>
                    <a:pt x="370" y="127"/>
                    <a:pt x="375" y="125"/>
                  </a:cubicBezTo>
                  <a:cubicBezTo>
                    <a:pt x="369" y="125"/>
                    <a:pt x="368" y="120"/>
                    <a:pt x="361" y="122"/>
                  </a:cubicBezTo>
                  <a:cubicBezTo>
                    <a:pt x="361" y="119"/>
                    <a:pt x="362" y="117"/>
                    <a:pt x="364" y="116"/>
                  </a:cubicBezTo>
                  <a:close/>
                  <a:moveTo>
                    <a:pt x="138" y="266"/>
                  </a:moveTo>
                  <a:cubicBezTo>
                    <a:pt x="137" y="248"/>
                    <a:pt x="137" y="239"/>
                    <a:pt x="137" y="229"/>
                  </a:cubicBezTo>
                  <a:cubicBezTo>
                    <a:pt x="141" y="240"/>
                    <a:pt x="142" y="252"/>
                    <a:pt x="138" y="266"/>
                  </a:cubicBezTo>
                  <a:close/>
                  <a:moveTo>
                    <a:pt x="90" y="476"/>
                  </a:moveTo>
                  <a:cubicBezTo>
                    <a:pt x="90" y="478"/>
                    <a:pt x="90" y="480"/>
                    <a:pt x="89" y="480"/>
                  </a:cubicBezTo>
                  <a:cubicBezTo>
                    <a:pt x="88" y="481"/>
                    <a:pt x="87" y="481"/>
                    <a:pt x="87" y="483"/>
                  </a:cubicBezTo>
                  <a:cubicBezTo>
                    <a:pt x="82" y="483"/>
                    <a:pt x="81" y="475"/>
                    <a:pt x="83" y="472"/>
                  </a:cubicBezTo>
                  <a:cubicBezTo>
                    <a:pt x="83" y="466"/>
                    <a:pt x="79" y="456"/>
                    <a:pt x="85" y="453"/>
                  </a:cubicBezTo>
                  <a:cubicBezTo>
                    <a:pt x="83" y="459"/>
                    <a:pt x="90" y="457"/>
                    <a:pt x="89" y="464"/>
                  </a:cubicBezTo>
                  <a:cubicBezTo>
                    <a:pt x="89" y="468"/>
                    <a:pt x="92" y="470"/>
                    <a:pt x="91" y="475"/>
                  </a:cubicBezTo>
                  <a:cubicBezTo>
                    <a:pt x="94" y="479"/>
                    <a:pt x="100" y="480"/>
                    <a:pt x="100" y="487"/>
                  </a:cubicBezTo>
                  <a:cubicBezTo>
                    <a:pt x="91" y="489"/>
                    <a:pt x="93" y="480"/>
                    <a:pt x="90" y="476"/>
                  </a:cubicBezTo>
                  <a:close/>
                  <a:moveTo>
                    <a:pt x="226" y="240"/>
                  </a:moveTo>
                  <a:cubicBezTo>
                    <a:pt x="227" y="238"/>
                    <a:pt x="230" y="237"/>
                    <a:pt x="231" y="235"/>
                  </a:cubicBezTo>
                  <a:cubicBezTo>
                    <a:pt x="225" y="237"/>
                    <a:pt x="220" y="242"/>
                    <a:pt x="213" y="237"/>
                  </a:cubicBezTo>
                  <a:cubicBezTo>
                    <a:pt x="217" y="237"/>
                    <a:pt x="219" y="236"/>
                    <a:pt x="220" y="234"/>
                  </a:cubicBezTo>
                  <a:cubicBezTo>
                    <a:pt x="218" y="234"/>
                    <a:pt x="215" y="234"/>
                    <a:pt x="217" y="233"/>
                  </a:cubicBezTo>
                  <a:cubicBezTo>
                    <a:pt x="216" y="229"/>
                    <a:pt x="219" y="229"/>
                    <a:pt x="219" y="226"/>
                  </a:cubicBezTo>
                  <a:cubicBezTo>
                    <a:pt x="215" y="217"/>
                    <a:pt x="231" y="225"/>
                    <a:pt x="231" y="230"/>
                  </a:cubicBezTo>
                  <a:cubicBezTo>
                    <a:pt x="231" y="234"/>
                    <a:pt x="225" y="232"/>
                    <a:pt x="221" y="233"/>
                  </a:cubicBezTo>
                  <a:cubicBezTo>
                    <a:pt x="220" y="233"/>
                    <a:pt x="220" y="233"/>
                    <a:pt x="220" y="233"/>
                  </a:cubicBezTo>
                  <a:cubicBezTo>
                    <a:pt x="223" y="237"/>
                    <a:pt x="232" y="235"/>
                    <a:pt x="235" y="233"/>
                  </a:cubicBezTo>
                  <a:cubicBezTo>
                    <a:pt x="235" y="237"/>
                    <a:pt x="224" y="242"/>
                    <a:pt x="226" y="240"/>
                  </a:cubicBezTo>
                  <a:close/>
                  <a:moveTo>
                    <a:pt x="212" y="227"/>
                  </a:moveTo>
                  <a:cubicBezTo>
                    <a:pt x="208" y="228"/>
                    <a:pt x="207" y="225"/>
                    <a:pt x="208" y="222"/>
                  </a:cubicBezTo>
                  <a:cubicBezTo>
                    <a:pt x="211" y="221"/>
                    <a:pt x="214" y="222"/>
                    <a:pt x="213" y="226"/>
                  </a:cubicBezTo>
                  <a:cubicBezTo>
                    <a:pt x="212" y="226"/>
                    <a:pt x="212" y="226"/>
                    <a:pt x="212" y="227"/>
                  </a:cubicBezTo>
                  <a:close/>
                  <a:moveTo>
                    <a:pt x="205" y="214"/>
                  </a:moveTo>
                  <a:cubicBezTo>
                    <a:pt x="208" y="213"/>
                    <a:pt x="213" y="208"/>
                    <a:pt x="216" y="212"/>
                  </a:cubicBezTo>
                  <a:cubicBezTo>
                    <a:pt x="216" y="215"/>
                    <a:pt x="207" y="217"/>
                    <a:pt x="205" y="214"/>
                  </a:cubicBezTo>
                  <a:close/>
                  <a:moveTo>
                    <a:pt x="235" y="223"/>
                  </a:moveTo>
                  <a:cubicBezTo>
                    <a:pt x="229" y="220"/>
                    <a:pt x="220" y="219"/>
                    <a:pt x="217" y="212"/>
                  </a:cubicBezTo>
                  <a:cubicBezTo>
                    <a:pt x="226" y="213"/>
                    <a:pt x="230" y="219"/>
                    <a:pt x="235" y="223"/>
                  </a:cubicBezTo>
                  <a:close/>
                  <a:moveTo>
                    <a:pt x="220" y="207"/>
                  </a:moveTo>
                  <a:cubicBezTo>
                    <a:pt x="206" y="207"/>
                    <a:pt x="195" y="206"/>
                    <a:pt x="187" y="209"/>
                  </a:cubicBezTo>
                  <a:cubicBezTo>
                    <a:pt x="188" y="191"/>
                    <a:pt x="216" y="200"/>
                    <a:pt x="220" y="207"/>
                  </a:cubicBezTo>
                  <a:close/>
                  <a:moveTo>
                    <a:pt x="191" y="226"/>
                  </a:moveTo>
                  <a:cubicBezTo>
                    <a:pt x="191" y="233"/>
                    <a:pt x="191" y="233"/>
                    <a:pt x="191" y="233"/>
                  </a:cubicBezTo>
                  <a:cubicBezTo>
                    <a:pt x="185" y="233"/>
                    <a:pt x="185" y="226"/>
                    <a:pt x="191" y="226"/>
                  </a:cubicBezTo>
                  <a:close/>
                  <a:moveTo>
                    <a:pt x="175" y="300"/>
                  </a:moveTo>
                  <a:cubicBezTo>
                    <a:pt x="178" y="287"/>
                    <a:pt x="170" y="284"/>
                    <a:pt x="175" y="268"/>
                  </a:cubicBezTo>
                  <a:cubicBezTo>
                    <a:pt x="179" y="269"/>
                    <a:pt x="180" y="267"/>
                    <a:pt x="182" y="266"/>
                  </a:cubicBezTo>
                  <a:cubicBezTo>
                    <a:pt x="182" y="267"/>
                    <a:pt x="182" y="268"/>
                    <a:pt x="183" y="268"/>
                  </a:cubicBezTo>
                  <a:cubicBezTo>
                    <a:pt x="186" y="259"/>
                    <a:pt x="211" y="264"/>
                    <a:pt x="204" y="266"/>
                  </a:cubicBezTo>
                  <a:cubicBezTo>
                    <a:pt x="210" y="269"/>
                    <a:pt x="208" y="272"/>
                    <a:pt x="216" y="270"/>
                  </a:cubicBezTo>
                  <a:cubicBezTo>
                    <a:pt x="216" y="272"/>
                    <a:pt x="216" y="274"/>
                    <a:pt x="219" y="274"/>
                  </a:cubicBezTo>
                  <a:cubicBezTo>
                    <a:pt x="217" y="286"/>
                    <a:pt x="211" y="291"/>
                    <a:pt x="213" y="301"/>
                  </a:cubicBezTo>
                  <a:cubicBezTo>
                    <a:pt x="202" y="309"/>
                    <a:pt x="182" y="316"/>
                    <a:pt x="175" y="30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2" name="Freeform 28"/>
            <p:cNvSpPr>
              <a:spLocks/>
            </p:cNvSpPr>
            <p:nvPr/>
          </p:nvSpPr>
          <p:spPr bwMode="auto">
            <a:xfrm>
              <a:off x="108034874" y="105862876"/>
              <a:ext cx="22312" cy="28687"/>
            </a:xfrm>
            <a:custGeom>
              <a:avLst/>
              <a:gdLst>
                <a:gd name="T0" fmla="*/ 7 w 7"/>
                <a:gd name="T1" fmla="*/ 1 h 9"/>
                <a:gd name="T2" fmla="*/ 2 w 7"/>
                <a:gd name="T3" fmla="*/ 2 h 9"/>
                <a:gd name="T4" fmla="*/ 7 w 7"/>
                <a:gd name="T5" fmla="*/ 8 h 9"/>
                <a:gd name="T6" fmla="*/ 4 w 7"/>
                <a:gd name="T7" fmla="*/ 5 h 9"/>
                <a:gd name="T8" fmla="*/ 7 w 7"/>
                <a:gd name="T9" fmla="*/ 1 h 9"/>
              </a:gdLst>
              <a:ahLst/>
              <a:cxnLst>
                <a:cxn ang="0">
                  <a:pos x="T0" y="T1"/>
                </a:cxn>
                <a:cxn ang="0">
                  <a:pos x="T2" y="T3"/>
                </a:cxn>
                <a:cxn ang="0">
                  <a:pos x="T4" y="T5"/>
                </a:cxn>
                <a:cxn ang="0">
                  <a:pos x="T6" y="T7"/>
                </a:cxn>
                <a:cxn ang="0">
                  <a:pos x="T8" y="T9"/>
                </a:cxn>
              </a:cxnLst>
              <a:rect l="0" t="0" r="r" b="b"/>
              <a:pathLst>
                <a:path w="7" h="9">
                  <a:moveTo>
                    <a:pt x="7" y="1"/>
                  </a:moveTo>
                  <a:cubicBezTo>
                    <a:pt x="5" y="0"/>
                    <a:pt x="3" y="6"/>
                    <a:pt x="2" y="2"/>
                  </a:cubicBezTo>
                  <a:cubicBezTo>
                    <a:pt x="0" y="3"/>
                    <a:pt x="3" y="9"/>
                    <a:pt x="7" y="8"/>
                  </a:cubicBezTo>
                  <a:cubicBezTo>
                    <a:pt x="7" y="5"/>
                    <a:pt x="6" y="5"/>
                    <a:pt x="4" y="5"/>
                  </a:cubicBezTo>
                  <a:cubicBezTo>
                    <a:pt x="5" y="4"/>
                    <a:pt x="7" y="4"/>
                    <a:pt x="7"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3" name="Freeform 29"/>
            <p:cNvSpPr>
              <a:spLocks/>
            </p:cNvSpPr>
            <p:nvPr/>
          </p:nvSpPr>
          <p:spPr bwMode="auto">
            <a:xfrm>
              <a:off x="108745676" y="106863736"/>
              <a:ext cx="15937" cy="35062"/>
            </a:xfrm>
            <a:custGeom>
              <a:avLst/>
              <a:gdLst>
                <a:gd name="T0" fmla="*/ 0 w 5"/>
                <a:gd name="T1" fmla="*/ 11 h 11"/>
                <a:gd name="T2" fmla="*/ 5 w 5"/>
                <a:gd name="T3" fmla="*/ 0 h 11"/>
                <a:gd name="T4" fmla="*/ 0 w 5"/>
                <a:gd name="T5" fmla="*/ 11 h 11"/>
              </a:gdLst>
              <a:ahLst/>
              <a:cxnLst>
                <a:cxn ang="0">
                  <a:pos x="T0" y="T1"/>
                </a:cxn>
                <a:cxn ang="0">
                  <a:pos x="T2" y="T3"/>
                </a:cxn>
                <a:cxn ang="0">
                  <a:pos x="T4" y="T5"/>
                </a:cxn>
              </a:cxnLst>
              <a:rect l="0" t="0" r="r" b="b"/>
              <a:pathLst>
                <a:path w="5" h="11">
                  <a:moveTo>
                    <a:pt x="0" y="11"/>
                  </a:moveTo>
                  <a:cubicBezTo>
                    <a:pt x="5" y="11"/>
                    <a:pt x="3" y="4"/>
                    <a:pt x="5" y="0"/>
                  </a:cubicBezTo>
                  <a:cubicBezTo>
                    <a:pt x="2" y="2"/>
                    <a:pt x="1" y="7"/>
                    <a:pt x="0" y="1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4" name="Freeform 30"/>
            <p:cNvSpPr>
              <a:spLocks/>
            </p:cNvSpPr>
            <p:nvPr/>
          </p:nvSpPr>
          <p:spPr bwMode="auto">
            <a:xfrm>
              <a:off x="108452430" y="106659740"/>
              <a:ext cx="299621" cy="334682"/>
            </a:xfrm>
            <a:custGeom>
              <a:avLst/>
              <a:gdLst>
                <a:gd name="T0" fmla="*/ 53 w 94"/>
                <a:gd name="T1" fmla="*/ 97 h 105"/>
                <a:gd name="T2" fmla="*/ 89 w 94"/>
                <a:gd name="T3" fmla="*/ 44 h 105"/>
                <a:gd name="T4" fmla="*/ 94 w 94"/>
                <a:gd name="T5" fmla="*/ 42 h 105"/>
                <a:gd name="T6" fmla="*/ 75 w 94"/>
                <a:gd name="T7" fmla="*/ 34 h 105"/>
                <a:gd name="T8" fmla="*/ 58 w 94"/>
                <a:gd name="T9" fmla="*/ 23 h 105"/>
                <a:gd name="T10" fmla="*/ 49 w 94"/>
                <a:gd name="T11" fmla="*/ 20 h 105"/>
                <a:gd name="T12" fmla="*/ 49 w 94"/>
                <a:gd name="T13" fmla="*/ 8 h 105"/>
                <a:gd name="T14" fmla="*/ 48 w 94"/>
                <a:gd name="T15" fmla="*/ 0 h 105"/>
                <a:gd name="T16" fmla="*/ 40 w 94"/>
                <a:gd name="T17" fmla="*/ 5 h 105"/>
                <a:gd name="T18" fmla="*/ 26 w 94"/>
                <a:gd name="T19" fmla="*/ 16 h 105"/>
                <a:gd name="T20" fmla="*/ 8 w 94"/>
                <a:gd name="T21" fmla="*/ 24 h 105"/>
                <a:gd name="T22" fmla="*/ 4 w 94"/>
                <a:gd name="T23" fmla="*/ 65 h 105"/>
                <a:gd name="T24" fmla="*/ 21 w 94"/>
                <a:gd name="T25" fmla="*/ 105 h 105"/>
                <a:gd name="T26" fmla="*/ 28 w 94"/>
                <a:gd name="T27" fmla="*/ 105 h 105"/>
                <a:gd name="T28" fmla="*/ 27 w 94"/>
                <a:gd name="T29" fmla="*/ 104 h 105"/>
                <a:gd name="T30" fmla="*/ 53 w 94"/>
                <a:gd name="T31" fmla="*/ 9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05">
                  <a:moveTo>
                    <a:pt x="53" y="97"/>
                  </a:moveTo>
                  <a:cubicBezTo>
                    <a:pt x="67" y="81"/>
                    <a:pt x="86" y="66"/>
                    <a:pt x="89" y="44"/>
                  </a:cubicBezTo>
                  <a:cubicBezTo>
                    <a:pt x="91" y="40"/>
                    <a:pt x="93" y="46"/>
                    <a:pt x="94" y="42"/>
                  </a:cubicBezTo>
                  <a:cubicBezTo>
                    <a:pt x="88" y="40"/>
                    <a:pt x="81" y="37"/>
                    <a:pt x="75" y="34"/>
                  </a:cubicBezTo>
                  <a:cubicBezTo>
                    <a:pt x="68" y="32"/>
                    <a:pt x="62" y="28"/>
                    <a:pt x="58" y="23"/>
                  </a:cubicBezTo>
                  <a:cubicBezTo>
                    <a:pt x="54" y="23"/>
                    <a:pt x="53" y="20"/>
                    <a:pt x="49" y="20"/>
                  </a:cubicBezTo>
                  <a:cubicBezTo>
                    <a:pt x="49" y="8"/>
                    <a:pt x="49" y="8"/>
                    <a:pt x="49" y="8"/>
                  </a:cubicBezTo>
                  <a:cubicBezTo>
                    <a:pt x="49" y="6"/>
                    <a:pt x="51" y="0"/>
                    <a:pt x="48" y="0"/>
                  </a:cubicBezTo>
                  <a:cubicBezTo>
                    <a:pt x="46" y="2"/>
                    <a:pt x="43" y="4"/>
                    <a:pt x="40" y="5"/>
                  </a:cubicBezTo>
                  <a:cubicBezTo>
                    <a:pt x="35" y="8"/>
                    <a:pt x="32" y="14"/>
                    <a:pt x="26" y="16"/>
                  </a:cubicBezTo>
                  <a:cubicBezTo>
                    <a:pt x="22" y="21"/>
                    <a:pt x="16" y="31"/>
                    <a:pt x="8" y="24"/>
                  </a:cubicBezTo>
                  <a:cubicBezTo>
                    <a:pt x="3" y="32"/>
                    <a:pt x="0" y="53"/>
                    <a:pt x="4" y="65"/>
                  </a:cubicBezTo>
                  <a:cubicBezTo>
                    <a:pt x="7" y="76"/>
                    <a:pt x="15" y="91"/>
                    <a:pt x="21" y="105"/>
                  </a:cubicBezTo>
                  <a:cubicBezTo>
                    <a:pt x="28" y="105"/>
                    <a:pt x="28" y="105"/>
                    <a:pt x="28" y="105"/>
                  </a:cubicBezTo>
                  <a:cubicBezTo>
                    <a:pt x="28" y="105"/>
                    <a:pt x="28" y="104"/>
                    <a:pt x="27" y="104"/>
                  </a:cubicBezTo>
                  <a:cubicBezTo>
                    <a:pt x="34" y="100"/>
                    <a:pt x="45" y="94"/>
                    <a:pt x="53" y="9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5" name="Freeform 31"/>
            <p:cNvSpPr>
              <a:spLocks/>
            </p:cNvSpPr>
            <p:nvPr/>
          </p:nvSpPr>
          <p:spPr bwMode="auto">
            <a:xfrm>
              <a:off x="108401431" y="106538616"/>
              <a:ext cx="50999" cy="47812"/>
            </a:xfrm>
            <a:custGeom>
              <a:avLst/>
              <a:gdLst>
                <a:gd name="T0" fmla="*/ 5 w 16"/>
                <a:gd name="T1" fmla="*/ 9 h 15"/>
                <a:gd name="T2" fmla="*/ 9 w 16"/>
                <a:gd name="T3" fmla="*/ 4 h 15"/>
                <a:gd name="T4" fmla="*/ 2 w 16"/>
                <a:gd name="T5" fmla="*/ 2 h 15"/>
                <a:gd name="T6" fmla="*/ 11 w 16"/>
                <a:gd name="T7" fmla="*/ 15 h 15"/>
                <a:gd name="T8" fmla="*/ 12 w 16"/>
                <a:gd name="T9" fmla="*/ 6 h 15"/>
                <a:gd name="T10" fmla="*/ 5 w 16"/>
                <a:gd name="T11" fmla="*/ 9 h 15"/>
              </a:gdLst>
              <a:ahLst/>
              <a:cxnLst>
                <a:cxn ang="0">
                  <a:pos x="T0" y="T1"/>
                </a:cxn>
                <a:cxn ang="0">
                  <a:pos x="T2" y="T3"/>
                </a:cxn>
                <a:cxn ang="0">
                  <a:pos x="T4" y="T5"/>
                </a:cxn>
                <a:cxn ang="0">
                  <a:pos x="T6" y="T7"/>
                </a:cxn>
                <a:cxn ang="0">
                  <a:pos x="T8" y="T9"/>
                </a:cxn>
                <a:cxn ang="0">
                  <a:pos x="T10" y="T11"/>
                </a:cxn>
              </a:cxnLst>
              <a:rect l="0" t="0" r="r" b="b"/>
              <a:pathLst>
                <a:path w="16" h="15">
                  <a:moveTo>
                    <a:pt x="5" y="9"/>
                  </a:moveTo>
                  <a:cubicBezTo>
                    <a:pt x="6" y="6"/>
                    <a:pt x="10" y="8"/>
                    <a:pt x="9" y="4"/>
                  </a:cubicBezTo>
                  <a:cubicBezTo>
                    <a:pt x="8" y="0"/>
                    <a:pt x="4" y="6"/>
                    <a:pt x="2" y="2"/>
                  </a:cubicBezTo>
                  <a:cubicBezTo>
                    <a:pt x="0" y="11"/>
                    <a:pt x="4" y="11"/>
                    <a:pt x="11" y="15"/>
                  </a:cubicBezTo>
                  <a:cubicBezTo>
                    <a:pt x="5" y="10"/>
                    <a:pt x="16" y="10"/>
                    <a:pt x="12" y="6"/>
                  </a:cubicBezTo>
                  <a:cubicBezTo>
                    <a:pt x="10" y="8"/>
                    <a:pt x="9" y="10"/>
                    <a:pt x="5" y="9"/>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6" name="Freeform 32"/>
            <p:cNvSpPr>
              <a:spLocks/>
            </p:cNvSpPr>
            <p:nvPr/>
          </p:nvSpPr>
          <p:spPr bwMode="auto">
            <a:xfrm>
              <a:off x="108395056" y="106506742"/>
              <a:ext cx="0" cy="3187"/>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7" name="Freeform 33"/>
            <p:cNvSpPr>
              <a:spLocks noEditPoints="1"/>
            </p:cNvSpPr>
            <p:nvPr/>
          </p:nvSpPr>
          <p:spPr bwMode="auto">
            <a:xfrm>
              <a:off x="108235683" y="106031811"/>
              <a:ext cx="299621" cy="168935"/>
            </a:xfrm>
            <a:custGeom>
              <a:avLst/>
              <a:gdLst>
                <a:gd name="T0" fmla="*/ 89 w 94"/>
                <a:gd name="T1" fmla="*/ 30 h 53"/>
                <a:gd name="T2" fmla="*/ 75 w 94"/>
                <a:gd name="T3" fmla="*/ 24 h 53"/>
                <a:gd name="T4" fmla="*/ 22 w 94"/>
                <a:gd name="T5" fmla="*/ 0 h 53"/>
                <a:gd name="T6" fmla="*/ 0 w 94"/>
                <a:gd name="T7" fmla="*/ 23 h 53"/>
                <a:gd name="T8" fmla="*/ 5 w 94"/>
                <a:gd name="T9" fmla="*/ 19 h 53"/>
                <a:gd name="T10" fmla="*/ 9 w 94"/>
                <a:gd name="T11" fmla="*/ 22 h 53"/>
                <a:gd name="T12" fmla="*/ 5 w 94"/>
                <a:gd name="T13" fmla="*/ 29 h 53"/>
                <a:gd name="T14" fmla="*/ 11 w 94"/>
                <a:gd name="T15" fmla="*/ 31 h 53"/>
                <a:gd name="T16" fmla="*/ 7 w 94"/>
                <a:gd name="T17" fmla="*/ 33 h 53"/>
                <a:gd name="T18" fmla="*/ 48 w 94"/>
                <a:gd name="T19" fmla="*/ 49 h 53"/>
                <a:gd name="T20" fmla="*/ 37 w 94"/>
                <a:gd name="T21" fmla="*/ 46 h 53"/>
                <a:gd name="T22" fmla="*/ 48 w 94"/>
                <a:gd name="T23" fmla="*/ 44 h 53"/>
                <a:gd name="T24" fmla="*/ 37 w 94"/>
                <a:gd name="T25" fmla="*/ 44 h 53"/>
                <a:gd name="T26" fmla="*/ 45 w 94"/>
                <a:gd name="T27" fmla="*/ 42 h 53"/>
                <a:gd name="T28" fmla="*/ 38 w 94"/>
                <a:gd name="T29" fmla="*/ 40 h 53"/>
                <a:gd name="T30" fmla="*/ 39 w 94"/>
                <a:gd name="T31" fmla="*/ 35 h 53"/>
                <a:gd name="T32" fmla="*/ 45 w 94"/>
                <a:gd name="T33" fmla="*/ 38 h 53"/>
                <a:gd name="T34" fmla="*/ 45 w 94"/>
                <a:gd name="T35" fmla="*/ 35 h 53"/>
                <a:gd name="T36" fmla="*/ 67 w 94"/>
                <a:gd name="T37" fmla="*/ 40 h 53"/>
                <a:gd name="T38" fmla="*/ 67 w 94"/>
                <a:gd name="T39" fmla="*/ 35 h 53"/>
                <a:gd name="T40" fmla="*/ 74 w 94"/>
                <a:gd name="T41" fmla="*/ 38 h 53"/>
                <a:gd name="T42" fmla="*/ 83 w 94"/>
                <a:gd name="T43" fmla="*/ 33 h 53"/>
                <a:gd name="T44" fmla="*/ 89 w 94"/>
                <a:gd name="T45" fmla="*/ 44 h 53"/>
                <a:gd name="T46" fmla="*/ 83 w 94"/>
                <a:gd name="T47" fmla="*/ 37 h 53"/>
                <a:gd name="T48" fmla="*/ 78 w 94"/>
                <a:gd name="T49" fmla="*/ 37 h 53"/>
                <a:gd name="T50" fmla="*/ 90 w 94"/>
                <a:gd name="T51" fmla="*/ 49 h 53"/>
                <a:gd name="T52" fmla="*/ 89 w 94"/>
                <a:gd name="T53" fmla="*/ 30 h 53"/>
                <a:gd name="T54" fmla="*/ 8 w 94"/>
                <a:gd name="T55" fmla="*/ 27 h 53"/>
                <a:gd name="T56" fmla="*/ 23 w 94"/>
                <a:gd name="T57" fmla="*/ 20 h 53"/>
                <a:gd name="T58" fmla="*/ 24 w 94"/>
                <a:gd name="T59" fmla="*/ 31 h 53"/>
                <a:gd name="T60" fmla="*/ 8 w 94"/>
                <a:gd name="T61" fmla="*/ 27 h 53"/>
                <a:gd name="T62" fmla="*/ 42 w 94"/>
                <a:gd name="T63" fmla="*/ 24 h 53"/>
                <a:gd name="T64" fmla="*/ 37 w 94"/>
                <a:gd name="T65" fmla="*/ 20 h 53"/>
                <a:gd name="T66" fmla="*/ 42 w 94"/>
                <a:gd name="T67" fmla="*/ 19 h 53"/>
                <a:gd name="T68" fmla="*/ 42 w 94"/>
                <a:gd name="T69" fmla="*/ 24 h 53"/>
                <a:gd name="T70" fmla="*/ 49 w 94"/>
                <a:gd name="T71" fmla="*/ 31 h 53"/>
                <a:gd name="T72" fmla="*/ 49 w 94"/>
                <a:gd name="T73" fmla="*/ 29 h 53"/>
                <a:gd name="T74" fmla="*/ 50 w 94"/>
                <a:gd name="T75" fmla="*/ 27 h 53"/>
                <a:gd name="T76" fmla="*/ 50 w 94"/>
                <a:gd name="T77" fmla="*/ 26 h 53"/>
                <a:gd name="T78" fmla="*/ 58 w 94"/>
                <a:gd name="T79" fmla="*/ 27 h 53"/>
                <a:gd name="T80" fmla="*/ 49 w 94"/>
                <a:gd name="T81" fmla="*/ 3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53">
                  <a:moveTo>
                    <a:pt x="89" y="30"/>
                  </a:moveTo>
                  <a:cubicBezTo>
                    <a:pt x="85" y="28"/>
                    <a:pt x="81" y="24"/>
                    <a:pt x="75" y="24"/>
                  </a:cubicBezTo>
                  <a:cubicBezTo>
                    <a:pt x="65" y="8"/>
                    <a:pt x="42" y="6"/>
                    <a:pt x="22" y="0"/>
                  </a:cubicBezTo>
                  <a:cubicBezTo>
                    <a:pt x="13" y="7"/>
                    <a:pt x="1" y="9"/>
                    <a:pt x="0" y="23"/>
                  </a:cubicBezTo>
                  <a:cubicBezTo>
                    <a:pt x="4" y="24"/>
                    <a:pt x="2" y="19"/>
                    <a:pt x="5" y="19"/>
                  </a:cubicBezTo>
                  <a:cubicBezTo>
                    <a:pt x="8" y="20"/>
                    <a:pt x="3" y="23"/>
                    <a:pt x="9" y="22"/>
                  </a:cubicBezTo>
                  <a:cubicBezTo>
                    <a:pt x="9" y="25"/>
                    <a:pt x="5" y="24"/>
                    <a:pt x="5" y="29"/>
                  </a:cubicBezTo>
                  <a:cubicBezTo>
                    <a:pt x="8" y="29"/>
                    <a:pt x="7" y="32"/>
                    <a:pt x="11" y="31"/>
                  </a:cubicBezTo>
                  <a:cubicBezTo>
                    <a:pt x="10" y="33"/>
                    <a:pt x="8" y="32"/>
                    <a:pt x="7" y="33"/>
                  </a:cubicBezTo>
                  <a:cubicBezTo>
                    <a:pt x="15" y="43"/>
                    <a:pt x="29" y="53"/>
                    <a:pt x="48" y="49"/>
                  </a:cubicBezTo>
                  <a:cubicBezTo>
                    <a:pt x="50" y="48"/>
                    <a:pt x="40" y="47"/>
                    <a:pt x="37" y="46"/>
                  </a:cubicBezTo>
                  <a:cubicBezTo>
                    <a:pt x="47" y="45"/>
                    <a:pt x="70" y="44"/>
                    <a:pt x="48" y="44"/>
                  </a:cubicBezTo>
                  <a:cubicBezTo>
                    <a:pt x="43" y="44"/>
                    <a:pt x="40" y="44"/>
                    <a:pt x="37" y="44"/>
                  </a:cubicBezTo>
                  <a:cubicBezTo>
                    <a:pt x="37" y="41"/>
                    <a:pt x="42" y="43"/>
                    <a:pt x="45" y="42"/>
                  </a:cubicBezTo>
                  <a:cubicBezTo>
                    <a:pt x="44" y="40"/>
                    <a:pt x="40" y="40"/>
                    <a:pt x="38" y="40"/>
                  </a:cubicBezTo>
                  <a:cubicBezTo>
                    <a:pt x="39" y="37"/>
                    <a:pt x="42" y="39"/>
                    <a:pt x="39" y="35"/>
                  </a:cubicBezTo>
                  <a:cubicBezTo>
                    <a:pt x="43" y="37"/>
                    <a:pt x="43" y="37"/>
                    <a:pt x="45" y="38"/>
                  </a:cubicBezTo>
                  <a:cubicBezTo>
                    <a:pt x="47" y="38"/>
                    <a:pt x="45" y="37"/>
                    <a:pt x="45" y="35"/>
                  </a:cubicBezTo>
                  <a:cubicBezTo>
                    <a:pt x="57" y="35"/>
                    <a:pt x="58" y="37"/>
                    <a:pt x="67" y="40"/>
                  </a:cubicBezTo>
                  <a:cubicBezTo>
                    <a:pt x="67" y="35"/>
                    <a:pt x="67" y="35"/>
                    <a:pt x="67" y="35"/>
                  </a:cubicBezTo>
                  <a:cubicBezTo>
                    <a:pt x="69" y="41"/>
                    <a:pt x="73" y="32"/>
                    <a:pt x="74" y="38"/>
                  </a:cubicBezTo>
                  <a:cubicBezTo>
                    <a:pt x="77" y="36"/>
                    <a:pt x="81" y="36"/>
                    <a:pt x="83" y="33"/>
                  </a:cubicBezTo>
                  <a:cubicBezTo>
                    <a:pt x="88" y="35"/>
                    <a:pt x="84" y="40"/>
                    <a:pt x="89" y="44"/>
                  </a:cubicBezTo>
                  <a:cubicBezTo>
                    <a:pt x="87" y="42"/>
                    <a:pt x="80" y="39"/>
                    <a:pt x="83" y="37"/>
                  </a:cubicBezTo>
                  <a:cubicBezTo>
                    <a:pt x="83" y="33"/>
                    <a:pt x="81" y="39"/>
                    <a:pt x="78" y="37"/>
                  </a:cubicBezTo>
                  <a:cubicBezTo>
                    <a:pt x="78" y="42"/>
                    <a:pt x="81" y="47"/>
                    <a:pt x="90" y="49"/>
                  </a:cubicBezTo>
                  <a:cubicBezTo>
                    <a:pt x="94" y="43"/>
                    <a:pt x="85" y="35"/>
                    <a:pt x="89" y="30"/>
                  </a:cubicBezTo>
                  <a:close/>
                  <a:moveTo>
                    <a:pt x="8" y="27"/>
                  </a:moveTo>
                  <a:cubicBezTo>
                    <a:pt x="14" y="30"/>
                    <a:pt x="14" y="19"/>
                    <a:pt x="23" y="20"/>
                  </a:cubicBezTo>
                  <a:cubicBezTo>
                    <a:pt x="22" y="26"/>
                    <a:pt x="25" y="27"/>
                    <a:pt x="24" y="31"/>
                  </a:cubicBezTo>
                  <a:cubicBezTo>
                    <a:pt x="16" y="30"/>
                    <a:pt x="12" y="33"/>
                    <a:pt x="8" y="27"/>
                  </a:cubicBezTo>
                  <a:close/>
                  <a:moveTo>
                    <a:pt x="42" y="24"/>
                  </a:moveTo>
                  <a:cubicBezTo>
                    <a:pt x="39" y="25"/>
                    <a:pt x="36" y="24"/>
                    <a:pt x="37" y="20"/>
                  </a:cubicBezTo>
                  <a:cubicBezTo>
                    <a:pt x="38" y="20"/>
                    <a:pt x="39" y="18"/>
                    <a:pt x="42" y="19"/>
                  </a:cubicBezTo>
                  <a:lnTo>
                    <a:pt x="42" y="24"/>
                  </a:lnTo>
                  <a:close/>
                  <a:moveTo>
                    <a:pt x="49" y="31"/>
                  </a:moveTo>
                  <a:cubicBezTo>
                    <a:pt x="49" y="29"/>
                    <a:pt x="49" y="29"/>
                    <a:pt x="49" y="29"/>
                  </a:cubicBezTo>
                  <a:cubicBezTo>
                    <a:pt x="49" y="28"/>
                    <a:pt x="49" y="27"/>
                    <a:pt x="50" y="27"/>
                  </a:cubicBezTo>
                  <a:cubicBezTo>
                    <a:pt x="50" y="26"/>
                    <a:pt x="50" y="26"/>
                    <a:pt x="50" y="26"/>
                  </a:cubicBezTo>
                  <a:cubicBezTo>
                    <a:pt x="49" y="18"/>
                    <a:pt x="58" y="25"/>
                    <a:pt x="58" y="27"/>
                  </a:cubicBezTo>
                  <a:cubicBezTo>
                    <a:pt x="55" y="29"/>
                    <a:pt x="54" y="32"/>
                    <a:pt x="49" y="3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8" name="Freeform 34"/>
            <p:cNvSpPr>
              <a:spLocks/>
            </p:cNvSpPr>
            <p:nvPr/>
          </p:nvSpPr>
          <p:spPr bwMode="auto">
            <a:xfrm>
              <a:off x="108235683" y="105929813"/>
              <a:ext cx="261371" cy="121123"/>
            </a:xfrm>
            <a:custGeom>
              <a:avLst/>
              <a:gdLst>
                <a:gd name="T0" fmla="*/ 64 w 82"/>
                <a:gd name="T1" fmla="*/ 26 h 38"/>
                <a:gd name="T2" fmla="*/ 72 w 82"/>
                <a:gd name="T3" fmla="*/ 29 h 38"/>
                <a:gd name="T4" fmla="*/ 71 w 82"/>
                <a:gd name="T5" fmla="*/ 36 h 38"/>
                <a:gd name="T6" fmla="*/ 82 w 82"/>
                <a:gd name="T7" fmla="*/ 35 h 38"/>
                <a:gd name="T8" fmla="*/ 58 w 82"/>
                <a:gd name="T9" fmla="*/ 6 h 38"/>
                <a:gd name="T10" fmla="*/ 50 w 82"/>
                <a:gd name="T11" fmla="*/ 9 h 38"/>
                <a:gd name="T12" fmla="*/ 20 w 82"/>
                <a:gd name="T13" fmla="*/ 10 h 38"/>
                <a:gd name="T14" fmla="*/ 22 w 82"/>
                <a:gd name="T15" fmla="*/ 7 h 38"/>
                <a:gd name="T16" fmla="*/ 0 w 82"/>
                <a:gd name="T17" fmla="*/ 22 h 38"/>
                <a:gd name="T18" fmla="*/ 24 w 82"/>
                <a:gd name="T19" fmla="*/ 31 h 38"/>
                <a:gd name="T20" fmla="*/ 64 w 82"/>
                <a:gd name="T21"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38">
                  <a:moveTo>
                    <a:pt x="64" y="26"/>
                  </a:moveTo>
                  <a:cubicBezTo>
                    <a:pt x="65" y="29"/>
                    <a:pt x="68" y="29"/>
                    <a:pt x="72" y="29"/>
                  </a:cubicBezTo>
                  <a:cubicBezTo>
                    <a:pt x="69" y="32"/>
                    <a:pt x="71" y="31"/>
                    <a:pt x="71" y="36"/>
                  </a:cubicBezTo>
                  <a:cubicBezTo>
                    <a:pt x="73" y="34"/>
                    <a:pt x="79" y="38"/>
                    <a:pt x="82" y="35"/>
                  </a:cubicBezTo>
                  <a:cubicBezTo>
                    <a:pt x="78" y="21"/>
                    <a:pt x="69" y="13"/>
                    <a:pt x="58" y="6"/>
                  </a:cubicBezTo>
                  <a:cubicBezTo>
                    <a:pt x="56" y="7"/>
                    <a:pt x="52" y="6"/>
                    <a:pt x="50" y="9"/>
                  </a:cubicBezTo>
                  <a:cubicBezTo>
                    <a:pt x="40" y="0"/>
                    <a:pt x="26" y="7"/>
                    <a:pt x="20" y="10"/>
                  </a:cubicBezTo>
                  <a:cubicBezTo>
                    <a:pt x="18" y="10"/>
                    <a:pt x="20" y="8"/>
                    <a:pt x="22" y="7"/>
                  </a:cubicBezTo>
                  <a:cubicBezTo>
                    <a:pt x="14" y="9"/>
                    <a:pt x="1" y="9"/>
                    <a:pt x="0" y="22"/>
                  </a:cubicBezTo>
                  <a:cubicBezTo>
                    <a:pt x="8" y="28"/>
                    <a:pt x="16" y="26"/>
                    <a:pt x="24" y="31"/>
                  </a:cubicBezTo>
                  <a:cubicBezTo>
                    <a:pt x="28" y="18"/>
                    <a:pt x="58" y="17"/>
                    <a:pt x="64" y="26"/>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9" name="Freeform 35"/>
            <p:cNvSpPr>
              <a:spLocks/>
            </p:cNvSpPr>
            <p:nvPr/>
          </p:nvSpPr>
          <p:spPr bwMode="auto">
            <a:xfrm>
              <a:off x="108194246" y="106066873"/>
              <a:ext cx="66937" cy="114749"/>
            </a:xfrm>
            <a:custGeom>
              <a:avLst/>
              <a:gdLst>
                <a:gd name="T0" fmla="*/ 13 w 21"/>
                <a:gd name="T1" fmla="*/ 3 h 36"/>
                <a:gd name="T2" fmla="*/ 6 w 21"/>
                <a:gd name="T3" fmla="*/ 15 h 36"/>
                <a:gd name="T4" fmla="*/ 0 w 21"/>
                <a:gd name="T5" fmla="*/ 13 h 36"/>
                <a:gd name="T6" fmla="*/ 21 w 21"/>
                <a:gd name="T7" fmla="*/ 30 h 36"/>
                <a:gd name="T8" fmla="*/ 13 w 21"/>
                <a:gd name="T9" fmla="*/ 3 h 36"/>
              </a:gdLst>
              <a:ahLst/>
              <a:cxnLst>
                <a:cxn ang="0">
                  <a:pos x="T0" y="T1"/>
                </a:cxn>
                <a:cxn ang="0">
                  <a:pos x="T2" y="T3"/>
                </a:cxn>
                <a:cxn ang="0">
                  <a:pos x="T4" y="T5"/>
                </a:cxn>
                <a:cxn ang="0">
                  <a:pos x="T6" y="T7"/>
                </a:cxn>
                <a:cxn ang="0">
                  <a:pos x="T8" y="T9"/>
                </a:cxn>
              </a:cxnLst>
              <a:rect l="0" t="0" r="r" b="b"/>
              <a:pathLst>
                <a:path w="21" h="36">
                  <a:moveTo>
                    <a:pt x="13" y="3"/>
                  </a:moveTo>
                  <a:cubicBezTo>
                    <a:pt x="10" y="0"/>
                    <a:pt x="3" y="11"/>
                    <a:pt x="6" y="15"/>
                  </a:cubicBezTo>
                  <a:cubicBezTo>
                    <a:pt x="3" y="15"/>
                    <a:pt x="3" y="13"/>
                    <a:pt x="0" y="13"/>
                  </a:cubicBezTo>
                  <a:cubicBezTo>
                    <a:pt x="3" y="23"/>
                    <a:pt x="11" y="36"/>
                    <a:pt x="21" y="30"/>
                  </a:cubicBezTo>
                  <a:cubicBezTo>
                    <a:pt x="17" y="22"/>
                    <a:pt x="6" y="10"/>
                    <a:pt x="13"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0" name="Freeform 36"/>
            <p:cNvSpPr>
              <a:spLocks/>
            </p:cNvSpPr>
            <p:nvPr/>
          </p:nvSpPr>
          <p:spPr bwMode="auto">
            <a:xfrm>
              <a:off x="108340869" y="106181622"/>
              <a:ext cx="92436" cy="22312"/>
            </a:xfrm>
            <a:custGeom>
              <a:avLst/>
              <a:gdLst>
                <a:gd name="T0" fmla="*/ 27 w 29"/>
                <a:gd name="T1" fmla="*/ 3 h 7"/>
                <a:gd name="T2" fmla="*/ 19 w 29"/>
                <a:gd name="T3" fmla="*/ 3 h 7"/>
                <a:gd name="T4" fmla="*/ 27 w 29"/>
                <a:gd name="T5" fmla="*/ 3 h 7"/>
              </a:gdLst>
              <a:ahLst/>
              <a:cxnLst>
                <a:cxn ang="0">
                  <a:pos x="T0" y="T1"/>
                </a:cxn>
                <a:cxn ang="0">
                  <a:pos x="T2" y="T3"/>
                </a:cxn>
                <a:cxn ang="0">
                  <a:pos x="T4" y="T5"/>
                </a:cxn>
              </a:cxnLst>
              <a:rect l="0" t="0" r="r" b="b"/>
              <a:pathLst>
                <a:path w="29" h="7">
                  <a:moveTo>
                    <a:pt x="27" y="3"/>
                  </a:moveTo>
                  <a:cubicBezTo>
                    <a:pt x="29" y="0"/>
                    <a:pt x="19" y="3"/>
                    <a:pt x="19" y="3"/>
                  </a:cubicBezTo>
                  <a:cubicBezTo>
                    <a:pt x="0" y="6"/>
                    <a:pt x="24" y="7"/>
                    <a:pt x="27"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grpSp>
      <p:sp>
        <p:nvSpPr>
          <p:cNvPr id="31" name="Rectangle 111"/>
          <p:cNvSpPr>
            <a:spLocks noChangeArrowheads="1"/>
          </p:cNvSpPr>
          <p:nvPr userDrawn="1"/>
        </p:nvSpPr>
        <p:spPr bwMode="auto">
          <a:xfrm>
            <a:off x="0" y="6248400"/>
            <a:ext cx="9144000" cy="609600"/>
          </a:xfrm>
          <a:prstGeom prst="rect">
            <a:avLst/>
          </a:prstGeom>
          <a:solidFill>
            <a:schemeClr val="accent3">
              <a:lumMod val="60000"/>
              <a:lumOff val="4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32" name="Rectangle 112"/>
          <p:cNvSpPr>
            <a:spLocks noChangeArrowheads="1"/>
          </p:cNvSpPr>
          <p:nvPr userDrawn="1"/>
        </p:nvSpPr>
        <p:spPr bwMode="auto">
          <a:xfrm>
            <a:off x="0" y="6723063"/>
            <a:ext cx="91440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
        <p:nvSpPr>
          <p:cNvPr id="33" name="Rectangle 112"/>
          <p:cNvSpPr>
            <a:spLocks noChangeArrowheads="1"/>
          </p:cNvSpPr>
          <p:nvPr userDrawn="1"/>
        </p:nvSpPr>
        <p:spPr bwMode="auto">
          <a:xfrm>
            <a:off x="2171700" y="1001713"/>
            <a:ext cx="69723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
        <p:nvSpPr>
          <p:cNvPr id="2" name="Title 1"/>
          <p:cNvSpPr>
            <a:spLocks noGrp="1"/>
          </p:cNvSpPr>
          <p:nvPr>
            <p:ph type="title"/>
          </p:nvPr>
        </p:nvSpPr>
        <p:spPr>
          <a:xfrm>
            <a:off x="2280341" y="304800"/>
            <a:ext cx="6558859" cy="616932"/>
          </a:xfrm>
        </p:spPr>
        <p:txBody>
          <a:bodyPr>
            <a:noAutofit/>
          </a:bodyPr>
          <a:lstStyle>
            <a:lvl1pP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78160" y="1828800"/>
            <a:ext cx="3817840" cy="4136707"/>
          </a:xfrm>
        </p:spPr>
        <p:txBody>
          <a:bodyPr>
            <a:normAutofit/>
          </a:bodyPr>
          <a:lstStyle>
            <a:lvl1pPr marL="0" indent="0">
              <a:lnSpc>
                <a:spcPct val="120000"/>
              </a:lnSpc>
              <a:spcBef>
                <a:spcPts val="0"/>
              </a:spcBef>
              <a:buFontTx/>
              <a:buNone/>
              <a:defRPr sz="20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endParaRPr lang="en-US"/>
          </a:p>
        </p:txBody>
      </p:sp>
      <p:sp>
        <p:nvSpPr>
          <p:cNvPr id="8" name="Picture Placeholder 2"/>
          <p:cNvSpPr>
            <a:spLocks noGrp="1"/>
          </p:cNvSpPr>
          <p:nvPr>
            <p:ph type="pic" idx="10"/>
          </p:nvPr>
        </p:nvSpPr>
        <p:spPr>
          <a:xfrm>
            <a:off x="6400800" y="1828800"/>
            <a:ext cx="2438400" cy="4136707"/>
          </a:xfrm>
        </p:spPr>
        <p:txBody>
          <a:bodyPr rtlCol="0">
            <a:normAutofit/>
          </a:bodyPr>
          <a:lstStyle>
            <a:lvl1pPr marL="0" indent="0">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Subtitle 2"/>
          <p:cNvSpPr>
            <a:spLocks noGrp="1"/>
          </p:cNvSpPr>
          <p:nvPr>
            <p:ph type="subTitle" idx="11"/>
          </p:nvPr>
        </p:nvSpPr>
        <p:spPr>
          <a:xfrm>
            <a:off x="2280341" y="1115326"/>
            <a:ext cx="6558859" cy="408674"/>
          </a:xfrm>
        </p:spPr>
        <p:txBody>
          <a:bodyPr>
            <a:normAutofit/>
          </a:bodyPr>
          <a:lstStyle>
            <a:lvl1pPr marL="0" indent="0" algn="l">
              <a:buNone/>
              <a:defRPr sz="20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67023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le with Text and Photo">
    <p:spTree>
      <p:nvGrpSpPr>
        <p:cNvPr id="1" name=""/>
        <p:cNvGrpSpPr/>
        <p:nvPr/>
      </p:nvGrpSpPr>
      <p:grpSpPr>
        <a:xfrm>
          <a:off x="0" y="0"/>
          <a:ext cx="0" cy="0"/>
          <a:chOff x="0" y="0"/>
          <a:chExt cx="0" cy="0"/>
        </a:xfrm>
      </p:grpSpPr>
      <p:sp>
        <p:nvSpPr>
          <p:cNvPr id="6" name="Rectangle 2"/>
          <p:cNvSpPr>
            <a:spLocks noChangeArrowheads="1"/>
          </p:cNvSpPr>
          <p:nvPr userDrawn="1"/>
        </p:nvSpPr>
        <p:spPr bwMode="auto">
          <a:xfrm>
            <a:off x="2171700" y="0"/>
            <a:ext cx="6972300" cy="1566863"/>
          </a:xfrm>
          <a:prstGeom prst="rect">
            <a:avLst/>
          </a:prstGeom>
          <a:solidFill>
            <a:schemeClr val="accent5"/>
          </a:solidFill>
          <a:ln>
            <a:noFill/>
          </a:ln>
          <a:effectLst/>
        </p:spPr>
        <p:txBody>
          <a:bodyPr lIns="36576" tIns="36576" rIns="36576" bIns="36576"/>
          <a:lstStyle/>
          <a:p>
            <a:pPr>
              <a:defRPr/>
            </a:pPr>
            <a:endParaRPr lang="en-US">
              <a:solidFill>
                <a:prstClr val="black"/>
              </a:solidFill>
              <a:latin typeface="Arial" charset="0"/>
            </a:endParaRPr>
          </a:p>
        </p:txBody>
      </p:sp>
      <p:grpSp>
        <p:nvGrpSpPr>
          <p:cNvPr id="7" name="Group 88"/>
          <p:cNvGrpSpPr>
            <a:grpSpLocks/>
          </p:cNvGrpSpPr>
          <p:nvPr userDrawn="1"/>
        </p:nvGrpSpPr>
        <p:grpSpPr bwMode="auto">
          <a:xfrm>
            <a:off x="-3175" y="3175"/>
            <a:ext cx="1560513" cy="1560513"/>
            <a:chOff x="-13185" y="3243"/>
            <a:chExt cx="1560019" cy="1559936"/>
          </a:xfrm>
        </p:grpSpPr>
        <p:sp>
          <p:nvSpPr>
            <p:cNvPr id="10" name="Rectangle 3"/>
            <p:cNvSpPr>
              <a:spLocks noChangeArrowheads="1"/>
            </p:cNvSpPr>
            <p:nvPr/>
          </p:nvSpPr>
          <p:spPr bwMode="auto">
            <a:xfrm>
              <a:off x="-13185" y="3243"/>
              <a:ext cx="1049006" cy="1559936"/>
            </a:xfrm>
            <a:prstGeom prst="rect">
              <a:avLst/>
            </a:prstGeom>
            <a:solidFill>
              <a:schemeClr val="accent1"/>
            </a:solidFill>
            <a:ln>
              <a:noFill/>
            </a:ln>
            <a:effectLst/>
          </p:spPr>
          <p:txBody>
            <a:bodyPr lIns="36576" tIns="36576" rIns="36576" bIns="36576"/>
            <a:lstStyle/>
            <a:p>
              <a:pPr>
                <a:defRPr/>
              </a:pPr>
              <a:endParaRPr lang="en-US">
                <a:solidFill>
                  <a:prstClr val="black"/>
                </a:solidFill>
                <a:latin typeface="Arial" charset="0"/>
              </a:endParaRPr>
            </a:p>
          </p:txBody>
        </p:sp>
        <p:sp>
          <p:nvSpPr>
            <p:cNvPr id="11" name="Rectangle 4"/>
            <p:cNvSpPr>
              <a:spLocks noChangeArrowheads="1"/>
            </p:cNvSpPr>
            <p:nvPr/>
          </p:nvSpPr>
          <p:spPr bwMode="auto">
            <a:xfrm>
              <a:off x="910448" y="3243"/>
              <a:ext cx="28566" cy="1559936"/>
            </a:xfrm>
            <a:prstGeom prst="rect">
              <a:avLst/>
            </a:prstGeom>
            <a:solidFill>
              <a:schemeClr val="bg1"/>
            </a:solidFill>
            <a:ln>
              <a:noFill/>
            </a:ln>
            <a:effectLst/>
          </p:spPr>
          <p:txBody>
            <a:bodyPr lIns="36576" tIns="36576" rIns="36576" bIns="36576"/>
            <a:lstStyle/>
            <a:p>
              <a:pPr>
                <a:defRPr/>
              </a:pPr>
              <a:endParaRPr lang="en-US">
                <a:solidFill>
                  <a:prstClr val="black"/>
                </a:solidFill>
                <a:latin typeface="Arial" charset="0"/>
              </a:endParaRPr>
            </a:p>
          </p:txBody>
        </p:sp>
        <p:sp>
          <p:nvSpPr>
            <p:cNvPr id="12" name="Rectangle 5"/>
            <p:cNvSpPr>
              <a:spLocks noChangeArrowheads="1"/>
            </p:cNvSpPr>
            <p:nvPr/>
          </p:nvSpPr>
          <p:spPr bwMode="auto">
            <a:xfrm>
              <a:off x="318498" y="3243"/>
              <a:ext cx="101568" cy="1559936"/>
            </a:xfrm>
            <a:prstGeom prst="rect">
              <a:avLst/>
            </a:prstGeom>
            <a:solidFill>
              <a:schemeClr val="accent2"/>
            </a:solidFill>
            <a:ln>
              <a:noFill/>
            </a:ln>
            <a:effectLst/>
          </p:spPr>
          <p:txBody>
            <a:bodyPr lIns="36576" tIns="36576" rIns="36576" bIns="36576"/>
            <a:lstStyle/>
            <a:p>
              <a:pPr>
                <a:defRPr/>
              </a:pPr>
              <a:endParaRPr lang="en-US">
                <a:solidFill>
                  <a:prstClr val="black"/>
                </a:solidFill>
                <a:latin typeface="Arial" charset="0"/>
              </a:endParaRPr>
            </a:p>
          </p:txBody>
        </p:sp>
        <p:sp>
          <p:nvSpPr>
            <p:cNvPr id="13" name="Rectangle 6"/>
            <p:cNvSpPr>
              <a:spLocks noChangeArrowheads="1"/>
            </p:cNvSpPr>
            <p:nvPr/>
          </p:nvSpPr>
          <p:spPr bwMode="auto">
            <a:xfrm>
              <a:off x="1035821" y="3243"/>
              <a:ext cx="511013" cy="1559936"/>
            </a:xfrm>
            <a:prstGeom prst="rect">
              <a:avLst/>
            </a:prstGeom>
            <a:solidFill>
              <a:schemeClr val="accent6">
                <a:lumMod val="60000"/>
                <a:lumOff val="40000"/>
              </a:schemeClr>
            </a:solidFill>
            <a:ln>
              <a:noFill/>
            </a:ln>
            <a:effectLst/>
          </p:spPr>
          <p:txBody>
            <a:bodyPr lIns="36576" tIns="36576" rIns="36576" bIns="36576"/>
            <a:lstStyle/>
            <a:p>
              <a:pPr>
                <a:defRPr/>
              </a:pPr>
              <a:endParaRPr lang="en-US">
                <a:solidFill>
                  <a:prstClr val="black"/>
                </a:solidFill>
                <a:latin typeface="Arial" charset="0"/>
              </a:endParaRPr>
            </a:p>
          </p:txBody>
        </p:sp>
      </p:grpSp>
      <p:grpSp>
        <p:nvGrpSpPr>
          <p:cNvPr id="14" name="Group 20"/>
          <p:cNvGrpSpPr>
            <a:grpSpLocks/>
          </p:cNvGrpSpPr>
          <p:nvPr/>
        </p:nvGrpSpPr>
        <p:grpSpPr bwMode="auto">
          <a:xfrm>
            <a:off x="762000" y="194146"/>
            <a:ext cx="1256172" cy="1364860"/>
            <a:chOff x="107289010" y="105394321"/>
            <a:chExt cx="1472603" cy="1600101"/>
          </a:xfrm>
          <a:solidFill>
            <a:schemeClr val="accent4"/>
          </a:solidFill>
        </p:grpSpPr>
        <p:sp>
          <p:nvSpPr>
            <p:cNvPr id="15" name="Freeform 21"/>
            <p:cNvSpPr>
              <a:spLocks/>
            </p:cNvSpPr>
            <p:nvPr/>
          </p:nvSpPr>
          <p:spPr bwMode="auto">
            <a:xfrm>
              <a:off x="108551241" y="106210309"/>
              <a:ext cx="38249" cy="41437"/>
            </a:xfrm>
            <a:custGeom>
              <a:avLst/>
              <a:gdLst>
                <a:gd name="T0" fmla="*/ 5 w 12"/>
                <a:gd name="T1" fmla="*/ 0 h 13"/>
                <a:gd name="T2" fmla="*/ 1 w 12"/>
                <a:gd name="T3" fmla="*/ 10 h 13"/>
                <a:gd name="T4" fmla="*/ 10 w 12"/>
                <a:gd name="T5" fmla="*/ 11 h 13"/>
                <a:gd name="T6" fmla="*/ 5 w 12"/>
                <a:gd name="T7" fmla="*/ 0 h 13"/>
              </a:gdLst>
              <a:ahLst/>
              <a:cxnLst>
                <a:cxn ang="0">
                  <a:pos x="T0" y="T1"/>
                </a:cxn>
                <a:cxn ang="0">
                  <a:pos x="T2" y="T3"/>
                </a:cxn>
                <a:cxn ang="0">
                  <a:pos x="T4" y="T5"/>
                </a:cxn>
                <a:cxn ang="0">
                  <a:pos x="T6" y="T7"/>
                </a:cxn>
              </a:cxnLst>
              <a:rect l="0" t="0" r="r" b="b"/>
              <a:pathLst>
                <a:path w="12" h="13">
                  <a:moveTo>
                    <a:pt x="5" y="0"/>
                  </a:moveTo>
                  <a:cubicBezTo>
                    <a:pt x="1" y="1"/>
                    <a:pt x="0" y="4"/>
                    <a:pt x="1" y="10"/>
                  </a:cubicBezTo>
                  <a:cubicBezTo>
                    <a:pt x="4" y="12"/>
                    <a:pt x="6" y="13"/>
                    <a:pt x="10" y="11"/>
                  </a:cubicBezTo>
                  <a:cubicBezTo>
                    <a:pt x="12" y="4"/>
                    <a:pt x="6" y="4"/>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6" name="Freeform 22"/>
            <p:cNvSpPr>
              <a:spLocks/>
            </p:cNvSpPr>
            <p:nvPr/>
          </p:nvSpPr>
          <p:spPr bwMode="auto">
            <a:xfrm>
              <a:off x="108579928" y="106149747"/>
              <a:ext cx="50999" cy="191247"/>
            </a:xfrm>
            <a:custGeom>
              <a:avLst/>
              <a:gdLst>
                <a:gd name="T0" fmla="*/ 0 w 16"/>
                <a:gd name="T1" fmla="*/ 60 h 60"/>
                <a:gd name="T2" fmla="*/ 16 w 16"/>
                <a:gd name="T3" fmla="*/ 0 h 60"/>
                <a:gd name="T4" fmla="*/ 9 w 16"/>
                <a:gd name="T5" fmla="*/ 4 h 60"/>
                <a:gd name="T6" fmla="*/ 0 w 16"/>
                <a:gd name="T7" fmla="*/ 60 h 60"/>
              </a:gdLst>
              <a:ahLst/>
              <a:cxnLst>
                <a:cxn ang="0">
                  <a:pos x="T0" y="T1"/>
                </a:cxn>
                <a:cxn ang="0">
                  <a:pos x="T2" y="T3"/>
                </a:cxn>
                <a:cxn ang="0">
                  <a:pos x="T4" y="T5"/>
                </a:cxn>
                <a:cxn ang="0">
                  <a:pos x="T6" y="T7"/>
                </a:cxn>
              </a:cxnLst>
              <a:rect l="0" t="0" r="r" b="b"/>
              <a:pathLst>
                <a:path w="16" h="60">
                  <a:moveTo>
                    <a:pt x="0" y="60"/>
                  </a:moveTo>
                  <a:cubicBezTo>
                    <a:pt x="13" y="48"/>
                    <a:pt x="15" y="19"/>
                    <a:pt x="16" y="0"/>
                  </a:cubicBezTo>
                  <a:cubicBezTo>
                    <a:pt x="13" y="1"/>
                    <a:pt x="12" y="3"/>
                    <a:pt x="9" y="4"/>
                  </a:cubicBezTo>
                  <a:cubicBezTo>
                    <a:pt x="9" y="22"/>
                    <a:pt x="10" y="46"/>
                    <a:pt x="0" y="6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7" name="Freeform 23"/>
            <p:cNvSpPr>
              <a:spLocks/>
            </p:cNvSpPr>
            <p:nvPr/>
          </p:nvSpPr>
          <p:spPr bwMode="auto">
            <a:xfrm>
              <a:off x="108219746" y="106337807"/>
              <a:ext cx="235871" cy="261371"/>
            </a:xfrm>
            <a:custGeom>
              <a:avLst/>
              <a:gdLst>
                <a:gd name="T0" fmla="*/ 63 w 74"/>
                <a:gd name="T1" fmla="*/ 28 h 82"/>
                <a:gd name="T2" fmla="*/ 51 w 74"/>
                <a:gd name="T3" fmla="*/ 4 h 82"/>
                <a:gd name="T4" fmla="*/ 48 w 74"/>
                <a:gd name="T5" fmla="*/ 2 h 82"/>
                <a:gd name="T6" fmla="*/ 40 w 74"/>
                <a:gd name="T7" fmla="*/ 2 h 82"/>
                <a:gd name="T8" fmla="*/ 51 w 74"/>
                <a:gd name="T9" fmla="*/ 20 h 82"/>
                <a:gd name="T10" fmla="*/ 35 w 74"/>
                <a:gd name="T11" fmla="*/ 37 h 82"/>
                <a:gd name="T12" fmla="*/ 3 w 74"/>
                <a:gd name="T13" fmla="*/ 34 h 82"/>
                <a:gd name="T14" fmla="*/ 5 w 74"/>
                <a:gd name="T15" fmla="*/ 39 h 82"/>
                <a:gd name="T16" fmla="*/ 21 w 74"/>
                <a:gd name="T17" fmla="*/ 39 h 82"/>
                <a:gd name="T18" fmla="*/ 20 w 74"/>
                <a:gd name="T19" fmla="*/ 50 h 82"/>
                <a:gd name="T20" fmla="*/ 31 w 74"/>
                <a:gd name="T21" fmla="*/ 43 h 82"/>
                <a:gd name="T22" fmla="*/ 43 w 74"/>
                <a:gd name="T23" fmla="*/ 61 h 82"/>
                <a:gd name="T24" fmla="*/ 39 w 74"/>
                <a:gd name="T25" fmla="*/ 61 h 82"/>
                <a:gd name="T26" fmla="*/ 42 w 74"/>
                <a:gd name="T27" fmla="*/ 82 h 82"/>
                <a:gd name="T28" fmla="*/ 51 w 74"/>
                <a:gd name="T29" fmla="*/ 71 h 82"/>
                <a:gd name="T30" fmla="*/ 48 w 74"/>
                <a:gd name="T31" fmla="*/ 67 h 82"/>
                <a:gd name="T32" fmla="*/ 50 w 74"/>
                <a:gd name="T33" fmla="*/ 64 h 82"/>
                <a:gd name="T34" fmla="*/ 53 w 74"/>
                <a:gd name="T35" fmla="*/ 68 h 82"/>
                <a:gd name="T36" fmla="*/ 51 w 74"/>
                <a:gd name="T37" fmla="*/ 56 h 82"/>
                <a:gd name="T38" fmla="*/ 55 w 74"/>
                <a:gd name="T39" fmla="*/ 53 h 82"/>
                <a:gd name="T40" fmla="*/ 63 w 74"/>
                <a:gd name="T41"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 h="82">
                  <a:moveTo>
                    <a:pt x="63" y="28"/>
                  </a:moveTo>
                  <a:cubicBezTo>
                    <a:pt x="67" y="17"/>
                    <a:pt x="54" y="16"/>
                    <a:pt x="51" y="4"/>
                  </a:cubicBezTo>
                  <a:cubicBezTo>
                    <a:pt x="50" y="9"/>
                    <a:pt x="46" y="4"/>
                    <a:pt x="48" y="2"/>
                  </a:cubicBezTo>
                  <a:cubicBezTo>
                    <a:pt x="48" y="1"/>
                    <a:pt x="43" y="0"/>
                    <a:pt x="40" y="2"/>
                  </a:cubicBezTo>
                  <a:cubicBezTo>
                    <a:pt x="44" y="9"/>
                    <a:pt x="47" y="14"/>
                    <a:pt x="51" y="20"/>
                  </a:cubicBezTo>
                  <a:cubicBezTo>
                    <a:pt x="49" y="29"/>
                    <a:pt x="36" y="27"/>
                    <a:pt x="35" y="37"/>
                  </a:cubicBezTo>
                  <a:cubicBezTo>
                    <a:pt x="27" y="33"/>
                    <a:pt x="11" y="38"/>
                    <a:pt x="3" y="34"/>
                  </a:cubicBezTo>
                  <a:cubicBezTo>
                    <a:pt x="0" y="34"/>
                    <a:pt x="5" y="37"/>
                    <a:pt x="5" y="39"/>
                  </a:cubicBezTo>
                  <a:cubicBezTo>
                    <a:pt x="13" y="37"/>
                    <a:pt x="13" y="41"/>
                    <a:pt x="21" y="39"/>
                  </a:cubicBezTo>
                  <a:cubicBezTo>
                    <a:pt x="21" y="44"/>
                    <a:pt x="19" y="45"/>
                    <a:pt x="20" y="50"/>
                  </a:cubicBezTo>
                  <a:cubicBezTo>
                    <a:pt x="23" y="47"/>
                    <a:pt x="27" y="46"/>
                    <a:pt x="31" y="43"/>
                  </a:cubicBezTo>
                  <a:cubicBezTo>
                    <a:pt x="44" y="44"/>
                    <a:pt x="36" y="56"/>
                    <a:pt x="43" y="61"/>
                  </a:cubicBezTo>
                  <a:cubicBezTo>
                    <a:pt x="42" y="63"/>
                    <a:pt x="41" y="61"/>
                    <a:pt x="39" y="61"/>
                  </a:cubicBezTo>
                  <a:cubicBezTo>
                    <a:pt x="42" y="70"/>
                    <a:pt x="40" y="75"/>
                    <a:pt x="42" y="82"/>
                  </a:cubicBezTo>
                  <a:cubicBezTo>
                    <a:pt x="43" y="76"/>
                    <a:pt x="48" y="74"/>
                    <a:pt x="51" y="71"/>
                  </a:cubicBezTo>
                  <a:cubicBezTo>
                    <a:pt x="52" y="68"/>
                    <a:pt x="49" y="69"/>
                    <a:pt x="48" y="67"/>
                  </a:cubicBezTo>
                  <a:cubicBezTo>
                    <a:pt x="49" y="66"/>
                    <a:pt x="50" y="65"/>
                    <a:pt x="50" y="64"/>
                  </a:cubicBezTo>
                  <a:cubicBezTo>
                    <a:pt x="51" y="65"/>
                    <a:pt x="52" y="66"/>
                    <a:pt x="53" y="68"/>
                  </a:cubicBezTo>
                  <a:cubicBezTo>
                    <a:pt x="55" y="62"/>
                    <a:pt x="49" y="60"/>
                    <a:pt x="51" y="56"/>
                  </a:cubicBezTo>
                  <a:cubicBezTo>
                    <a:pt x="51" y="55"/>
                    <a:pt x="54" y="52"/>
                    <a:pt x="55" y="53"/>
                  </a:cubicBezTo>
                  <a:cubicBezTo>
                    <a:pt x="55" y="47"/>
                    <a:pt x="74" y="32"/>
                    <a:pt x="63" y="2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8" name="Freeform 24"/>
            <p:cNvSpPr>
              <a:spLocks/>
            </p:cNvSpPr>
            <p:nvPr/>
          </p:nvSpPr>
          <p:spPr bwMode="auto">
            <a:xfrm>
              <a:off x="108140060" y="106605553"/>
              <a:ext cx="35062" cy="25499"/>
            </a:xfrm>
            <a:custGeom>
              <a:avLst/>
              <a:gdLst>
                <a:gd name="T0" fmla="*/ 0 w 11"/>
                <a:gd name="T1" fmla="*/ 3 h 8"/>
                <a:gd name="T2" fmla="*/ 2 w 11"/>
                <a:gd name="T3" fmla="*/ 7 h 8"/>
                <a:gd name="T4" fmla="*/ 5 w 11"/>
                <a:gd name="T5" fmla="*/ 6 h 8"/>
                <a:gd name="T6" fmla="*/ 11 w 11"/>
                <a:gd name="T7" fmla="*/ 3 h 8"/>
                <a:gd name="T8" fmla="*/ 0 w 11"/>
                <a:gd name="T9" fmla="*/ 3 h 8"/>
              </a:gdLst>
              <a:ahLst/>
              <a:cxnLst>
                <a:cxn ang="0">
                  <a:pos x="T0" y="T1"/>
                </a:cxn>
                <a:cxn ang="0">
                  <a:pos x="T2" y="T3"/>
                </a:cxn>
                <a:cxn ang="0">
                  <a:pos x="T4" y="T5"/>
                </a:cxn>
                <a:cxn ang="0">
                  <a:pos x="T6" y="T7"/>
                </a:cxn>
                <a:cxn ang="0">
                  <a:pos x="T8" y="T9"/>
                </a:cxn>
              </a:cxnLst>
              <a:rect l="0" t="0" r="r" b="b"/>
              <a:pathLst>
                <a:path w="11" h="8">
                  <a:moveTo>
                    <a:pt x="0" y="3"/>
                  </a:moveTo>
                  <a:cubicBezTo>
                    <a:pt x="0" y="5"/>
                    <a:pt x="2" y="5"/>
                    <a:pt x="2" y="7"/>
                  </a:cubicBezTo>
                  <a:cubicBezTo>
                    <a:pt x="3" y="8"/>
                    <a:pt x="4" y="0"/>
                    <a:pt x="5" y="6"/>
                  </a:cubicBezTo>
                  <a:cubicBezTo>
                    <a:pt x="7" y="5"/>
                    <a:pt x="9" y="4"/>
                    <a:pt x="11" y="3"/>
                  </a:cubicBezTo>
                  <a:cubicBezTo>
                    <a:pt x="9" y="0"/>
                    <a:pt x="1" y="2"/>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9" name="Freeform 25"/>
            <p:cNvSpPr>
              <a:spLocks/>
            </p:cNvSpPr>
            <p:nvPr/>
          </p:nvSpPr>
          <p:spPr bwMode="auto">
            <a:xfrm>
              <a:off x="108650052" y="106911548"/>
              <a:ext cx="89249" cy="79687"/>
            </a:xfrm>
            <a:custGeom>
              <a:avLst/>
              <a:gdLst>
                <a:gd name="T0" fmla="*/ 0 w 28"/>
                <a:gd name="T1" fmla="*/ 25 h 25"/>
                <a:gd name="T2" fmla="*/ 28 w 28"/>
                <a:gd name="T3" fmla="*/ 0 h 25"/>
                <a:gd name="T4" fmla="*/ 0 w 28"/>
                <a:gd name="T5" fmla="*/ 25 h 25"/>
              </a:gdLst>
              <a:ahLst/>
              <a:cxnLst>
                <a:cxn ang="0">
                  <a:pos x="T0" y="T1"/>
                </a:cxn>
                <a:cxn ang="0">
                  <a:pos x="T2" y="T3"/>
                </a:cxn>
                <a:cxn ang="0">
                  <a:pos x="T4" y="T5"/>
                </a:cxn>
              </a:cxnLst>
              <a:rect l="0" t="0" r="r" b="b"/>
              <a:pathLst>
                <a:path w="28" h="25">
                  <a:moveTo>
                    <a:pt x="0" y="25"/>
                  </a:moveTo>
                  <a:cubicBezTo>
                    <a:pt x="9" y="22"/>
                    <a:pt x="21" y="9"/>
                    <a:pt x="28" y="0"/>
                  </a:cubicBezTo>
                  <a:cubicBezTo>
                    <a:pt x="19" y="3"/>
                    <a:pt x="10" y="18"/>
                    <a:pt x="0" y="25"/>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0" name="Freeform 26"/>
            <p:cNvSpPr>
              <a:spLocks/>
            </p:cNvSpPr>
            <p:nvPr/>
          </p:nvSpPr>
          <p:spPr bwMode="auto">
            <a:xfrm>
              <a:off x="108194246" y="106442993"/>
              <a:ext cx="31875" cy="28687"/>
            </a:xfrm>
            <a:custGeom>
              <a:avLst/>
              <a:gdLst>
                <a:gd name="T0" fmla="*/ 0 w 10"/>
                <a:gd name="T1" fmla="*/ 6 h 9"/>
                <a:gd name="T2" fmla="*/ 10 w 10"/>
                <a:gd name="T3" fmla="*/ 5 h 9"/>
                <a:gd name="T4" fmla="*/ 0 w 10"/>
                <a:gd name="T5" fmla="*/ 6 h 9"/>
              </a:gdLst>
              <a:ahLst/>
              <a:cxnLst>
                <a:cxn ang="0">
                  <a:pos x="T0" y="T1"/>
                </a:cxn>
                <a:cxn ang="0">
                  <a:pos x="T2" y="T3"/>
                </a:cxn>
                <a:cxn ang="0">
                  <a:pos x="T4" y="T5"/>
                </a:cxn>
              </a:cxnLst>
              <a:rect l="0" t="0" r="r" b="b"/>
              <a:pathLst>
                <a:path w="10" h="9">
                  <a:moveTo>
                    <a:pt x="0" y="6"/>
                  </a:moveTo>
                  <a:cubicBezTo>
                    <a:pt x="5" y="9"/>
                    <a:pt x="5" y="5"/>
                    <a:pt x="10" y="5"/>
                  </a:cubicBezTo>
                  <a:cubicBezTo>
                    <a:pt x="6" y="3"/>
                    <a:pt x="1" y="0"/>
                    <a:pt x="0" y="6"/>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1" name="Freeform 27"/>
            <p:cNvSpPr>
              <a:spLocks noEditPoints="1"/>
            </p:cNvSpPr>
            <p:nvPr/>
          </p:nvSpPr>
          <p:spPr bwMode="auto">
            <a:xfrm>
              <a:off x="107289010" y="105394321"/>
              <a:ext cx="1335542" cy="1600101"/>
            </a:xfrm>
            <a:custGeom>
              <a:avLst/>
              <a:gdLst>
                <a:gd name="T0" fmla="*/ 376 w 419"/>
                <a:gd name="T1" fmla="*/ 484 h 502"/>
                <a:gd name="T2" fmla="*/ 364 w 419"/>
                <a:gd name="T3" fmla="*/ 413 h 502"/>
                <a:gd name="T4" fmla="*/ 371 w 419"/>
                <a:gd name="T5" fmla="*/ 365 h 502"/>
                <a:gd name="T6" fmla="*/ 345 w 419"/>
                <a:gd name="T7" fmla="*/ 378 h 502"/>
                <a:gd name="T8" fmla="*/ 328 w 419"/>
                <a:gd name="T9" fmla="*/ 400 h 502"/>
                <a:gd name="T10" fmla="*/ 242 w 419"/>
                <a:gd name="T11" fmla="*/ 402 h 502"/>
                <a:gd name="T12" fmla="*/ 212 w 419"/>
                <a:gd name="T13" fmla="*/ 338 h 502"/>
                <a:gd name="T14" fmla="*/ 243 w 419"/>
                <a:gd name="T15" fmla="*/ 334 h 502"/>
                <a:gd name="T16" fmla="*/ 261 w 419"/>
                <a:gd name="T17" fmla="*/ 298 h 502"/>
                <a:gd name="T18" fmla="*/ 256 w 419"/>
                <a:gd name="T19" fmla="*/ 267 h 502"/>
                <a:gd name="T20" fmla="*/ 219 w 419"/>
                <a:gd name="T21" fmla="*/ 167 h 502"/>
                <a:gd name="T22" fmla="*/ 235 w 419"/>
                <a:gd name="T23" fmla="*/ 157 h 502"/>
                <a:gd name="T24" fmla="*/ 236 w 419"/>
                <a:gd name="T25" fmla="*/ 134 h 502"/>
                <a:gd name="T26" fmla="*/ 235 w 419"/>
                <a:gd name="T27" fmla="*/ 115 h 502"/>
                <a:gd name="T28" fmla="*/ 243 w 419"/>
                <a:gd name="T29" fmla="*/ 101 h 502"/>
                <a:gd name="T30" fmla="*/ 278 w 419"/>
                <a:gd name="T31" fmla="*/ 89 h 502"/>
                <a:gd name="T32" fmla="*/ 357 w 419"/>
                <a:gd name="T33" fmla="*/ 105 h 502"/>
                <a:gd name="T34" fmla="*/ 365 w 419"/>
                <a:gd name="T35" fmla="*/ 130 h 502"/>
                <a:gd name="T36" fmla="*/ 362 w 419"/>
                <a:gd name="T37" fmla="*/ 155 h 502"/>
                <a:gd name="T38" fmla="*/ 379 w 419"/>
                <a:gd name="T39" fmla="*/ 175 h 502"/>
                <a:gd name="T40" fmla="*/ 401 w 419"/>
                <a:gd name="T41" fmla="*/ 194 h 502"/>
                <a:gd name="T42" fmla="*/ 414 w 419"/>
                <a:gd name="T43" fmla="*/ 216 h 502"/>
                <a:gd name="T44" fmla="*/ 412 w 419"/>
                <a:gd name="T45" fmla="*/ 110 h 502"/>
                <a:gd name="T46" fmla="*/ 335 w 419"/>
                <a:gd name="T47" fmla="*/ 19 h 502"/>
                <a:gd name="T48" fmla="*/ 249 w 419"/>
                <a:gd name="T49" fmla="*/ 2 h 502"/>
                <a:gd name="T50" fmla="*/ 160 w 419"/>
                <a:gd name="T51" fmla="*/ 44 h 502"/>
                <a:gd name="T52" fmla="*/ 111 w 419"/>
                <a:gd name="T53" fmla="*/ 151 h 502"/>
                <a:gd name="T54" fmla="*/ 105 w 419"/>
                <a:gd name="T55" fmla="*/ 260 h 502"/>
                <a:gd name="T56" fmla="*/ 176 w 419"/>
                <a:gd name="T57" fmla="*/ 378 h 502"/>
                <a:gd name="T58" fmla="*/ 97 w 419"/>
                <a:gd name="T59" fmla="*/ 421 h 502"/>
                <a:gd name="T60" fmla="*/ 42 w 419"/>
                <a:gd name="T61" fmla="*/ 465 h 502"/>
                <a:gd name="T62" fmla="*/ 0 w 419"/>
                <a:gd name="T63" fmla="*/ 502 h 502"/>
                <a:gd name="T64" fmla="*/ 30 w 419"/>
                <a:gd name="T65" fmla="*/ 489 h 502"/>
                <a:gd name="T66" fmla="*/ 52 w 419"/>
                <a:gd name="T67" fmla="*/ 502 h 502"/>
                <a:gd name="T68" fmla="*/ 101 w 419"/>
                <a:gd name="T69" fmla="*/ 487 h 502"/>
                <a:gd name="T70" fmla="*/ 124 w 419"/>
                <a:gd name="T71" fmla="*/ 408 h 502"/>
                <a:gd name="T72" fmla="*/ 242 w 419"/>
                <a:gd name="T73" fmla="*/ 473 h 502"/>
                <a:gd name="T74" fmla="*/ 306 w 419"/>
                <a:gd name="T75" fmla="*/ 457 h 502"/>
                <a:gd name="T76" fmla="*/ 369 w 419"/>
                <a:gd name="T77" fmla="*/ 502 h 502"/>
                <a:gd name="T78" fmla="*/ 239 w 419"/>
                <a:gd name="T79" fmla="*/ 282 h 502"/>
                <a:gd name="T80" fmla="*/ 373 w 419"/>
                <a:gd name="T81" fmla="*/ 104 h 502"/>
                <a:gd name="T82" fmla="*/ 373 w 419"/>
                <a:gd name="T83" fmla="*/ 104 h 502"/>
                <a:gd name="T84" fmla="*/ 366 w 419"/>
                <a:gd name="T85" fmla="*/ 107 h 502"/>
                <a:gd name="T86" fmla="*/ 379 w 419"/>
                <a:gd name="T87" fmla="*/ 125 h 502"/>
                <a:gd name="T88" fmla="*/ 383 w 419"/>
                <a:gd name="T89" fmla="*/ 148 h 502"/>
                <a:gd name="T90" fmla="*/ 375 w 419"/>
                <a:gd name="T91" fmla="*/ 125 h 502"/>
                <a:gd name="T92" fmla="*/ 138 w 419"/>
                <a:gd name="T93" fmla="*/ 266 h 502"/>
                <a:gd name="T94" fmla="*/ 85 w 419"/>
                <a:gd name="T95" fmla="*/ 453 h 502"/>
                <a:gd name="T96" fmla="*/ 226 w 419"/>
                <a:gd name="T97" fmla="*/ 240 h 502"/>
                <a:gd name="T98" fmla="*/ 219 w 419"/>
                <a:gd name="T99" fmla="*/ 226 h 502"/>
                <a:gd name="T100" fmla="*/ 226 w 419"/>
                <a:gd name="T101" fmla="*/ 240 h 502"/>
                <a:gd name="T102" fmla="*/ 205 w 419"/>
                <a:gd name="T103" fmla="*/ 214 h 502"/>
                <a:gd name="T104" fmla="*/ 235 w 419"/>
                <a:gd name="T105" fmla="*/ 223 h 502"/>
                <a:gd name="T106" fmla="*/ 191 w 419"/>
                <a:gd name="T107" fmla="*/ 233 h 502"/>
                <a:gd name="T108" fmla="*/ 183 w 419"/>
                <a:gd name="T109" fmla="*/ 268 h 502"/>
                <a:gd name="T110" fmla="*/ 175 w 419"/>
                <a:gd name="T111" fmla="*/ 30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9" h="502">
                  <a:moveTo>
                    <a:pt x="381" y="497"/>
                  </a:moveTo>
                  <a:cubicBezTo>
                    <a:pt x="377" y="497"/>
                    <a:pt x="377" y="497"/>
                    <a:pt x="377" y="497"/>
                  </a:cubicBezTo>
                  <a:cubicBezTo>
                    <a:pt x="376" y="493"/>
                    <a:pt x="379" y="493"/>
                    <a:pt x="379" y="490"/>
                  </a:cubicBezTo>
                  <a:cubicBezTo>
                    <a:pt x="375" y="490"/>
                    <a:pt x="375" y="490"/>
                    <a:pt x="375" y="490"/>
                  </a:cubicBezTo>
                  <a:cubicBezTo>
                    <a:pt x="374" y="487"/>
                    <a:pt x="376" y="487"/>
                    <a:pt x="376" y="484"/>
                  </a:cubicBezTo>
                  <a:cubicBezTo>
                    <a:pt x="372" y="484"/>
                    <a:pt x="372" y="484"/>
                    <a:pt x="372" y="484"/>
                  </a:cubicBezTo>
                  <a:cubicBezTo>
                    <a:pt x="371" y="481"/>
                    <a:pt x="374" y="481"/>
                    <a:pt x="373" y="478"/>
                  </a:cubicBezTo>
                  <a:cubicBezTo>
                    <a:pt x="371" y="477"/>
                    <a:pt x="368" y="478"/>
                    <a:pt x="368" y="476"/>
                  </a:cubicBezTo>
                  <a:cubicBezTo>
                    <a:pt x="370" y="476"/>
                    <a:pt x="369" y="473"/>
                    <a:pt x="371" y="472"/>
                  </a:cubicBezTo>
                  <a:cubicBezTo>
                    <a:pt x="351" y="459"/>
                    <a:pt x="372" y="438"/>
                    <a:pt x="364" y="413"/>
                  </a:cubicBezTo>
                  <a:cubicBezTo>
                    <a:pt x="367" y="413"/>
                    <a:pt x="368" y="411"/>
                    <a:pt x="371" y="411"/>
                  </a:cubicBezTo>
                  <a:cubicBezTo>
                    <a:pt x="371" y="409"/>
                    <a:pt x="371" y="409"/>
                    <a:pt x="371" y="409"/>
                  </a:cubicBezTo>
                  <a:cubicBezTo>
                    <a:pt x="372" y="405"/>
                    <a:pt x="378" y="412"/>
                    <a:pt x="380" y="408"/>
                  </a:cubicBezTo>
                  <a:cubicBezTo>
                    <a:pt x="386" y="394"/>
                    <a:pt x="402" y="390"/>
                    <a:pt x="410" y="378"/>
                  </a:cubicBezTo>
                  <a:cubicBezTo>
                    <a:pt x="401" y="369"/>
                    <a:pt x="388" y="365"/>
                    <a:pt x="371" y="365"/>
                  </a:cubicBezTo>
                  <a:cubicBezTo>
                    <a:pt x="364" y="368"/>
                    <a:pt x="358" y="379"/>
                    <a:pt x="353" y="378"/>
                  </a:cubicBezTo>
                  <a:cubicBezTo>
                    <a:pt x="354" y="376"/>
                    <a:pt x="354" y="376"/>
                    <a:pt x="357" y="374"/>
                  </a:cubicBezTo>
                  <a:cubicBezTo>
                    <a:pt x="353" y="373"/>
                    <a:pt x="348" y="372"/>
                    <a:pt x="346" y="372"/>
                  </a:cubicBezTo>
                  <a:cubicBezTo>
                    <a:pt x="348" y="374"/>
                    <a:pt x="353" y="379"/>
                    <a:pt x="350" y="380"/>
                  </a:cubicBezTo>
                  <a:cubicBezTo>
                    <a:pt x="348" y="380"/>
                    <a:pt x="348" y="379"/>
                    <a:pt x="345" y="378"/>
                  </a:cubicBezTo>
                  <a:cubicBezTo>
                    <a:pt x="345" y="383"/>
                    <a:pt x="340" y="379"/>
                    <a:pt x="339" y="378"/>
                  </a:cubicBezTo>
                  <a:cubicBezTo>
                    <a:pt x="339" y="381"/>
                    <a:pt x="342" y="381"/>
                    <a:pt x="340" y="385"/>
                  </a:cubicBezTo>
                  <a:cubicBezTo>
                    <a:pt x="337" y="387"/>
                    <a:pt x="337" y="386"/>
                    <a:pt x="335" y="391"/>
                  </a:cubicBezTo>
                  <a:cubicBezTo>
                    <a:pt x="333" y="392"/>
                    <a:pt x="325" y="392"/>
                    <a:pt x="331" y="395"/>
                  </a:cubicBezTo>
                  <a:cubicBezTo>
                    <a:pt x="325" y="395"/>
                    <a:pt x="330" y="397"/>
                    <a:pt x="328" y="400"/>
                  </a:cubicBezTo>
                  <a:cubicBezTo>
                    <a:pt x="314" y="416"/>
                    <a:pt x="281" y="439"/>
                    <a:pt x="245" y="426"/>
                  </a:cubicBezTo>
                  <a:cubicBezTo>
                    <a:pt x="251" y="426"/>
                    <a:pt x="267" y="430"/>
                    <a:pt x="273" y="424"/>
                  </a:cubicBezTo>
                  <a:cubicBezTo>
                    <a:pt x="273" y="423"/>
                    <a:pt x="272" y="421"/>
                    <a:pt x="271" y="420"/>
                  </a:cubicBezTo>
                  <a:cubicBezTo>
                    <a:pt x="266" y="426"/>
                    <a:pt x="253" y="408"/>
                    <a:pt x="245" y="411"/>
                  </a:cubicBezTo>
                  <a:cubicBezTo>
                    <a:pt x="246" y="405"/>
                    <a:pt x="241" y="407"/>
                    <a:pt x="242" y="402"/>
                  </a:cubicBezTo>
                  <a:cubicBezTo>
                    <a:pt x="249" y="402"/>
                    <a:pt x="245" y="395"/>
                    <a:pt x="243" y="391"/>
                  </a:cubicBezTo>
                  <a:cubicBezTo>
                    <a:pt x="251" y="391"/>
                    <a:pt x="256" y="384"/>
                    <a:pt x="264" y="387"/>
                  </a:cubicBezTo>
                  <a:cubicBezTo>
                    <a:pt x="263" y="383"/>
                    <a:pt x="268" y="385"/>
                    <a:pt x="267" y="380"/>
                  </a:cubicBezTo>
                  <a:cubicBezTo>
                    <a:pt x="253" y="374"/>
                    <a:pt x="237" y="364"/>
                    <a:pt x="232" y="353"/>
                  </a:cubicBezTo>
                  <a:cubicBezTo>
                    <a:pt x="226" y="353"/>
                    <a:pt x="215" y="346"/>
                    <a:pt x="212" y="338"/>
                  </a:cubicBezTo>
                  <a:cubicBezTo>
                    <a:pt x="222" y="336"/>
                    <a:pt x="224" y="351"/>
                    <a:pt x="238" y="349"/>
                  </a:cubicBezTo>
                  <a:cubicBezTo>
                    <a:pt x="237" y="346"/>
                    <a:pt x="238" y="344"/>
                    <a:pt x="239" y="342"/>
                  </a:cubicBezTo>
                  <a:cubicBezTo>
                    <a:pt x="234" y="343"/>
                    <a:pt x="233" y="339"/>
                    <a:pt x="232" y="334"/>
                  </a:cubicBezTo>
                  <a:cubicBezTo>
                    <a:pt x="238" y="333"/>
                    <a:pt x="238" y="338"/>
                    <a:pt x="242" y="339"/>
                  </a:cubicBezTo>
                  <a:cubicBezTo>
                    <a:pt x="242" y="337"/>
                    <a:pt x="242" y="335"/>
                    <a:pt x="243" y="334"/>
                  </a:cubicBezTo>
                  <a:cubicBezTo>
                    <a:pt x="248" y="335"/>
                    <a:pt x="254" y="339"/>
                    <a:pt x="256" y="333"/>
                  </a:cubicBezTo>
                  <a:cubicBezTo>
                    <a:pt x="261" y="334"/>
                    <a:pt x="272" y="334"/>
                    <a:pt x="271" y="339"/>
                  </a:cubicBezTo>
                  <a:cubicBezTo>
                    <a:pt x="272" y="335"/>
                    <a:pt x="276" y="334"/>
                    <a:pt x="279" y="331"/>
                  </a:cubicBezTo>
                  <a:cubicBezTo>
                    <a:pt x="270" y="331"/>
                    <a:pt x="265" y="321"/>
                    <a:pt x="260" y="322"/>
                  </a:cubicBezTo>
                  <a:cubicBezTo>
                    <a:pt x="262" y="313"/>
                    <a:pt x="259" y="307"/>
                    <a:pt x="261" y="298"/>
                  </a:cubicBezTo>
                  <a:cubicBezTo>
                    <a:pt x="274" y="296"/>
                    <a:pt x="282" y="285"/>
                    <a:pt x="297" y="292"/>
                  </a:cubicBezTo>
                  <a:cubicBezTo>
                    <a:pt x="297" y="294"/>
                    <a:pt x="295" y="295"/>
                    <a:pt x="297" y="296"/>
                  </a:cubicBezTo>
                  <a:cubicBezTo>
                    <a:pt x="302" y="296"/>
                    <a:pt x="304" y="294"/>
                    <a:pt x="305" y="292"/>
                  </a:cubicBezTo>
                  <a:cubicBezTo>
                    <a:pt x="294" y="276"/>
                    <a:pt x="276" y="295"/>
                    <a:pt x="261" y="287"/>
                  </a:cubicBezTo>
                  <a:cubicBezTo>
                    <a:pt x="263" y="280"/>
                    <a:pt x="259" y="275"/>
                    <a:pt x="256" y="267"/>
                  </a:cubicBezTo>
                  <a:cubicBezTo>
                    <a:pt x="264" y="258"/>
                    <a:pt x="269" y="249"/>
                    <a:pt x="268" y="234"/>
                  </a:cubicBezTo>
                  <a:cubicBezTo>
                    <a:pt x="267" y="219"/>
                    <a:pt x="257" y="201"/>
                    <a:pt x="262" y="196"/>
                  </a:cubicBezTo>
                  <a:cubicBezTo>
                    <a:pt x="251" y="192"/>
                    <a:pt x="243" y="177"/>
                    <a:pt x="228" y="170"/>
                  </a:cubicBezTo>
                  <a:cubicBezTo>
                    <a:pt x="224" y="176"/>
                    <a:pt x="221" y="171"/>
                    <a:pt x="217" y="173"/>
                  </a:cubicBezTo>
                  <a:cubicBezTo>
                    <a:pt x="217" y="170"/>
                    <a:pt x="219" y="170"/>
                    <a:pt x="219" y="167"/>
                  </a:cubicBezTo>
                  <a:cubicBezTo>
                    <a:pt x="224" y="170"/>
                    <a:pt x="225" y="165"/>
                    <a:pt x="227" y="162"/>
                  </a:cubicBezTo>
                  <a:cubicBezTo>
                    <a:pt x="230" y="169"/>
                    <a:pt x="227" y="159"/>
                    <a:pt x="231" y="163"/>
                  </a:cubicBezTo>
                  <a:cubicBezTo>
                    <a:pt x="229" y="160"/>
                    <a:pt x="235" y="157"/>
                    <a:pt x="231" y="156"/>
                  </a:cubicBezTo>
                  <a:cubicBezTo>
                    <a:pt x="230" y="156"/>
                    <a:pt x="229" y="156"/>
                    <a:pt x="230" y="155"/>
                  </a:cubicBezTo>
                  <a:cubicBezTo>
                    <a:pt x="233" y="154"/>
                    <a:pt x="232" y="157"/>
                    <a:pt x="235" y="157"/>
                  </a:cubicBezTo>
                  <a:cubicBezTo>
                    <a:pt x="235" y="156"/>
                    <a:pt x="238" y="154"/>
                    <a:pt x="235" y="153"/>
                  </a:cubicBezTo>
                  <a:cubicBezTo>
                    <a:pt x="235" y="154"/>
                    <a:pt x="235" y="156"/>
                    <a:pt x="234" y="156"/>
                  </a:cubicBezTo>
                  <a:cubicBezTo>
                    <a:pt x="235" y="148"/>
                    <a:pt x="236" y="146"/>
                    <a:pt x="239" y="138"/>
                  </a:cubicBezTo>
                  <a:cubicBezTo>
                    <a:pt x="237" y="138"/>
                    <a:pt x="236" y="140"/>
                    <a:pt x="235" y="138"/>
                  </a:cubicBezTo>
                  <a:cubicBezTo>
                    <a:pt x="237" y="139"/>
                    <a:pt x="240" y="134"/>
                    <a:pt x="236" y="134"/>
                  </a:cubicBezTo>
                  <a:cubicBezTo>
                    <a:pt x="237" y="137"/>
                    <a:pt x="235" y="137"/>
                    <a:pt x="232" y="137"/>
                  </a:cubicBezTo>
                  <a:cubicBezTo>
                    <a:pt x="237" y="130"/>
                    <a:pt x="233" y="129"/>
                    <a:pt x="241" y="125"/>
                  </a:cubicBezTo>
                  <a:cubicBezTo>
                    <a:pt x="238" y="125"/>
                    <a:pt x="240" y="121"/>
                    <a:pt x="236" y="122"/>
                  </a:cubicBezTo>
                  <a:cubicBezTo>
                    <a:pt x="233" y="121"/>
                    <a:pt x="237" y="128"/>
                    <a:pt x="232" y="126"/>
                  </a:cubicBezTo>
                  <a:cubicBezTo>
                    <a:pt x="230" y="125"/>
                    <a:pt x="239" y="117"/>
                    <a:pt x="235" y="115"/>
                  </a:cubicBezTo>
                  <a:cubicBezTo>
                    <a:pt x="234" y="115"/>
                    <a:pt x="234" y="115"/>
                    <a:pt x="234" y="114"/>
                  </a:cubicBezTo>
                  <a:cubicBezTo>
                    <a:pt x="237" y="113"/>
                    <a:pt x="237" y="116"/>
                    <a:pt x="239" y="116"/>
                  </a:cubicBezTo>
                  <a:cubicBezTo>
                    <a:pt x="240" y="113"/>
                    <a:pt x="242" y="111"/>
                    <a:pt x="242" y="107"/>
                  </a:cubicBezTo>
                  <a:cubicBezTo>
                    <a:pt x="239" y="107"/>
                    <a:pt x="238" y="110"/>
                    <a:pt x="236" y="111"/>
                  </a:cubicBezTo>
                  <a:cubicBezTo>
                    <a:pt x="234" y="103"/>
                    <a:pt x="244" y="108"/>
                    <a:pt x="243" y="101"/>
                  </a:cubicBezTo>
                  <a:cubicBezTo>
                    <a:pt x="249" y="105"/>
                    <a:pt x="257" y="96"/>
                    <a:pt x="257" y="101"/>
                  </a:cubicBezTo>
                  <a:cubicBezTo>
                    <a:pt x="257" y="100"/>
                    <a:pt x="259" y="99"/>
                    <a:pt x="258" y="97"/>
                  </a:cubicBezTo>
                  <a:cubicBezTo>
                    <a:pt x="266" y="98"/>
                    <a:pt x="268" y="97"/>
                    <a:pt x="271" y="89"/>
                  </a:cubicBezTo>
                  <a:cubicBezTo>
                    <a:pt x="273" y="89"/>
                    <a:pt x="273" y="91"/>
                    <a:pt x="275" y="92"/>
                  </a:cubicBezTo>
                  <a:cubicBezTo>
                    <a:pt x="275" y="90"/>
                    <a:pt x="277" y="91"/>
                    <a:pt x="278" y="89"/>
                  </a:cubicBezTo>
                  <a:cubicBezTo>
                    <a:pt x="276" y="89"/>
                    <a:pt x="275" y="89"/>
                    <a:pt x="275" y="88"/>
                  </a:cubicBezTo>
                  <a:cubicBezTo>
                    <a:pt x="279" y="85"/>
                    <a:pt x="285" y="85"/>
                    <a:pt x="286" y="80"/>
                  </a:cubicBezTo>
                  <a:cubicBezTo>
                    <a:pt x="302" y="85"/>
                    <a:pt x="311" y="78"/>
                    <a:pt x="319" y="85"/>
                  </a:cubicBezTo>
                  <a:cubicBezTo>
                    <a:pt x="319" y="81"/>
                    <a:pt x="324" y="83"/>
                    <a:pt x="325" y="81"/>
                  </a:cubicBezTo>
                  <a:cubicBezTo>
                    <a:pt x="338" y="92"/>
                    <a:pt x="344" y="98"/>
                    <a:pt x="357" y="105"/>
                  </a:cubicBezTo>
                  <a:cubicBezTo>
                    <a:pt x="355" y="108"/>
                    <a:pt x="349" y="119"/>
                    <a:pt x="355" y="114"/>
                  </a:cubicBezTo>
                  <a:cubicBezTo>
                    <a:pt x="356" y="120"/>
                    <a:pt x="357" y="126"/>
                    <a:pt x="357" y="129"/>
                  </a:cubicBezTo>
                  <a:cubicBezTo>
                    <a:pt x="362" y="128"/>
                    <a:pt x="355" y="124"/>
                    <a:pt x="361" y="125"/>
                  </a:cubicBezTo>
                  <a:cubicBezTo>
                    <a:pt x="363" y="129"/>
                    <a:pt x="377" y="133"/>
                    <a:pt x="369" y="138"/>
                  </a:cubicBezTo>
                  <a:cubicBezTo>
                    <a:pt x="367" y="136"/>
                    <a:pt x="367" y="132"/>
                    <a:pt x="365" y="130"/>
                  </a:cubicBezTo>
                  <a:cubicBezTo>
                    <a:pt x="361" y="134"/>
                    <a:pt x="364" y="128"/>
                    <a:pt x="360" y="129"/>
                  </a:cubicBezTo>
                  <a:cubicBezTo>
                    <a:pt x="360" y="132"/>
                    <a:pt x="363" y="131"/>
                    <a:pt x="364" y="134"/>
                  </a:cubicBezTo>
                  <a:cubicBezTo>
                    <a:pt x="361" y="134"/>
                    <a:pt x="360" y="135"/>
                    <a:pt x="360" y="137"/>
                  </a:cubicBezTo>
                  <a:cubicBezTo>
                    <a:pt x="366" y="138"/>
                    <a:pt x="359" y="142"/>
                    <a:pt x="358" y="147"/>
                  </a:cubicBezTo>
                  <a:cubicBezTo>
                    <a:pt x="359" y="150"/>
                    <a:pt x="360" y="153"/>
                    <a:pt x="362" y="155"/>
                  </a:cubicBezTo>
                  <a:cubicBezTo>
                    <a:pt x="362" y="153"/>
                    <a:pt x="362" y="150"/>
                    <a:pt x="365" y="151"/>
                  </a:cubicBezTo>
                  <a:cubicBezTo>
                    <a:pt x="362" y="161"/>
                    <a:pt x="366" y="165"/>
                    <a:pt x="371" y="171"/>
                  </a:cubicBezTo>
                  <a:cubicBezTo>
                    <a:pt x="372" y="167"/>
                    <a:pt x="374" y="173"/>
                    <a:pt x="376" y="170"/>
                  </a:cubicBezTo>
                  <a:cubicBezTo>
                    <a:pt x="378" y="175"/>
                    <a:pt x="371" y="171"/>
                    <a:pt x="372" y="174"/>
                  </a:cubicBezTo>
                  <a:cubicBezTo>
                    <a:pt x="375" y="173"/>
                    <a:pt x="376" y="180"/>
                    <a:pt x="379" y="175"/>
                  </a:cubicBezTo>
                  <a:cubicBezTo>
                    <a:pt x="374" y="174"/>
                    <a:pt x="381" y="168"/>
                    <a:pt x="380" y="163"/>
                  </a:cubicBezTo>
                  <a:cubicBezTo>
                    <a:pt x="381" y="168"/>
                    <a:pt x="383" y="167"/>
                    <a:pt x="381" y="173"/>
                  </a:cubicBezTo>
                  <a:cubicBezTo>
                    <a:pt x="384" y="171"/>
                    <a:pt x="386" y="174"/>
                    <a:pt x="388" y="170"/>
                  </a:cubicBezTo>
                  <a:cubicBezTo>
                    <a:pt x="390" y="174"/>
                    <a:pt x="393" y="180"/>
                    <a:pt x="397" y="179"/>
                  </a:cubicBezTo>
                  <a:cubicBezTo>
                    <a:pt x="393" y="184"/>
                    <a:pt x="400" y="190"/>
                    <a:pt x="401" y="194"/>
                  </a:cubicBezTo>
                  <a:cubicBezTo>
                    <a:pt x="399" y="203"/>
                    <a:pt x="396" y="234"/>
                    <a:pt x="399" y="252"/>
                  </a:cubicBezTo>
                  <a:cubicBezTo>
                    <a:pt x="400" y="240"/>
                    <a:pt x="410" y="236"/>
                    <a:pt x="416" y="229"/>
                  </a:cubicBezTo>
                  <a:cubicBezTo>
                    <a:pt x="414" y="228"/>
                    <a:pt x="413" y="227"/>
                    <a:pt x="410" y="227"/>
                  </a:cubicBezTo>
                  <a:cubicBezTo>
                    <a:pt x="412" y="225"/>
                    <a:pt x="413" y="220"/>
                    <a:pt x="414" y="218"/>
                  </a:cubicBezTo>
                  <a:cubicBezTo>
                    <a:pt x="414" y="216"/>
                    <a:pt x="414" y="216"/>
                    <a:pt x="414" y="216"/>
                  </a:cubicBezTo>
                  <a:cubicBezTo>
                    <a:pt x="415" y="208"/>
                    <a:pt x="416" y="201"/>
                    <a:pt x="418" y="194"/>
                  </a:cubicBezTo>
                  <a:cubicBezTo>
                    <a:pt x="418" y="178"/>
                    <a:pt x="418" y="178"/>
                    <a:pt x="418" y="178"/>
                  </a:cubicBezTo>
                  <a:cubicBezTo>
                    <a:pt x="419" y="172"/>
                    <a:pt x="417" y="173"/>
                    <a:pt x="418" y="168"/>
                  </a:cubicBezTo>
                  <a:cubicBezTo>
                    <a:pt x="416" y="153"/>
                    <a:pt x="417" y="140"/>
                    <a:pt x="414" y="123"/>
                  </a:cubicBezTo>
                  <a:cubicBezTo>
                    <a:pt x="414" y="118"/>
                    <a:pt x="412" y="115"/>
                    <a:pt x="412" y="110"/>
                  </a:cubicBezTo>
                  <a:cubicBezTo>
                    <a:pt x="410" y="105"/>
                    <a:pt x="408" y="101"/>
                    <a:pt x="406" y="96"/>
                  </a:cubicBezTo>
                  <a:cubicBezTo>
                    <a:pt x="402" y="87"/>
                    <a:pt x="397" y="77"/>
                    <a:pt x="391" y="70"/>
                  </a:cubicBezTo>
                  <a:cubicBezTo>
                    <a:pt x="388" y="67"/>
                    <a:pt x="385" y="62"/>
                    <a:pt x="383" y="58"/>
                  </a:cubicBezTo>
                  <a:cubicBezTo>
                    <a:pt x="381" y="58"/>
                    <a:pt x="381" y="58"/>
                    <a:pt x="381" y="58"/>
                  </a:cubicBezTo>
                  <a:cubicBezTo>
                    <a:pt x="369" y="41"/>
                    <a:pt x="351" y="31"/>
                    <a:pt x="335" y="19"/>
                  </a:cubicBezTo>
                  <a:cubicBezTo>
                    <a:pt x="325" y="17"/>
                    <a:pt x="318" y="12"/>
                    <a:pt x="308" y="10"/>
                  </a:cubicBezTo>
                  <a:cubicBezTo>
                    <a:pt x="298" y="6"/>
                    <a:pt x="286" y="5"/>
                    <a:pt x="276" y="2"/>
                  </a:cubicBezTo>
                  <a:cubicBezTo>
                    <a:pt x="273" y="2"/>
                    <a:pt x="273" y="2"/>
                    <a:pt x="273" y="2"/>
                  </a:cubicBezTo>
                  <a:cubicBezTo>
                    <a:pt x="269" y="1"/>
                    <a:pt x="262" y="3"/>
                    <a:pt x="260" y="0"/>
                  </a:cubicBezTo>
                  <a:cubicBezTo>
                    <a:pt x="256" y="3"/>
                    <a:pt x="255" y="2"/>
                    <a:pt x="249" y="2"/>
                  </a:cubicBezTo>
                  <a:cubicBezTo>
                    <a:pt x="247" y="3"/>
                    <a:pt x="240" y="5"/>
                    <a:pt x="239" y="3"/>
                  </a:cubicBezTo>
                  <a:cubicBezTo>
                    <a:pt x="235" y="3"/>
                    <a:pt x="234" y="5"/>
                    <a:pt x="230" y="6"/>
                  </a:cubicBezTo>
                  <a:cubicBezTo>
                    <a:pt x="224" y="10"/>
                    <a:pt x="215" y="10"/>
                    <a:pt x="209" y="12"/>
                  </a:cubicBezTo>
                  <a:cubicBezTo>
                    <a:pt x="198" y="20"/>
                    <a:pt x="184" y="25"/>
                    <a:pt x="174" y="33"/>
                  </a:cubicBezTo>
                  <a:cubicBezTo>
                    <a:pt x="169" y="37"/>
                    <a:pt x="165" y="41"/>
                    <a:pt x="160" y="44"/>
                  </a:cubicBezTo>
                  <a:cubicBezTo>
                    <a:pt x="159" y="44"/>
                    <a:pt x="159" y="44"/>
                    <a:pt x="159" y="44"/>
                  </a:cubicBezTo>
                  <a:cubicBezTo>
                    <a:pt x="149" y="55"/>
                    <a:pt x="140" y="67"/>
                    <a:pt x="131" y="80"/>
                  </a:cubicBezTo>
                  <a:cubicBezTo>
                    <a:pt x="126" y="94"/>
                    <a:pt x="119" y="109"/>
                    <a:pt x="115" y="125"/>
                  </a:cubicBezTo>
                  <a:cubicBezTo>
                    <a:pt x="114" y="129"/>
                    <a:pt x="114" y="135"/>
                    <a:pt x="112" y="138"/>
                  </a:cubicBezTo>
                  <a:cubicBezTo>
                    <a:pt x="112" y="143"/>
                    <a:pt x="112" y="147"/>
                    <a:pt x="111" y="151"/>
                  </a:cubicBezTo>
                  <a:cubicBezTo>
                    <a:pt x="111" y="171"/>
                    <a:pt x="110" y="185"/>
                    <a:pt x="113" y="200"/>
                  </a:cubicBezTo>
                  <a:cubicBezTo>
                    <a:pt x="113" y="208"/>
                    <a:pt x="113" y="208"/>
                    <a:pt x="113" y="208"/>
                  </a:cubicBezTo>
                  <a:cubicBezTo>
                    <a:pt x="115" y="211"/>
                    <a:pt x="117" y="214"/>
                    <a:pt x="117" y="219"/>
                  </a:cubicBezTo>
                  <a:cubicBezTo>
                    <a:pt x="119" y="226"/>
                    <a:pt x="122" y="232"/>
                    <a:pt x="124" y="238"/>
                  </a:cubicBezTo>
                  <a:cubicBezTo>
                    <a:pt x="110" y="238"/>
                    <a:pt x="111" y="252"/>
                    <a:pt x="105" y="260"/>
                  </a:cubicBezTo>
                  <a:cubicBezTo>
                    <a:pt x="116" y="279"/>
                    <a:pt x="119" y="306"/>
                    <a:pt x="138" y="318"/>
                  </a:cubicBezTo>
                  <a:cubicBezTo>
                    <a:pt x="140" y="318"/>
                    <a:pt x="140" y="319"/>
                    <a:pt x="142" y="319"/>
                  </a:cubicBezTo>
                  <a:cubicBezTo>
                    <a:pt x="144" y="322"/>
                    <a:pt x="144" y="327"/>
                    <a:pt x="145" y="331"/>
                  </a:cubicBezTo>
                  <a:cubicBezTo>
                    <a:pt x="149" y="343"/>
                    <a:pt x="155" y="352"/>
                    <a:pt x="161" y="361"/>
                  </a:cubicBezTo>
                  <a:cubicBezTo>
                    <a:pt x="166" y="366"/>
                    <a:pt x="176" y="373"/>
                    <a:pt x="176" y="378"/>
                  </a:cubicBezTo>
                  <a:cubicBezTo>
                    <a:pt x="154" y="378"/>
                    <a:pt x="132" y="372"/>
                    <a:pt x="112" y="378"/>
                  </a:cubicBezTo>
                  <a:cubicBezTo>
                    <a:pt x="111" y="380"/>
                    <a:pt x="110" y="381"/>
                    <a:pt x="109" y="383"/>
                  </a:cubicBezTo>
                  <a:cubicBezTo>
                    <a:pt x="108" y="395"/>
                    <a:pt x="103" y="418"/>
                    <a:pt x="100" y="427"/>
                  </a:cubicBezTo>
                  <a:cubicBezTo>
                    <a:pt x="94" y="442"/>
                    <a:pt x="103" y="421"/>
                    <a:pt x="98" y="419"/>
                  </a:cubicBezTo>
                  <a:cubicBezTo>
                    <a:pt x="98" y="420"/>
                    <a:pt x="98" y="421"/>
                    <a:pt x="97" y="421"/>
                  </a:cubicBezTo>
                  <a:cubicBezTo>
                    <a:pt x="92" y="437"/>
                    <a:pt x="82" y="448"/>
                    <a:pt x="63" y="450"/>
                  </a:cubicBezTo>
                  <a:cubicBezTo>
                    <a:pt x="58" y="454"/>
                    <a:pt x="49" y="452"/>
                    <a:pt x="46" y="458"/>
                  </a:cubicBezTo>
                  <a:cubicBezTo>
                    <a:pt x="50" y="458"/>
                    <a:pt x="54" y="458"/>
                    <a:pt x="53" y="462"/>
                  </a:cubicBezTo>
                  <a:cubicBezTo>
                    <a:pt x="47" y="461"/>
                    <a:pt x="47" y="465"/>
                    <a:pt x="42" y="465"/>
                  </a:cubicBezTo>
                  <a:cubicBezTo>
                    <a:pt x="42" y="465"/>
                    <a:pt x="42" y="465"/>
                    <a:pt x="42" y="465"/>
                  </a:cubicBezTo>
                  <a:cubicBezTo>
                    <a:pt x="38" y="466"/>
                    <a:pt x="36" y="470"/>
                    <a:pt x="32" y="473"/>
                  </a:cubicBezTo>
                  <a:cubicBezTo>
                    <a:pt x="30" y="475"/>
                    <a:pt x="28" y="478"/>
                    <a:pt x="25" y="480"/>
                  </a:cubicBezTo>
                  <a:cubicBezTo>
                    <a:pt x="21" y="483"/>
                    <a:pt x="15" y="483"/>
                    <a:pt x="11" y="486"/>
                  </a:cubicBezTo>
                  <a:cubicBezTo>
                    <a:pt x="5" y="489"/>
                    <a:pt x="0" y="495"/>
                    <a:pt x="0" y="501"/>
                  </a:cubicBezTo>
                  <a:cubicBezTo>
                    <a:pt x="0" y="501"/>
                    <a:pt x="0" y="502"/>
                    <a:pt x="0" y="502"/>
                  </a:cubicBezTo>
                  <a:cubicBezTo>
                    <a:pt x="11" y="502"/>
                    <a:pt x="11" y="502"/>
                    <a:pt x="11" y="502"/>
                  </a:cubicBezTo>
                  <a:cubicBezTo>
                    <a:pt x="12" y="501"/>
                    <a:pt x="12" y="501"/>
                    <a:pt x="13" y="500"/>
                  </a:cubicBezTo>
                  <a:cubicBezTo>
                    <a:pt x="15" y="497"/>
                    <a:pt x="18" y="495"/>
                    <a:pt x="20" y="492"/>
                  </a:cubicBezTo>
                  <a:cubicBezTo>
                    <a:pt x="21" y="492"/>
                    <a:pt x="22" y="489"/>
                    <a:pt x="23" y="489"/>
                  </a:cubicBezTo>
                  <a:cubicBezTo>
                    <a:pt x="25" y="488"/>
                    <a:pt x="28" y="489"/>
                    <a:pt x="30" y="489"/>
                  </a:cubicBezTo>
                  <a:cubicBezTo>
                    <a:pt x="33" y="488"/>
                    <a:pt x="35" y="486"/>
                    <a:pt x="38" y="486"/>
                  </a:cubicBezTo>
                  <a:cubicBezTo>
                    <a:pt x="39" y="486"/>
                    <a:pt x="40" y="487"/>
                    <a:pt x="40" y="487"/>
                  </a:cubicBezTo>
                  <a:cubicBezTo>
                    <a:pt x="41" y="487"/>
                    <a:pt x="42" y="487"/>
                    <a:pt x="42" y="487"/>
                  </a:cubicBezTo>
                  <a:cubicBezTo>
                    <a:pt x="42" y="502"/>
                    <a:pt x="42" y="502"/>
                    <a:pt x="42" y="502"/>
                  </a:cubicBezTo>
                  <a:cubicBezTo>
                    <a:pt x="52" y="502"/>
                    <a:pt x="52" y="502"/>
                    <a:pt x="52" y="502"/>
                  </a:cubicBezTo>
                  <a:cubicBezTo>
                    <a:pt x="55" y="496"/>
                    <a:pt x="59" y="489"/>
                    <a:pt x="66" y="494"/>
                  </a:cubicBezTo>
                  <a:cubicBezTo>
                    <a:pt x="63" y="496"/>
                    <a:pt x="60" y="499"/>
                    <a:pt x="58" y="502"/>
                  </a:cubicBezTo>
                  <a:cubicBezTo>
                    <a:pt x="108" y="502"/>
                    <a:pt x="108" y="502"/>
                    <a:pt x="108" y="502"/>
                  </a:cubicBezTo>
                  <a:cubicBezTo>
                    <a:pt x="105" y="498"/>
                    <a:pt x="101" y="494"/>
                    <a:pt x="98" y="490"/>
                  </a:cubicBezTo>
                  <a:cubicBezTo>
                    <a:pt x="99" y="489"/>
                    <a:pt x="100" y="487"/>
                    <a:pt x="101" y="487"/>
                  </a:cubicBezTo>
                  <a:cubicBezTo>
                    <a:pt x="106" y="492"/>
                    <a:pt x="110" y="497"/>
                    <a:pt x="115" y="502"/>
                  </a:cubicBezTo>
                  <a:cubicBezTo>
                    <a:pt x="128" y="502"/>
                    <a:pt x="128" y="502"/>
                    <a:pt x="128" y="502"/>
                  </a:cubicBezTo>
                  <a:cubicBezTo>
                    <a:pt x="124" y="492"/>
                    <a:pt x="121" y="481"/>
                    <a:pt x="122" y="467"/>
                  </a:cubicBezTo>
                  <a:cubicBezTo>
                    <a:pt x="110" y="450"/>
                    <a:pt x="118" y="426"/>
                    <a:pt x="122" y="412"/>
                  </a:cubicBezTo>
                  <a:cubicBezTo>
                    <a:pt x="122" y="410"/>
                    <a:pt x="124" y="410"/>
                    <a:pt x="124" y="408"/>
                  </a:cubicBezTo>
                  <a:cubicBezTo>
                    <a:pt x="143" y="413"/>
                    <a:pt x="154" y="395"/>
                    <a:pt x="167" y="394"/>
                  </a:cubicBezTo>
                  <a:cubicBezTo>
                    <a:pt x="151" y="419"/>
                    <a:pt x="179" y="441"/>
                    <a:pt x="193" y="454"/>
                  </a:cubicBezTo>
                  <a:cubicBezTo>
                    <a:pt x="197" y="454"/>
                    <a:pt x="198" y="457"/>
                    <a:pt x="201" y="458"/>
                  </a:cubicBezTo>
                  <a:cubicBezTo>
                    <a:pt x="206" y="461"/>
                    <a:pt x="212" y="463"/>
                    <a:pt x="216" y="467"/>
                  </a:cubicBezTo>
                  <a:cubicBezTo>
                    <a:pt x="225" y="468"/>
                    <a:pt x="233" y="472"/>
                    <a:pt x="242" y="473"/>
                  </a:cubicBezTo>
                  <a:cubicBezTo>
                    <a:pt x="254" y="475"/>
                    <a:pt x="271" y="473"/>
                    <a:pt x="275" y="476"/>
                  </a:cubicBezTo>
                  <a:cubicBezTo>
                    <a:pt x="275" y="475"/>
                    <a:pt x="275" y="471"/>
                    <a:pt x="278" y="468"/>
                  </a:cubicBezTo>
                  <a:cubicBezTo>
                    <a:pt x="286" y="474"/>
                    <a:pt x="292" y="462"/>
                    <a:pt x="301" y="462"/>
                  </a:cubicBezTo>
                  <a:cubicBezTo>
                    <a:pt x="300" y="459"/>
                    <a:pt x="297" y="464"/>
                    <a:pt x="293" y="462"/>
                  </a:cubicBezTo>
                  <a:cubicBezTo>
                    <a:pt x="298" y="461"/>
                    <a:pt x="300" y="457"/>
                    <a:pt x="306" y="457"/>
                  </a:cubicBezTo>
                  <a:cubicBezTo>
                    <a:pt x="302" y="467"/>
                    <a:pt x="325" y="448"/>
                    <a:pt x="331" y="452"/>
                  </a:cubicBezTo>
                  <a:cubicBezTo>
                    <a:pt x="331" y="456"/>
                    <a:pt x="333" y="462"/>
                    <a:pt x="332" y="465"/>
                  </a:cubicBezTo>
                  <a:cubicBezTo>
                    <a:pt x="338" y="464"/>
                    <a:pt x="341" y="460"/>
                    <a:pt x="347" y="460"/>
                  </a:cubicBezTo>
                  <a:cubicBezTo>
                    <a:pt x="356" y="452"/>
                    <a:pt x="357" y="493"/>
                    <a:pt x="369" y="494"/>
                  </a:cubicBezTo>
                  <a:cubicBezTo>
                    <a:pt x="369" y="502"/>
                    <a:pt x="369" y="502"/>
                    <a:pt x="369" y="502"/>
                  </a:cubicBezTo>
                  <a:cubicBezTo>
                    <a:pt x="379" y="502"/>
                    <a:pt x="379" y="502"/>
                    <a:pt x="379" y="502"/>
                  </a:cubicBezTo>
                  <a:cubicBezTo>
                    <a:pt x="377" y="498"/>
                    <a:pt x="383" y="501"/>
                    <a:pt x="381" y="497"/>
                  </a:cubicBezTo>
                  <a:close/>
                  <a:moveTo>
                    <a:pt x="247" y="276"/>
                  </a:moveTo>
                  <a:cubicBezTo>
                    <a:pt x="249" y="278"/>
                    <a:pt x="249" y="280"/>
                    <a:pt x="249" y="283"/>
                  </a:cubicBezTo>
                  <a:cubicBezTo>
                    <a:pt x="244" y="282"/>
                    <a:pt x="240" y="287"/>
                    <a:pt x="239" y="282"/>
                  </a:cubicBezTo>
                  <a:cubicBezTo>
                    <a:pt x="242" y="281"/>
                    <a:pt x="246" y="279"/>
                    <a:pt x="247" y="276"/>
                  </a:cubicBezTo>
                  <a:close/>
                  <a:moveTo>
                    <a:pt x="381" y="162"/>
                  </a:moveTo>
                  <a:cubicBezTo>
                    <a:pt x="379" y="161"/>
                    <a:pt x="373" y="161"/>
                    <a:pt x="377" y="156"/>
                  </a:cubicBezTo>
                  <a:cubicBezTo>
                    <a:pt x="378" y="158"/>
                    <a:pt x="384" y="161"/>
                    <a:pt x="381" y="162"/>
                  </a:cubicBezTo>
                  <a:close/>
                  <a:moveTo>
                    <a:pt x="373" y="104"/>
                  </a:moveTo>
                  <a:cubicBezTo>
                    <a:pt x="373" y="102"/>
                    <a:pt x="376" y="103"/>
                    <a:pt x="376" y="101"/>
                  </a:cubicBezTo>
                  <a:cubicBezTo>
                    <a:pt x="375" y="101"/>
                    <a:pt x="374" y="101"/>
                    <a:pt x="375" y="100"/>
                  </a:cubicBezTo>
                  <a:cubicBezTo>
                    <a:pt x="380" y="99"/>
                    <a:pt x="379" y="110"/>
                    <a:pt x="376" y="105"/>
                  </a:cubicBezTo>
                  <a:cubicBezTo>
                    <a:pt x="377" y="105"/>
                    <a:pt x="378" y="105"/>
                    <a:pt x="377" y="104"/>
                  </a:cubicBezTo>
                  <a:cubicBezTo>
                    <a:pt x="375" y="103"/>
                    <a:pt x="370" y="107"/>
                    <a:pt x="373" y="104"/>
                  </a:cubicBezTo>
                  <a:close/>
                  <a:moveTo>
                    <a:pt x="364" y="116"/>
                  </a:moveTo>
                  <a:cubicBezTo>
                    <a:pt x="363" y="123"/>
                    <a:pt x="369" y="117"/>
                    <a:pt x="372" y="122"/>
                  </a:cubicBezTo>
                  <a:cubicBezTo>
                    <a:pt x="372" y="120"/>
                    <a:pt x="373" y="119"/>
                    <a:pt x="373" y="118"/>
                  </a:cubicBezTo>
                  <a:cubicBezTo>
                    <a:pt x="371" y="120"/>
                    <a:pt x="372" y="118"/>
                    <a:pt x="368" y="118"/>
                  </a:cubicBezTo>
                  <a:cubicBezTo>
                    <a:pt x="370" y="111"/>
                    <a:pt x="360" y="110"/>
                    <a:pt x="366" y="107"/>
                  </a:cubicBezTo>
                  <a:cubicBezTo>
                    <a:pt x="365" y="112"/>
                    <a:pt x="375" y="109"/>
                    <a:pt x="376" y="108"/>
                  </a:cubicBezTo>
                  <a:cubicBezTo>
                    <a:pt x="373" y="118"/>
                    <a:pt x="385" y="107"/>
                    <a:pt x="380" y="116"/>
                  </a:cubicBezTo>
                  <a:cubicBezTo>
                    <a:pt x="380" y="115"/>
                    <a:pt x="375" y="115"/>
                    <a:pt x="375" y="116"/>
                  </a:cubicBezTo>
                  <a:cubicBezTo>
                    <a:pt x="376" y="121"/>
                    <a:pt x="381" y="113"/>
                    <a:pt x="381" y="119"/>
                  </a:cubicBezTo>
                  <a:cubicBezTo>
                    <a:pt x="380" y="120"/>
                    <a:pt x="379" y="122"/>
                    <a:pt x="379" y="125"/>
                  </a:cubicBezTo>
                  <a:cubicBezTo>
                    <a:pt x="382" y="127"/>
                    <a:pt x="385" y="123"/>
                    <a:pt x="387" y="129"/>
                  </a:cubicBezTo>
                  <a:cubicBezTo>
                    <a:pt x="384" y="131"/>
                    <a:pt x="384" y="128"/>
                    <a:pt x="381" y="127"/>
                  </a:cubicBezTo>
                  <a:cubicBezTo>
                    <a:pt x="382" y="130"/>
                    <a:pt x="380" y="130"/>
                    <a:pt x="379" y="131"/>
                  </a:cubicBezTo>
                  <a:cubicBezTo>
                    <a:pt x="386" y="135"/>
                    <a:pt x="380" y="140"/>
                    <a:pt x="379" y="147"/>
                  </a:cubicBezTo>
                  <a:cubicBezTo>
                    <a:pt x="380" y="147"/>
                    <a:pt x="381" y="148"/>
                    <a:pt x="383" y="148"/>
                  </a:cubicBezTo>
                  <a:cubicBezTo>
                    <a:pt x="382" y="146"/>
                    <a:pt x="380" y="139"/>
                    <a:pt x="383" y="142"/>
                  </a:cubicBezTo>
                  <a:cubicBezTo>
                    <a:pt x="382" y="147"/>
                    <a:pt x="387" y="145"/>
                    <a:pt x="386" y="149"/>
                  </a:cubicBezTo>
                  <a:cubicBezTo>
                    <a:pt x="382" y="149"/>
                    <a:pt x="378" y="150"/>
                    <a:pt x="376" y="148"/>
                  </a:cubicBezTo>
                  <a:cubicBezTo>
                    <a:pt x="377" y="143"/>
                    <a:pt x="376" y="133"/>
                    <a:pt x="371" y="131"/>
                  </a:cubicBezTo>
                  <a:cubicBezTo>
                    <a:pt x="371" y="126"/>
                    <a:pt x="370" y="127"/>
                    <a:pt x="375" y="125"/>
                  </a:cubicBezTo>
                  <a:cubicBezTo>
                    <a:pt x="369" y="125"/>
                    <a:pt x="368" y="120"/>
                    <a:pt x="361" y="122"/>
                  </a:cubicBezTo>
                  <a:cubicBezTo>
                    <a:pt x="361" y="119"/>
                    <a:pt x="362" y="117"/>
                    <a:pt x="364" y="116"/>
                  </a:cubicBezTo>
                  <a:close/>
                  <a:moveTo>
                    <a:pt x="138" y="266"/>
                  </a:moveTo>
                  <a:cubicBezTo>
                    <a:pt x="137" y="248"/>
                    <a:pt x="137" y="239"/>
                    <a:pt x="137" y="229"/>
                  </a:cubicBezTo>
                  <a:cubicBezTo>
                    <a:pt x="141" y="240"/>
                    <a:pt x="142" y="252"/>
                    <a:pt x="138" y="266"/>
                  </a:cubicBezTo>
                  <a:close/>
                  <a:moveTo>
                    <a:pt x="90" y="476"/>
                  </a:moveTo>
                  <a:cubicBezTo>
                    <a:pt x="90" y="478"/>
                    <a:pt x="90" y="480"/>
                    <a:pt x="89" y="480"/>
                  </a:cubicBezTo>
                  <a:cubicBezTo>
                    <a:pt x="88" y="481"/>
                    <a:pt x="87" y="481"/>
                    <a:pt x="87" y="483"/>
                  </a:cubicBezTo>
                  <a:cubicBezTo>
                    <a:pt x="82" y="483"/>
                    <a:pt x="81" y="475"/>
                    <a:pt x="83" y="472"/>
                  </a:cubicBezTo>
                  <a:cubicBezTo>
                    <a:pt x="83" y="466"/>
                    <a:pt x="79" y="456"/>
                    <a:pt x="85" y="453"/>
                  </a:cubicBezTo>
                  <a:cubicBezTo>
                    <a:pt x="83" y="459"/>
                    <a:pt x="90" y="457"/>
                    <a:pt x="89" y="464"/>
                  </a:cubicBezTo>
                  <a:cubicBezTo>
                    <a:pt x="89" y="468"/>
                    <a:pt x="92" y="470"/>
                    <a:pt x="91" y="475"/>
                  </a:cubicBezTo>
                  <a:cubicBezTo>
                    <a:pt x="94" y="479"/>
                    <a:pt x="100" y="480"/>
                    <a:pt x="100" y="487"/>
                  </a:cubicBezTo>
                  <a:cubicBezTo>
                    <a:pt x="91" y="489"/>
                    <a:pt x="93" y="480"/>
                    <a:pt x="90" y="476"/>
                  </a:cubicBezTo>
                  <a:close/>
                  <a:moveTo>
                    <a:pt x="226" y="240"/>
                  </a:moveTo>
                  <a:cubicBezTo>
                    <a:pt x="227" y="238"/>
                    <a:pt x="230" y="237"/>
                    <a:pt x="231" y="235"/>
                  </a:cubicBezTo>
                  <a:cubicBezTo>
                    <a:pt x="225" y="237"/>
                    <a:pt x="220" y="242"/>
                    <a:pt x="213" y="237"/>
                  </a:cubicBezTo>
                  <a:cubicBezTo>
                    <a:pt x="217" y="237"/>
                    <a:pt x="219" y="236"/>
                    <a:pt x="220" y="234"/>
                  </a:cubicBezTo>
                  <a:cubicBezTo>
                    <a:pt x="218" y="234"/>
                    <a:pt x="215" y="234"/>
                    <a:pt x="217" y="233"/>
                  </a:cubicBezTo>
                  <a:cubicBezTo>
                    <a:pt x="216" y="229"/>
                    <a:pt x="219" y="229"/>
                    <a:pt x="219" y="226"/>
                  </a:cubicBezTo>
                  <a:cubicBezTo>
                    <a:pt x="215" y="217"/>
                    <a:pt x="231" y="225"/>
                    <a:pt x="231" y="230"/>
                  </a:cubicBezTo>
                  <a:cubicBezTo>
                    <a:pt x="231" y="234"/>
                    <a:pt x="225" y="232"/>
                    <a:pt x="221" y="233"/>
                  </a:cubicBezTo>
                  <a:cubicBezTo>
                    <a:pt x="220" y="233"/>
                    <a:pt x="220" y="233"/>
                    <a:pt x="220" y="233"/>
                  </a:cubicBezTo>
                  <a:cubicBezTo>
                    <a:pt x="223" y="237"/>
                    <a:pt x="232" y="235"/>
                    <a:pt x="235" y="233"/>
                  </a:cubicBezTo>
                  <a:cubicBezTo>
                    <a:pt x="235" y="237"/>
                    <a:pt x="224" y="242"/>
                    <a:pt x="226" y="240"/>
                  </a:cubicBezTo>
                  <a:close/>
                  <a:moveTo>
                    <a:pt x="212" y="227"/>
                  </a:moveTo>
                  <a:cubicBezTo>
                    <a:pt x="208" y="228"/>
                    <a:pt x="207" y="225"/>
                    <a:pt x="208" y="222"/>
                  </a:cubicBezTo>
                  <a:cubicBezTo>
                    <a:pt x="211" y="221"/>
                    <a:pt x="214" y="222"/>
                    <a:pt x="213" y="226"/>
                  </a:cubicBezTo>
                  <a:cubicBezTo>
                    <a:pt x="212" y="226"/>
                    <a:pt x="212" y="226"/>
                    <a:pt x="212" y="227"/>
                  </a:cubicBezTo>
                  <a:close/>
                  <a:moveTo>
                    <a:pt x="205" y="214"/>
                  </a:moveTo>
                  <a:cubicBezTo>
                    <a:pt x="208" y="213"/>
                    <a:pt x="213" y="208"/>
                    <a:pt x="216" y="212"/>
                  </a:cubicBezTo>
                  <a:cubicBezTo>
                    <a:pt x="216" y="215"/>
                    <a:pt x="207" y="217"/>
                    <a:pt x="205" y="214"/>
                  </a:cubicBezTo>
                  <a:close/>
                  <a:moveTo>
                    <a:pt x="235" y="223"/>
                  </a:moveTo>
                  <a:cubicBezTo>
                    <a:pt x="229" y="220"/>
                    <a:pt x="220" y="219"/>
                    <a:pt x="217" y="212"/>
                  </a:cubicBezTo>
                  <a:cubicBezTo>
                    <a:pt x="226" y="213"/>
                    <a:pt x="230" y="219"/>
                    <a:pt x="235" y="223"/>
                  </a:cubicBezTo>
                  <a:close/>
                  <a:moveTo>
                    <a:pt x="220" y="207"/>
                  </a:moveTo>
                  <a:cubicBezTo>
                    <a:pt x="206" y="207"/>
                    <a:pt x="195" y="206"/>
                    <a:pt x="187" y="209"/>
                  </a:cubicBezTo>
                  <a:cubicBezTo>
                    <a:pt x="188" y="191"/>
                    <a:pt x="216" y="200"/>
                    <a:pt x="220" y="207"/>
                  </a:cubicBezTo>
                  <a:close/>
                  <a:moveTo>
                    <a:pt x="191" y="226"/>
                  </a:moveTo>
                  <a:cubicBezTo>
                    <a:pt x="191" y="233"/>
                    <a:pt x="191" y="233"/>
                    <a:pt x="191" y="233"/>
                  </a:cubicBezTo>
                  <a:cubicBezTo>
                    <a:pt x="185" y="233"/>
                    <a:pt x="185" y="226"/>
                    <a:pt x="191" y="226"/>
                  </a:cubicBezTo>
                  <a:close/>
                  <a:moveTo>
                    <a:pt x="175" y="300"/>
                  </a:moveTo>
                  <a:cubicBezTo>
                    <a:pt x="178" y="287"/>
                    <a:pt x="170" y="284"/>
                    <a:pt x="175" y="268"/>
                  </a:cubicBezTo>
                  <a:cubicBezTo>
                    <a:pt x="179" y="269"/>
                    <a:pt x="180" y="267"/>
                    <a:pt x="182" y="266"/>
                  </a:cubicBezTo>
                  <a:cubicBezTo>
                    <a:pt x="182" y="267"/>
                    <a:pt x="182" y="268"/>
                    <a:pt x="183" y="268"/>
                  </a:cubicBezTo>
                  <a:cubicBezTo>
                    <a:pt x="186" y="259"/>
                    <a:pt x="211" y="264"/>
                    <a:pt x="204" y="266"/>
                  </a:cubicBezTo>
                  <a:cubicBezTo>
                    <a:pt x="210" y="269"/>
                    <a:pt x="208" y="272"/>
                    <a:pt x="216" y="270"/>
                  </a:cubicBezTo>
                  <a:cubicBezTo>
                    <a:pt x="216" y="272"/>
                    <a:pt x="216" y="274"/>
                    <a:pt x="219" y="274"/>
                  </a:cubicBezTo>
                  <a:cubicBezTo>
                    <a:pt x="217" y="286"/>
                    <a:pt x="211" y="291"/>
                    <a:pt x="213" y="301"/>
                  </a:cubicBezTo>
                  <a:cubicBezTo>
                    <a:pt x="202" y="309"/>
                    <a:pt x="182" y="316"/>
                    <a:pt x="175" y="30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2" name="Freeform 28"/>
            <p:cNvSpPr>
              <a:spLocks/>
            </p:cNvSpPr>
            <p:nvPr/>
          </p:nvSpPr>
          <p:spPr bwMode="auto">
            <a:xfrm>
              <a:off x="108034874" y="105862876"/>
              <a:ext cx="22312" cy="28687"/>
            </a:xfrm>
            <a:custGeom>
              <a:avLst/>
              <a:gdLst>
                <a:gd name="T0" fmla="*/ 7 w 7"/>
                <a:gd name="T1" fmla="*/ 1 h 9"/>
                <a:gd name="T2" fmla="*/ 2 w 7"/>
                <a:gd name="T3" fmla="*/ 2 h 9"/>
                <a:gd name="T4" fmla="*/ 7 w 7"/>
                <a:gd name="T5" fmla="*/ 8 h 9"/>
                <a:gd name="T6" fmla="*/ 4 w 7"/>
                <a:gd name="T7" fmla="*/ 5 h 9"/>
                <a:gd name="T8" fmla="*/ 7 w 7"/>
                <a:gd name="T9" fmla="*/ 1 h 9"/>
              </a:gdLst>
              <a:ahLst/>
              <a:cxnLst>
                <a:cxn ang="0">
                  <a:pos x="T0" y="T1"/>
                </a:cxn>
                <a:cxn ang="0">
                  <a:pos x="T2" y="T3"/>
                </a:cxn>
                <a:cxn ang="0">
                  <a:pos x="T4" y="T5"/>
                </a:cxn>
                <a:cxn ang="0">
                  <a:pos x="T6" y="T7"/>
                </a:cxn>
                <a:cxn ang="0">
                  <a:pos x="T8" y="T9"/>
                </a:cxn>
              </a:cxnLst>
              <a:rect l="0" t="0" r="r" b="b"/>
              <a:pathLst>
                <a:path w="7" h="9">
                  <a:moveTo>
                    <a:pt x="7" y="1"/>
                  </a:moveTo>
                  <a:cubicBezTo>
                    <a:pt x="5" y="0"/>
                    <a:pt x="3" y="6"/>
                    <a:pt x="2" y="2"/>
                  </a:cubicBezTo>
                  <a:cubicBezTo>
                    <a:pt x="0" y="3"/>
                    <a:pt x="3" y="9"/>
                    <a:pt x="7" y="8"/>
                  </a:cubicBezTo>
                  <a:cubicBezTo>
                    <a:pt x="7" y="5"/>
                    <a:pt x="6" y="5"/>
                    <a:pt x="4" y="5"/>
                  </a:cubicBezTo>
                  <a:cubicBezTo>
                    <a:pt x="5" y="4"/>
                    <a:pt x="7" y="4"/>
                    <a:pt x="7"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3" name="Freeform 29"/>
            <p:cNvSpPr>
              <a:spLocks/>
            </p:cNvSpPr>
            <p:nvPr/>
          </p:nvSpPr>
          <p:spPr bwMode="auto">
            <a:xfrm>
              <a:off x="108745676" y="106863736"/>
              <a:ext cx="15937" cy="35062"/>
            </a:xfrm>
            <a:custGeom>
              <a:avLst/>
              <a:gdLst>
                <a:gd name="T0" fmla="*/ 0 w 5"/>
                <a:gd name="T1" fmla="*/ 11 h 11"/>
                <a:gd name="T2" fmla="*/ 5 w 5"/>
                <a:gd name="T3" fmla="*/ 0 h 11"/>
                <a:gd name="T4" fmla="*/ 0 w 5"/>
                <a:gd name="T5" fmla="*/ 11 h 11"/>
              </a:gdLst>
              <a:ahLst/>
              <a:cxnLst>
                <a:cxn ang="0">
                  <a:pos x="T0" y="T1"/>
                </a:cxn>
                <a:cxn ang="0">
                  <a:pos x="T2" y="T3"/>
                </a:cxn>
                <a:cxn ang="0">
                  <a:pos x="T4" y="T5"/>
                </a:cxn>
              </a:cxnLst>
              <a:rect l="0" t="0" r="r" b="b"/>
              <a:pathLst>
                <a:path w="5" h="11">
                  <a:moveTo>
                    <a:pt x="0" y="11"/>
                  </a:moveTo>
                  <a:cubicBezTo>
                    <a:pt x="5" y="11"/>
                    <a:pt x="3" y="4"/>
                    <a:pt x="5" y="0"/>
                  </a:cubicBezTo>
                  <a:cubicBezTo>
                    <a:pt x="2" y="2"/>
                    <a:pt x="1" y="7"/>
                    <a:pt x="0" y="1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4" name="Freeform 30"/>
            <p:cNvSpPr>
              <a:spLocks/>
            </p:cNvSpPr>
            <p:nvPr/>
          </p:nvSpPr>
          <p:spPr bwMode="auto">
            <a:xfrm>
              <a:off x="108452430" y="106659740"/>
              <a:ext cx="299621" cy="334682"/>
            </a:xfrm>
            <a:custGeom>
              <a:avLst/>
              <a:gdLst>
                <a:gd name="T0" fmla="*/ 53 w 94"/>
                <a:gd name="T1" fmla="*/ 97 h 105"/>
                <a:gd name="T2" fmla="*/ 89 w 94"/>
                <a:gd name="T3" fmla="*/ 44 h 105"/>
                <a:gd name="T4" fmla="*/ 94 w 94"/>
                <a:gd name="T5" fmla="*/ 42 h 105"/>
                <a:gd name="T6" fmla="*/ 75 w 94"/>
                <a:gd name="T7" fmla="*/ 34 h 105"/>
                <a:gd name="T8" fmla="*/ 58 w 94"/>
                <a:gd name="T9" fmla="*/ 23 h 105"/>
                <a:gd name="T10" fmla="*/ 49 w 94"/>
                <a:gd name="T11" fmla="*/ 20 h 105"/>
                <a:gd name="T12" fmla="*/ 49 w 94"/>
                <a:gd name="T13" fmla="*/ 8 h 105"/>
                <a:gd name="T14" fmla="*/ 48 w 94"/>
                <a:gd name="T15" fmla="*/ 0 h 105"/>
                <a:gd name="T16" fmla="*/ 40 w 94"/>
                <a:gd name="T17" fmla="*/ 5 h 105"/>
                <a:gd name="T18" fmla="*/ 26 w 94"/>
                <a:gd name="T19" fmla="*/ 16 h 105"/>
                <a:gd name="T20" fmla="*/ 8 w 94"/>
                <a:gd name="T21" fmla="*/ 24 h 105"/>
                <a:gd name="T22" fmla="*/ 4 w 94"/>
                <a:gd name="T23" fmla="*/ 65 h 105"/>
                <a:gd name="T24" fmla="*/ 21 w 94"/>
                <a:gd name="T25" fmla="*/ 105 h 105"/>
                <a:gd name="T26" fmla="*/ 28 w 94"/>
                <a:gd name="T27" fmla="*/ 105 h 105"/>
                <a:gd name="T28" fmla="*/ 27 w 94"/>
                <a:gd name="T29" fmla="*/ 104 h 105"/>
                <a:gd name="T30" fmla="*/ 53 w 94"/>
                <a:gd name="T31" fmla="*/ 9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05">
                  <a:moveTo>
                    <a:pt x="53" y="97"/>
                  </a:moveTo>
                  <a:cubicBezTo>
                    <a:pt x="67" y="81"/>
                    <a:pt x="86" y="66"/>
                    <a:pt x="89" y="44"/>
                  </a:cubicBezTo>
                  <a:cubicBezTo>
                    <a:pt x="91" y="40"/>
                    <a:pt x="93" y="46"/>
                    <a:pt x="94" y="42"/>
                  </a:cubicBezTo>
                  <a:cubicBezTo>
                    <a:pt x="88" y="40"/>
                    <a:pt x="81" y="37"/>
                    <a:pt x="75" y="34"/>
                  </a:cubicBezTo>
                  <a:cubicBezTo>
                    <a:pt x="68" y="32"/>
                    <a:pt x="62" y="28"/>
                    <a:pt x="58" y="23"/>
                  </a:cubicBezTo>
                  <a:cubicBezTo>
                    <a:pt x="54" y="23"/>
                    <a:pt x="53" y="20"/>
                    <a:pt x="49" y="20"/>
                  </a:cubicBezTo>
                  <a:cubicBezTo>
                    <a:pt x="49" y="8"/>
                    <a:pt x="49" y="8"/>
                    <a:pt x="49" y="8"/>
                  </a:cubicBezTo>
                  <a:cubicBezTo>
                    <a:pt x="49" y="6"/>
                    <a:pt x="51" y="0"/>
                    <a:pt x="48" y="0"/>
                  </a:cubicBezTo>
                  <a:cubicBezTo>
                    <a:pt x="46" y="2"/>
                    <a:pt x="43" y="4"/>
                    <a:pt x="40" y="5"/>
                  </a:cubicBezTo>
                  <a:cubicBezTo>
                    <a:pt x="35" y="8"/>
                    <a:pt x="32" y="14"/>
                    <a:pt x="26" y="16"/>
                  </a:cubicBezTo>
                  <a:cubicBezTo>
                    <a:pt x="22" y="21"/>
                    <a:pt x="16" y="31"/>
                    <a:pt x="8" y="24"/>
                  </a:cubicBezTo>
                  <a:cubicBezTo>
                    <a:pt x="3" y="32"/>
                    <a:pt x="0" y="53"/>
                    <a:pt x="4" y="65"/>
                  </a:cubicBezTo>
                  <a:cubicBezTo>
                    <a:pt x="7" y="76"/>
                    <a:pt x="15" y="91"/>
                    <a:pt x="21" y="105"/>
                  </a:cubicBezTo>
                  <a:cubicBezTo>
                    <a:pt x="28" y="105"/>
                    <a:pt x="28" y="105"/>
                    <a:pt x="28" y="105"/>
                  </a:cubicBezTo>
                  <a:cubicBezTo>
                    <a:pt x="28" y="105"/>
                    <a:pt x="28" y="104"/>
                    <a:pt x="27" y="104"/>
                  </a:cubicBezTo>
                  <a:cubicBezTo>
                    <a:pt x="34" y="100"/>
                    <a:pt x="45" y="94"/>
                    <a:pt x="53" y="9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5" name="Freeform 31"/>
            <p:cNvSpPr>
              <a:spLocks/>
            </p:cNvSpPr>
            <p:nvPr/>
          </p:nvSpPr>
          <p:spPr bwMode="auto">
            <a:xfrm>
              <a:off x="108401431" y="106538616"/>
              <a:ext cx="50999" cy="47812"/>
            </a:xfrm>
            <a:custGeom>
              <a:avLst/>
              <a:gdLst>
                <a:gd name="T0" fmla="*/ 5 w 16"/>
                <a:gd name="T1" fmla="*/ 9 h 15"/>
                <a:gd name="T2" fmla="*/ 9 w 16"/>
                <a:gd name="T3" fmla="*/ 4 h 15"/>
                <a:gd name="T4" fmla="*/ 2 w 16"/>
                <a:gd name="T5" fmla="*/ 2 h 15"/>
                <a:gd name="T6" fmla="*/ 11 w 16"/>
                <a:gd name="T7" fmla="*/ 15 h 15"/>
                <a:gd name="T8" fmla="*/ 12 w 16"/>
                <a:gd name="T9" fmla="*/ 6 h 15"/>
                <a:gd name="T10" fmla="*/ 5 w 16"/>
                <a:gd name="T11" fmla="*/ 9 h 15"/>
              </a:gdLst>
              <a:ahLst/>
              <a:cxnLst>
                <a:cxn ang="0">
                  <a:pos x="T0" y="T1"/>
                </a:cxn>
                <a:cxn ang="0">
                  <a:pos x="T2" y="T3"/>
                </a:cxn>
                <a:cxn ang="0">
                  <a:pos x="T4" y="T5"/>
                </a:cxn>
                <a:cxn ang="0">
                  <a:pos x="T6" y="T7"/>
                </a:cxn>
                <a:cxn ang="0">
                  <a:pos x="T8" y="T9"/>
                </a:cxn>
                <a:cxn ang="0">
                  <a:pos x="T10" y="T11"/>
                </a:cxn>
              </a:cxnLst>
              <a:rect l="0" t="0" r="r" b="b"/>
              <a:pathLst>
                <a:path w="16" h="15">
                  <a:moveTo>
                    <a:pt x="5" y="9"/>
                  </a:moveTo>
                  <a:cubicBezTo>
                    <a:pt x="6" y="6"/>
                    <a:pt x="10" y="8"/>
                    <a:pt x="9" y="4"/>
                  </a:cubicBezTo>
                  <a:cubicBezTo>
                    <a:pt x="8" y="0"/>
                    <a:pt x="4" y="6"/>
                    <a:pt x="2" y="2"/>
                  </a:cubicBezTo>
                  <a:cubicBezTo>
                    <a:pt x="0" y="11"/>
                    <a:pt x="4" y="11"/>
                    <a:pt x="11" y="15"/>
                  </a:cubicBezTo>
                  <a:cubicBezTo>
                    <a:pt x="5" y="10"/>
                    <a:pt x="16" y="10"/>
                    <a:pt x="12" y="6"/>
                  </a:cubicBezTo>
                  <a:cubicBezTo>
                    <a:pt x="10" y="8"/>
                    <a:pt x="9" y="10"/>
                    <a:pt x="5" y="9"/>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6" name="Freeform 32"/>
            <p:cNvSpPr>
              <a:spLocks/>
            </p:cNvSpPr>
            <p:nvPr/>
          </p:nvSpPr>
          <p:spPr bwMode="auto">
            <a:xfrm>
              <a:off x="108395056" y="106506742"/>
              <a:ext cx="0" cy="3187"/>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7" name="Freeform 33"/>
            <p:cNvSpPr>
              <a:spLocks noEditPoints="1"/>
            </p:cNvSpPr>
            <p:nvPr/>
          </p:nvSpPr>
          <p:spPr bwMode="auto">
            <a:xfrm>
              <a:off x="108235683" y="106031811"/>
              <a:ext cx="299621" cy="168935"/>
            </a:xfrm>
            <a:custGeom>
              <a:avLst/>
              <a:gdLst>
                <a:gd name="T0" fmla="*/ 89 w 94"/>
                <a:gd name="T1" fmla="*/ 30 h 53"/>
                <a:gd name="T2" fmla="*/ 75 w 94"/>
                <a:gd name="T3" fmla="*/ 24 h 53"/>
                <a:gd name="T4" fmla="*/ 22 w 94"/>
                <a:gd name="T5" fmla="*/ 0 h 53"/>
                <a:gd name="T6" fmla="*/ 0 w 94"/>
                <a:gd name="T7" fmla="*/ 23 h 53"/>
                <a:gd name="T8" fmla="*/ 5 w 94"/>
                <a:gd name="T9" fmla="*/ 19 h 53"/>
                <a:gd name="T10" fmla="*/ 9 w 94"/>
                <a:gd name="T11" fmla="*/ 22 h 53"/>
                <a:gd name="T12" fmla="*/ 5 w 94"/>
                <a:gd name="T13" fmla="*/ 29 h 53"/>
                <a:gd name="T14" fmla="*/ 11 w 94"/>
                <a:gd name="T15" fmla="*/ 31 h 53"/>
                <a:gd name="T16" fmla="*/ 7 w 94"/>
                <a:gd name="T17" fmla="*/ 33 h 53"/>
                <a:gd name="T18" fmla="*/ 48 w 94"/>
                <a:gd name="T19" fmla="*/ 49 h 53"/>
                <a:gd name="T20" fmla="*/ 37 w 94"/>
                <a:gd name="T21" fmla="*/ 46 h 53"/>
                <a:gd name="T22" fmla="*/ 48 w 94"/>
                <a:gd name="T23" fmla="*/ 44 h 53"/>
                <a:gd name="T24" fmla="*/ 37 w 94"/>
                <a:gd name="T25" fmla="*/ 44 h 53"/>
                <a:gd name="T26" fmla="*/ 45 w 94"/>
                <a:gd name="T27" fmla="*/ 42 h 53"/>
                <a:gd name="T28" fmla="*/ 38 w 94"/>
                <a:gd name="T29" fmla="*/ 40 h 53"/>
                <a:gd name="T30" fmla="*/ 39 w 94"/>
                <a:gd name="T31" fmla="*/ 35 h 53"/>
                <a:gd name="T32" fmla="*/ 45 w 94"/>
                <a:gd name="T33" fmla="*/ 38 h 53"/>
                <a:gd name="T34" fmla="*/ 45 w 94"/>
                <a:gd name="T35" fmla="*/ 35 h 53"/>
                <a:gd name="T36" fmla="*/ 67 w 94"/>
                <a:gd name="T37" fmla="*/ 40 h 53"/>
                <a:gd name="T38" fmla="*/ 67 w 94"/>
                <a:gd name="T39" fmla="*/ 35 h 53"/>
                <a:gd name="T40" fmla="*/ 74 w 94"/>
                <a:gd name="T41" fmla="*/ 38 h 53"/>
                <a:gd name="T42" fmla="*/ 83 w 94"/>
                <a:gd name="T43" fmla="*/ 33 h 53"/>
                <a:gd name="T44" fmla="*/ 89 w 94"/>
                <a:gd name="T45" fmla="*/ 44 h 53"/>
                <a:gd name="T46" fmla="*/ 83 w 94"/>
                <a:gd name="T47" fmla="*/ 37 h 53"/>
                <a:gd name="T48" fmla="*/ 78 w 94"/>
                <a:gd name="T49" fmla="*/ 37 h 53"/>
                <a:gd name="T50" fmla="*/ 90 w 94"/>
                <a:gd name="T51" fmla="*/ 49 h 53"/>
                <a:gd name="T52" fmla="*/ 89 w 94"/>
                <a:gd name="T53" fmla="*/ 30 h 53"/>
                <a:gd name="T54" fmla="*/ 8 w 94"/>
                <a:gd name="T55" fmla="*/ 27 h 53"/>
                <a:gd name="T56" fmla="*/ 23 w 94"/>
                <a:gd name="T57" fmla="*/ 20 h 53"/>
                <a:gd name="T58" fmla="*/ 24 w 94"/>
                <a:gd name="T59" fmla="*/ 31 h 53"/>
                <a:gd name="T60" fmla="*/ 8 w 94"/>
                <a:gd name="T61" fmla="*/ 27 h 53"/>
                <a:gd name="T62" fmla="*/ 42 w 94"/>
                <a:gd name="T63" fmla="*/ 24 h 53"/>
                <a:gd name="T64" fmla="*/ 37 w 94"/>
                <a:gd name="T65" fmla="*/ 20 h 53"/>
                <a:gd name="T66" fmla="*/ 42 w 94"/>
                <a:gd name="T67" fmla="*/ 19 h 53"/>
                <a:gd name="T68" fmla="*/ 42 w 94"/>
                <a:gd name="T69" fmla="*/ 24 h 53"/>
                <a:gd name="T70" fmla="*/ 49 w 94"/>
                <a:gd name="T71" fmla="*/ 31 h 53"/>
                <a:gd name="T72" fmla="*/ 49 w 94"/>
                <a:gd name="T73" fmla="*/ 29 h 53"/>
                <a:gd name="T74" fmla="*/ 50 w 94"/>
                <a:gd name="T75" fmla="*/ 27 h 53"/>
                <a:gd name="T76" fmla="*/ 50 w 94"/>
                <a:gd name="T77" fmla="*/ 26 h 53"/>
                <a:gd name="T78" fmla="*/ 58 w 94"/>
                <a:gd name="T79" fmla="*/ 27 h 53"/>
                <a:gd name="T80" fmla="*/ 49 w 94"/>
                <a:gd name="T81" fmla="*/ 3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53">
                  <a:moveTo>
                    <a:pt x="89" y="30"/>
                  </a:moveTo>
                  <a:cubicBezTo>
                    <a:pt x="85" y="28"/>
                    <a:pt x="81" y="24"/>
                    <a:pt x="75" y="24"/>
                  </a:cubicBezTo>
                  <a:cubicBezTo>
                    <a:pt x="65" y="8"/>
                    <a:pt x="42" y="6"/>
                    <a:pt x="22" y="0"/>
                  </a:cubicBezTo>
                  <a:cubicBezTo>
                    <a:pt x="13" y="7"/>
                    <a:pt x="1" y="9"/>
                    <a:pt x="0" y="23"/>
                  </a:cubicBezTo>
                  <a:cubicBezTo>
                    <a:pt x="4" y="24"/>
                    <a:pt x="2" y="19"/>
                    <a:pt x="5" y="19"/>
                  </a:cubicBezTo>
                  <a:cubicBezTo>
                    <a:pt x="8" y="20"/>
                    <a:pt x="3" y="23"/>
                    <a:pt x="9" y="22"/>
                  </a:cubicBezTo>
                  <a:cubicBezTo>
                    <a:pt x="9" y="25"/>
                    <a:pt x="5" y="24"/>
                    <a:pt x="5" y="29"/>
                  </a:cubicBezTo>
                  <a:cubicBezTo>
                    <a:pt x="8" y="29"/>
                    <a:pt x="7" y="32"/>
                    <a:pt x="11" y="31"/>
                  </a:cubicBezTo>
                  <a:cubicBezTo>
                    <a:pt x="10" y="33"/>
                    <a:pt x="8" y="32"/>
                    <a:pt x="7" y="33"/>
                  </a:cubicBezTo>
                  <a:cubicBezTo>
                    <a:pt x="15" y="43"/>
                    <a:pt x="29" y="53"/>
                    <a:pt x="48" y="49"/>
                  </a:cubicBezTo>
                  <a:cubicBezTo>
                    <a:pt x="50" y="48"/>
                    <a:pt x="40" y="47"/>
                    <a:pt x="37" y="46"/>
                  </a:cubicBezTo>
                  <a:cubicBezTo>
                    <a:pt x="47" y="45"/>
                    <a:pt x="70" y="44"/>
                    <a:pt x="48" y="44"/>
                  </a:cubicBezTo>
                  <a:cubicBezTo>
                    <a:pt x="43" y="44"/>
                    <a:pt x="40" y="44"/>
                    <a:pt x="37" y="44"/>
                  </a:cubicBezTo>
                  <a:cubicBezTo>
                    <a:pt x="37" y="41"/>
                    <a:pt x="42" y="43"/>
                    <a:pt x="45" y="42"/>
                  </a:cubicBezTo>
                  <a:cubicBezTo>
                    <a:pt x="44" y="40"/>
                    <a:pt x="40" y="40"/>
                    <a:pt x="38" y="40"/>
                  </a:cubicBezTo>
                  <a:cubicBezTo>
                    <a:pt x="39" y="37"/>
                    <a:pt x="42" y="39"/>
                    <a:pt x="39" y="35"/>
                  </a:cubicBezTo>
                  <a:cubicBezTo>
                    <a:pt x="43" y="37"/>
                    <a:pt x="43" y="37"/>
                    <a:pt x="45" y="38"/>
                  </a:cubicBezTo>
                  <a:cubicBezTo>
                    <a:pt x="47" y="38"/>
                    <a:pt x="45" y="37"/>
                    <a:pt x="45" y="35"/>
                  </a:cubicBezTo>
                  <a:cubicBezTo>
                    <a:pt x="57" y="35"/>
                    <a:pt x="58" y="37"/>
                    <a:pt x="67" y="40"/>
                  </a:cubicBezTo>
                  <a:cubicBezTo>
                    <a:pt x="67" y="35"/>
                    <a:pt x="67" y="35"/>
                    <a:pt x="67" y="35"/>
                  </a:cubicBezTo>
                  <a:cubicBezTo>
                    <a:pt x="69" y="41"/>
                    <a:pt x="73" y="32"/>
                    <a:pt x="74" y="38"/>
                  </a:cubicBezTo>
                  <a:cubicBezTo>
                    <a:pt x="77" y="36"/>
                    <a:pt x="81" y="36"/>
                    <a:pt x="83" y="33"/>
                  </a:cubicBezTo>
                  <a:cubicBezTo>
                    <a:pt x="88" y="35"/>
                    <a:pt x="84" y="40"/>
                    <a:pt x="89" y="44"/>
                  </a:cubicBezTo>
                  <a:cubicBezTo>
                    <a:pt x="87" y="42"/>
                    <a:pt x="80" y="39"/>
                    <a:pt x="83" y="37"/>
                  </a:cubicBezTo>
                  <a:cubicBezTo>
                    <a:pt x="83" y="33"/>
                    <a:pt x="81" y="39"/>
                    <a:pt x="78" y="37"/>
                  </a:cubicBezTo>
                  <a:cubicBezTo>
                    <a:pt x="78" y="42"/>
                    <a:pt x="81" y="47"/>
                    <a:pt x="90" y="49"/>
                  </a:cubicBezTo>
                  <a:cubicBezTo>
                    <a:pt x="94" y="43"/>
                    <a:pt x="85" y="35"/>
                    <a:pt x="89" y="30"/>
                  </a:cubicBezTo>
                  <a:close/>
                  <a:moveTo>
                    <a:pt x="8" y="27"/>
                  </a:moveTo>
                  <a:cubicBezTo>
                    <a:pt x="14" y="30"/>
                    <a:pt x="14" y="19"/>
                    <a:pt x="23" y="20"/>
                  </a:cubicBezTo>
                  <a:cubicBezTo>
                    <a:pt x="22" y="26"/>
                    <a:pt x="25" y="27"/>
                    <a:pt x="24" y="31"/>
                  </a:cubicBezTo>
                  <a:cubicBezTo>
                    <a:pt x="16" y="30"/>
                    <a:pt x="12" y="33"/>
                    <a:pt x="8" y="27"/>
                  </a:cubicBezTo>
                  <a:close/>
                  <a:moveTo>
                    <a:pt x="42" y="24"/>
                  </a:moveTo>
                  <a:cubicBezTo>
                    <a:pt x="39" y="25"/>
                    <a:pt x="36" y="24"/>
                    <a:pt x="37" y="20"/>
                  </a:cubicBezTo>
                  <a:cubicBezTo>
                    <a:pt x="38" y="20"/>
                    <a:pt x="39" y="18"/>
                    <a:pt x="42" y="19"/>
                  </a:cubicBezTo>
                  <a:lnTo>
                    <a:pt x="42" y="24"/>
                  </a:lnTo>
                  <a:close/>
                  <a:moveTo>
                    <a:pt x="49" y="31"/>
                  </a:moveTo>
                  <a:cubicBezTo>
                    <a:pt x="49" y="29"/>
                    <a:pt x="49" y="29"/>
                    <a:pt x="49" y="29"/>
                  </a:cubicBezTo>
                  <a:cubicBezTo>
                    <a:pt x="49" y="28"/>
                    <a:pt x="49" y="27"/>
                    <a:pt x="50" y="27"/>
                  </a:cubicBezTo>
                  <a:cubicBezTo>
                    <a:pt x="50" y="26"/>
                    <a:pt x="50" y="26"/>
                    <a:pt x="50" y="26"/>
                  </a:cubicBezTo>
                  <a:cubicBezTo>
                    <a:pt x="49" y="18"/>
                    <a:pt x="58" y="25"/>
                    <a:pt x="58" y="27"/>
                  </a:cubicBezTo>
                  <a:cubicBezTo>
                    <a:pt x="55" y="29"/>
                    <a:pt x="54" y="32"/>
                    <a:pt x="49" y="3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8" name="Freeform 34"/>
            <p:cNvSpPr>
              <a:spLocks/>
            </p:cNvSpPr>
            <p:nvPr/>
          </p:nvSpPr>
          <p:spPr bwMode="auto">
            <a:xfrm>
              <a:off x="108235683" y="105929813"/>
              <a:ext cx="261371" cy="121123"/>
            </a:xfrm>
            <a:custGeom>
              <a:avLst/>
              <a:gdLst>
                <a:gd name="T0" fmla="*/ 64 w 82"/>
                <a:gd name="T1" fmla="*/ 26 h 38"/>
                <a:gd name="T2" fmla="*/ 72 w 82"/>
                <a:gd name="T3" fmla="*/ 29 h 38"/>
                <a:gd name="T4" fmla="*/ 71 w 82"/>
                <a:gd name="T5" fmla="*/ 36 h 38"/>
                <a:gd name="T6" fmla="*/ 82 w 82"/>
                <a:gd name="T7" fmla="*/ 35 h 38"/>
                <a:gd name="T8" fmla="*/ 58 w 82"/>
                <a:gd name="T9" fmla="*/ 6 h 38"/>
                <a:gd name="T10" fmla="*/ 50 w 82"/>
                <a:gd name="T11" fmla="*/ 9 h 38"/>
                <a:gd name="T12" fmla="*/ 20 w 82"/>
                <a:gd name="T13" fmla="*/ 10 h 38"/>
                <a:gd name="T14" fmla="*/ 22 w 82"/>
                <a:gd name="T15" fmla="*/ 7 h 38"/>
                <a:gd name="T16" fmla="*/ 0 w 82"/>
                <a:gd name="T17" fmla="*/ 22 h 38"/>
                <a:gd name="T18" fmla="*/ 24 w 82"/>
                <a:gd name="T19" fmla="*/ 31 h 38"/>
                <a:gd name="T20" fmla="*/ 64 w 82"/>
                <a:gd name="T21"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38">
                  <a:moveTo>
                    <a:pt x="64" y="26"/>
                  </a:moveTo>
                  <a:cubicBezTo>
                    <a:pt x="65" y="29"/>
                    <a:pt x="68" y="29"/>
                    <a:pt x="72" y="29"/>
                  </a:cubicBezTo>
                  <a:cubicBezTo>
                    <a:pt x="69" y="32"/>
                    <a:pt x="71" y="31"/>
                    <a:pt x="71" y="36"/>
                  </a:cubicBezTo>
                  <a:cubicBezTo>
                    <a:pt x="73" y="34"/>
                    <a:pt x="79" y="38"/>
                    <a:pt x="82" y="35"/>
                  </a:cubicBezTo>
                  <a:cubicBezTo>
                    <a:pt x="78" y="21"/>
                    <a:pt x="69" y="13"/>
                    <a:pt x="58" y="6"/>
                  </a:cubicBezTo>
                  <a:cubicBezTo>
                    <a:pt x="56" y="7"/>
                    <a:pt x="52" y="6"/>
                    <a:pt x="50" y="9"/>
                  </a:cubicBezTo>
                  <a:cubicBezTo>
                    <a:pt x="40" y="0"/>
                    <a:pt x="26" y="7"/>
                    <a:pt x="20" y="10"/>
                  </a:cubicBezTo>
                  <a:cubicBezTo>
                    <a:pt x="18" y="10"/>
                    <a:pt x="20" y="8"/>
                    <a:pt x="22" y="7"/>
                  </a:cubicBezTo>
                  <a:cubicBezTo>
                    <a:pt x="14" y="9"/>
                    <a:pt x="1" y="9"/>
                    <a:pt x="0" y="22"/>
                  </a:cubicBezTo>
                  <a:cubicBezTo>
                    <a:pt x="8" y="28"/>
                    <a:pt x="16" y="26"/>
                    <a:pt x="24" y="31"/>
                  </a:cubicBezTo>
                  <a:cubicBezTo>
                    <a:pt x="28" y="18"/>
                    <a:pt x="58" y="17"/>
                    <a:pt x="64" y="26"/>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9" name="Freeform 35"/>
            <p:cNvSpPr>
              <a:spLocks/>
            </p:cNvSpPr>
            <p:nvPr/>
          </p:nvSpPr>
          <p:spPr bwMode="auto">
            <a:xfrm>
              <a:off x="108194246" y="106066873"/>
              <a:ext cx="66937" cy="114749"/>
            </a:xfrm>
            <a:custGeom>
              <a:avLst/>
              <a:gdLst>
                <a:gd name="T0" fmla="*/ 13 w 21"/>
                <a:gd name="T1" fmla="*/ 3 h 36"/>
                <a:gd name="T2" fmla="*/ 6 w 21"/>
                <a:gd name="T3" fmla="*/ 15 h 36"/>
                <a:gd name="T4" fmla="*/ 0 w 21"/>
                <a:gd name="T5" fmla="*/ 13 h 36"/>
                <a:gd name="T6" fmla="*/ 21 w 21"/>
                <a:gd name="T7" fmla="*/ 30 h 36"/>
                <a:gd name="T8" fmla="*/ 13 w 21"/>
                <a:gd name="T9" fmla="*/ 3 h 36"/>
              </a:gdLst>
              <a:ahLst/>
              <a:cxnLst>
                <a:cxn ang="0">
                  <a:pos x="T0" y="T1"/>
                </a:cxn>
                <a:cxn ang="0">
                  <a:pos x="T2" y="T3"/>
                </a:cxn>
                <a:cxn ang="0">
                  <a:pos x="T4" y="T5"/>
                </a:cxn>
                <a:cxn ang="0">
                  <a:pos x="T6" y="T7"/>
                </a:cxn>
                <a:cxn ang="0">
                  <a:pos x="T8" y="T9"/>
                </a:cxn>
              </a:cxnLst>
              <a:rect l="0" t="0" r="r" b="b"/>
              <a:pathLst>
                <a:path w="21" h="36">
                  <a:moveTo>
                    <a:pt x="13" y="3"/>
                  </a:moveTo>
                  <a:cubicBezTo>
                    <a:pt x="10" y="0"/>
                    <a:pt x="3" y="11"/>
                    <a:pt x="6" y="15"/>
                  </a:cubicBezTo>
                  <a:cubicBezTo>
                    <a:pt x="3" y="15"/>
                    <a:pt x="3" y="13"/>
                    <a:pt x="0" y="13"/>
                  </a:cubicBezTo>
                  <a:cubicBezTo>
                    <a:pt x="3" y="23"/>
                    <a:pt x="11" y="36"/>
                    <a:pt x="21" y="30"/>
                  </a:cubicBezTo>
                  <a:cubicBezTo>
                    <a:pt x="17" y="22"/>
                    <a:pt x="6" y="10"/>
                    <a:pt x="13"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0" name="Freeform 36"/>
            <p:cNvSpPr>
              <a:spLocks/>
            </p:cNvSpPr>
            <p:nvPr/>
          </p:nvSpPr>
          <p:spPr bwMode="auto">
            <a:xfrm>
              <a:off x="108340869" y="106181622"/>
              <a:ext cx="92436" cy="22312"/>
            </a:xfrm>
            <a:custGeom>
              <a:avLst/>
              <a:gdLst>
                <a:gd name="T0" fmla="*/ 27 w 29"/>
                <a:gd name="T1" fmla="*/ 3 h 7"/>
                <a:gd name="T2" fmla="*/ 19 w 29"/>
                <a:gd name="T3" fmla="*/ 3 h 7"/>
                <a:gd name="T4" fmla="*/ 27 w 29"/>
                <a:gd name="T5" fmla="*/ 3 h 7"/>
              </a:gdLst>
              <a:ahLst/>
              <a:cxnLst>
                <a:cxn ang="0">
                  <a:pos x="T0" y="T1"/>
                </a:cxn>
                <a:cxn ang="0">
                  <a:pos x="T2" y="T3"/>
                </a:cxn>
                <a:cxn ang="0">
                  <a:pos x="T4" y="T5"/>
                </a:cxn>
              </a:cxnLst>
              <a:rect l="0" t="0" r="r" b="b"/>
              <a:pathLst>
                <a:path w="29" h="7">
                  <a:moveTo>
                    <a:pt x="27" y="3"/>
                  </a:moveTo>
                  <a:cubicBezTo>
                    <a:pt x="29" y="0"/>
                    <a:pt x="19" y="3"/>
                    <a:pt x="19" y="3"/>
                  </a:cubicBezTo>
                  <a:cubicBezTo>
                    <a:pt x="0" y="6"/>
                    <a:pt x="24" y="7"/>
                    <a:pt x="27"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grpSp>
      <p:sp>
        <p:nvSpPr>
          <p:cNvPr id="31" name="Rectangle 111"/>
          <p:cNvSpPr>
            <a:spLocks noChangeArrowheads="1"/>
          </p:cNvSpPr>
          <p:nvPr userDrawn="1"/>
        </p:nvSpPr>
        <p:spPr bwMode="auto">
          <a:xfrm>
            <a:off x="0" y="6248400"/>
            <a:ext cx="9144000" cy="609600"/>
          </a:xfrm>
          <a:prstGeom prst="rect">
            <a:avLst/>
          </a:prstGeom>
          <a:solidFill>
            <a:schemeClr val="accent3">
              <a:lumMod val="60000"/>
              <a:lumOff val="4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32" name="Rectangle 112"/>
          <p:cNvSpPr>
            <a:spLocks noChangeArrowheads="1"/>
          </p:cNvSpPr>
          <p:nvPr userDrawn="1"/>
        </p:nvSpPr>
        <p:spPr bwMode="auto">
          <a:xfrm>
            <a:off x="0" y="6723063"/>
            <a:ext cx="91440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
        <p:nvSpPr>
          <p:cNvPr id="33" name="Rectangle 112"/>
          <p:cNvSpPr>
            <a:spLocks noChangeArrowheads="1"/>
          </p:cNvSpPr>
          <p:nvPr userDrawn="1"/>
        </p:nvSpPr>
        <p:spPr bwMode="auto">
          <a:xfrm>
            <a:off x="2171700" y="1001713"/>
            <a:ext cx="69723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
        <p:nvSpPr>
          <p:cNvPr id="2" name="Title 1"/>
          <p:cNvSpPr>
            <a:spLocks noGrp="1"/>
          </p:cNvSpPr>
          <p:nvPr>
            <p:ph type="title"/>
          </p:nvPr>
        </p:nvSpPr>
        <p:spPr>
          <a:xfrm>
            <a:off x="2280341" y="304800"/>
            <a:ext cx="6558859" cy="616932"/>
          </a:xfrm>
        </p:spPr>
        <p:txBody>
          <a:bodyPr>
            <a:noAutofit/>
          </a:bodyPr>
          <a:lstStyle>
            <a:lvl1pP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78160" y="1828800"/>
            <a:ext cx="3817840" cy="4136707"/>
          </a:xfrm>
        </p:spPr>
        <p:txBody>
          <a:bodyPr>
            <a:normAutofit/>
          </a:bodyPr>
          <a:lstStyle>
            <a:lvl1pPr marL="0" indent="0">
              <a:lnSpc>
                <a:spcPct val="120000"/>
              </a:lnSpc>
              <a:spcBef>
                <a:spcPts val="0"/>
              </a:spcBef>
              <a:buFontTx/>
              <a:buNone/>
              <a:defRPr sz="20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endParaRPr lang="en-US"/>
          </a:p>
        </p:txBody>
      </p:sp>
      <p:sp>
        <p:nvSpPr>
          <p:cNvPr id="8" name="Picture Placeholder 2"/>
          <p:cNvSpPr>
            <a:spLocks noGrp="1"/>
          </p:cNvSpPr>
          <p:nvPr>
            <p:ph type="pic" idx="10"/>
          </p:nvPr>
        </p:nvSpPr>
        <p:spPr>
          <a:xfrm>
            <a:off x="6400800" y="1828800"/>
            <a:ext cx="2438400" cy="4136707"/>
          </a:xfrm>
        </p:spPr>
        <p:txBody>
          <a:bodyPr rtlCol="0">
            <a:normAutofit/>
          </a:bodyPr>
          <a:lstStyle>
            <a:lvl1pPr marL="0" indent="0">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Subtitle 2"/>
          <p:cNvSpPr>
            <a:spLocks noGrp="1"/>
          </p:cNvSpPr>
          <p:nvPr>
            <p:ph type="subTitle" idx="11"/>
          </p:nvPr>
        </p:nvSpPr>
        <p:spPr>
          <a:xfrm>
            <a:off x="2280341" y="1115326"/>
            <a:ext cx="6558859" cy="408674"/>
          </a:xfrm>
        </p:spPr>
        <p:txBody>
          <a:bodyPr>
            <a:normAutofit/>
          </a:bodyPr>
          <a:lstStyle>
            <a:lvl1pPr marL="0" indent="0" algn="l">
              <a:buNone/>
              <a:defRPr sz="20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626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ith Text and Table">
    <p:spTree>
      <p:nvGrpSpPr>
        <p:cNvPr id="1" name=""/>
        <p:cNvGrpSpPr/>
        <p:nvPr/>
      </p:nvGrpSpPr>
      <p:grpSpPr>
        <a:xfrm>
          <a:off x="0" y="0"/>
          <a:ext cx="0" cy="0"/>
          <a:chOff x="0" y="0"/>
          <a:chExt cx="0" cy="0"/>
        </a:xfrm>
      </p:grpSpPr>
      <p:grpSp>
        <p:nvGrpSpPr>
          <p:cNvPr id="5" name="Group 46"/>
          <p:cNvGrpSpPr>
            <a:grpSpLocks/>
          </p:cNvGrpSpPr>
          <p:nvPr userDrawn="1"/>
        </p:nvGrpSpPr>
        <p:grpSpPr bwMode="auto">
          <a:xfrm>
            <a:off x="0" y="279400"/>
            <a:ext cx="9144000" cy="914400"/>
            <a:chOff x="0" y="533400"/>
            <a:chExt cx="9144000" cy="914400"/>
          </a:xfrm>
        </p:grpSpPr>
        <p:pic>
          <p:nvPicPr>
            <p:cNvPr id="6" name="Picture 7" descr="LG0010101-IMG10"/>
            <p:cNvPicPr>
              <a:picLocks noChangeAspect="1" noChangeArrowheads="1"/>
            </p:cNvPicPr>
            <p:nvPr/>
          </p:nvPicPr>
          <p:blipFill>
            <a:blip r:embed="rId2">
              <a:extLst>
                <a:ext uri="{28A0092B-C50C-407E-A947-70E740481C1C}">
                  <a14:useLocalDpi xmlns:a14="http://schemas.microsoft.com/office/drawing/2010/main" val="0"/>
                </a:ext>
              </a:extLst>
            </a:blip>
            <a:srcRect l="2856" t="33115" b="6921"/>
            <a:stretch>
              <a:fillRect/>
            </a:stretch>
          </p:blipFill>
          <p:spPr bwMode="auto">
            <a:xfrm>
              <a:off x="0" y="533400"/>
              <a:ext cx="457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Picture 8" descr="LG0010101-IMG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2856" t="72820" b="7191"/>
            <a:stretch>
              <a:fillRect/>
            </a:stretch>
          </p:blipFill>
          <p:spPr bwMode="auto">
            <a:xfrm>
              <a:off x="0" y="11430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 name="Picture 9" descr="LG0010101-IMG12"/>
            <p:cNvPicPr>
              <a:picLocks noChangeAspect="1" noChangeArrowheads="1"/>
            </p:cNvPicPr>
            <p:nvPr/>
          </p:nvPicPr>
          <p:blipFill>
            <a:blip r:embed="rId4">
              <a:extLst>
                <a:ext uri="{28A0092B-C50C-407E-A947-70E740481C1C}">
                  <a14:useLocalDpi xmlns:a14="http://schemas.microsoft.com/office/drawing/2010/main" val="0"/>
                </a:ext>
              </a:extLst>
            </a:blip>
            <a:srcRect l="1234" t="23882" b="13120"/>
            <a:stretch>
              <a:fillRect/>
            </a:stretch>
          </p:blipFill>
          <p:spPr bwMode="auto">
            <a:xfrm>
              <a:off x="4572000" y="533400"/>
              <a:ext cx="215152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1" name="Picture 10" descr="LG0010101-IMG13"/>
            <p:cNvPicPr>
              <a:picLocks noChangeAspect="1" noChangeArrowheads="1"/>
            </p:cNvPicPr>
            <p:nvPr/>
          </p:nvPicPr>
          <p:blipFill>
            <a:blip r:embed="rId5">
              <a:extLst>
                <a:ext uri="{28A0092B-C50C-407E-A947-70E740481C1C}">
                  <a14:useLocalDpi xmlns:a14="http://schemas.microsoft.com/office/drawing/2010/main" val="0"/>
                </a:ext>
              </a:extLst>
            </a:blip>
            <a:srcRect l="1234" t="66344" b="12659"/>
            <a:stretch>
              <a:fillRect/>
            </a:stretch>
          </p:blipFill>
          <p:spPr bwMode="auto">
            <a:xfrm>
              <a:off x="4572000" y="1143000"/>
              <a:ext cx="215152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2" name="Picture 11" descr="LG0010101-IMG14"/>
            <p:cNvPicPr>
              <a:picLocks noChangeAspect="1" noChangeArrowheads="1"/>
            </p:cNvPicPr>
            <p:nvPr/>
          </p:nvPicPr>
          <p:blipFill>
            <a:blip r:embed="rId6">
              <a:extLst>
                <a:ext uri="{28A0092B-C50C-407E-A947-70E740481C1C}">
                  <a14:useLocalDpi xmlns:a14="http://schemas.microsoft.com/office/drawing/2010/main" val="0"/>
                </a:ext>
              </a:extLst>
            </a:blip>
            <a:srcRect t="13139" r="3226" b="31992"/>
            <a:stretch>
              <a:fillRect/>
            </a:stretch>
          </p:blipFill>
          <p:spPr bwMode="auto">
            <a:xfrm>
              <a:off x="6723529" y="533400"/>
              <a:ext cx="242047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3" name="Picture 12" descr="LG0010101-IMG15"/>
            <p:cNvPicPr>
              <a:picLocks noChangeAspect="1" noChangeArrowheads="1"/>
            </p:cNvPicPr>
            <p:nvPr/>
          </p:nvPicPr>
          <p:blipFill>
            <a:blip r:embed="rId7" cstate="print">
              <a:extLst>
                <a:ext uri="{28A0092B-C50C-407E-A947-70E740481C1C}">
                  <a14:useLocalDpi xmlns:a14="http://schemas.microsoft.com/office/drawing/2010/main" val="0"/>
                </a:ext>
              </a:extLst>
            </a:blip>
            <a:srcRect t="49718" r="3226" b="31992"/>
            <a:stretch>
              <a:fillRect/>
            </a:stretch>
          </p:blipFill>
          <p:spPr bwMode="auto">
            <a:xfrm>
              <a:off x="6723529" y="1143000"/>
              <a:ext cx="242047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nvGrpSpPr>
          <p:cNvPr id="14" name="Group 9"/>
          <p:cNvGrpSpPr>
            <a:grpSpLocks/>
          </p:cNvGrpSpPr>
          <p:nvPr userDrawn="1"/>
        </p:nvGrpSpPr>
        <p:grpSpPr bwMode="auto">
          <a:xfrm flipH="1">
            <a:off x="0" y="76200"/>
            <a:ext cx="9144000" cy="152400"/>
            <a:chOff x="110251757" y="112480675"/>
            <a:chExt cx="7796421" cy="178349"/>
          </a:xfrm>
        </p:grpSpPr>
        <p:sp>
          <p:nvSpPr>
            <p:cNvPr id="15" name="Freeform 10"/>
            <p:cNvSpPr>
              <a:spLocks/>
            </p:cNvSpPr>
            <p:nvPr/>
          </p:nvSpPr>
          <p:spPr bwMode="auto">
            <a:xfrm>
              <a:off x="110251757" y="112480675"/>
              <a:ext cx="814834" cy="178349"/>
            </a:xfrm>
            <a:custGeom>
              <a:avLst/>
              <a:gdLst/>
              <a:ahLst/>
              <a:cxnLst>
                <a:cxn ang="0">
                  <a:pos x="617854" y="0"/>
                </a:cxn>
                <a:cxn ang="0">
                  <a:pos x="0" y="0"/>
                </a:cxn>
                <a:cxn ang="0">
                  <a:pos x="0" y="178349"/>
                </a:cxn>
                <a:cxn ang="0">
                  <a:pos x="815312" y="178349"/>
                </a:cxn>
                <a:cxn ang="0">
                  <a:pos x="617854" y="0"/>
                </a:cxn>
              </a:cxnLst>
              <a:rect l="0" t="0" r="r" b="b"/>
              <a:pathLst>
                <a:path w="815312" h="178349">
                  <a:moveTo>
                    <a:pt x="617854" y="0"/>
                  </a:moveTo>
                  <a:lnTo>
                    <a:pt x="0" y="0"/>
                  </a:lnTo>
                  <a:lnTo>
                    <a:pt x="0" y="178349"/>
                  </a:lnTo>
                  <a:lnTo>
                    <a:pt x="815312" y="178349"/>
                  </a:lnTo>
                  <a:lnTo>
                    <a:pt x="617854" y="0"/>
                  </a:lnTo>
                  <a:close/>
                </a:path>
              </a:pathLst>
            </a:custGeom>
            <a:solidFill>
              <a:schemeClr val="accent3"/>
            </a:solidFill>
            <a:ln w="9525">
              <a:noFill/>
              <a:round/>
              <a:headEnd/>
              <a:tailEnd/>
            </a:ln>
            <a:effectLst/>
          </p:spPr>
          <p:txBody>
            <a:bodyPr/>
            <a:lstStyle/>
            <a:p>
              <a:pPr>
                <a:defRPr/>
              </a:pPr>
              <a:endParaRPr lang="en-US">
                <a:latin typeface="Arial" charset="0"/>
              </a:endParaRPr>
            </a:p>
          </p:txBody>
        </p:sp>
        <p:sp>
          <p:nvSpPr>
            <p:cNvPr id="16" name="Freeform 11"/>
            <p:cNvSpPr>
              <a:spLocks/>
            </p:cNvSpPr>
            <p:nvPr/>
          </p:nvSpPr>
          <p:spPr bwMode="auto">
            <a:xfrm>
              <a:off x="110984025" y="112480675"/>
              <a:ext cx="7064153" cy="178349"/>
            </a:xfrm>
            <a:custGeom>
              <a:avLst/>
              <a:gdLst/>
              <a:ahLst/>
              <a:cxnLst>
                <a:cxn ang="0">
                  <a:pos x="0" y="0"/>
                </a:cxn>
                <a:cxn ang="0">
                  <a:pos x="197458" y="178349"/>
                </a:cxn>
                <a:cxn ang="0">
                  <a:pos x="7063914" y="178349"/>
                </a:cxn>
                <a:cxn ang="0">
                  <a:pos x="7063914" y="0"/>
                </a:cxn>
                <a:cxn ang="0">
                  <a:pos x="0" y="0"/>
                </a:cxn>
              </a:cxnLst>
              <a:rect l="0" t="0" r="r" b="b"/>
              <a:pathLst>
                <a:path w="7063914" h="178349">
                  <a:moveTo>
                    <a:pt x="0" y="0"/>
                  </a:moveTo>
                  <a:lnTo>
                    <a:pt x="197458" y="178349"/>
                  </a:lnTo>
                  <a:lnTo>
                    <a:pt x="7063914" y="178349"/>
                  </a:lnTo>
                  <a:lnTo>
                    <a:pt x="7063914" y="0"/>
                  </a:lnTo>
                  <a:lnTo>
                    <a:pt x="0" y="0"/>
                  </a:lnTo>
                  <a:close/>
                </a:path>
              </a:pathLst>
            </a:custGeom>
            <a:solidFill>
              <a:schemeClr val="accent2"/>
            </a:solidFill>
            <a:ln w="9525">
              <a:noFill/>
              <a:round/>
              <a:headEnd/>
              <a:tailEnd/>
            </a:ln>
            <a:effectLst/>
          </p:spPr>
          <p:txBody>
            <a:bodyPr/>
            <a:lstStyle/>
            <a:p>
              <a:pPr>
                <a:defRPr/>
              </a:pPr>
              <a:endParaRPr lang="en-US">
                <a:latin typeface="Arial" charset="0"/>
              </a:endParaRPr>
            </a:p>
          </p:txBody>
        </p:sp>
      </p:grpSp>
      <p:sp>
        <p:nvSpPr>
          <p:cNvPr id="3" name="Content Placeholder 2"/>
          <p:cNvSpPr>
            <a:spLocks noGrp="1"/>
          </p:cNvSpPr>
          <p:nvPr>
            <p:ph idx="1"/>
          </p:nvPr>
        </p:nvSpPr>
        <p:spPr>
          <a:xfrm>
            <a:off x="685800" y="2514600"/>
            <a:ext cx="8001000" cy="3962400"/>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685800" y="1371600"/>
            <a:ext cx="8001000" cy="685800"/>
          </a:xfrm>
        </p:spPr>
        <p:txBody>
          <a:bodyPr>
            <a:normAutofit/>
          </a:bodyPr>
          <a:lstStyle>
            <a:lvl1pPr>
              <a:defRPr sz="3600">
                <a:solidFill>
                  <a:schemeClr val="accent2"/>
                </a:solidFill>
              </a:defRPr>
            </a:lvl1pPr>
          </a:lstStyle>
          <a:p>
            <a:r>
              <a:rPr lang="en-US" smtClean="0"/>
              <a:t>Click to edit Master title style</a:t>
            </a:r>
            <a:endParaRPr lang="en-US"/>
          </a:p>
        </p:txBody>
      </p:sp>
      <p:sp>
        <p:nvSpPr>
          <p:cNvPr id="9" name="Subtitle 2"/>
          <p:cNvSpPr>
            <a:spLocks noGrp="1"/>
          </p:cNvSpPr>
          <p:nvPr>
            <p:ph type="subTitle" idx="11"/>
          </p:nvPr>
        </p:nvSpPr>
        <p:spPr>
          <a:xfrm>
            <a:off x="685800" y="1981200"/>
            <a:ext cx="8001000" cy="457200"/>
          </a:xfrm>
        </p:spPr>
        <p:txBody>
          <a:bodyPr>
            <a:normAutofit/>
          </a:bodyPr>
          <a:lstStyle>
            <a:lvl1pPr marL="0" indent="0" algn="l">
              <a:buNone/>
              <a:defRPr sz="200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62420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a:xfrm>
            <a:off x="6096000" y="6248400"/>
            <a:ext cx="2667000" cy="365125"/>
          </a:xfrm>
          <a:prstGeom prst="rect">
            <a:avLst/>
          </a:prstGeom>
        </p:spPr>
        <p:txBody>
          <a:bodyPr rtlCol="0"/>
          <a:lstStyle>
            <a:lvl1pPr>
              <a:defRPr smtClean="0">
                <a:latin typeface="Arial" charset="0"/>
              </a:defRPr>
            </a:lvl1pPr>
          </a:lstStyle>
          <a:p>
            <a:pPr>
              <a:defRPr/>
            </a:pPr>
            <a:fld id="{4D38E7FE-1DD8-4180-B0C1-77D6F783FC45}" type="datetime1">
              <a:rPr lang="en-US"/>
              <a:pPr>
                <a:defRPr/>
              </a:pPr>
              <a:t>8/11/2014</a:t>
            </a:fld>
            <a:endParaRPr lang="en-US"/>
          </a:p>
        </p:txBody>
      </p:sp>
      <p:sp>
        <p:nvSpPr>
          <p:cNvPr id="8" name="Slide Number Placeholder 11"/>
          <p:cNvSpPr>
            <a:spLocks noGrp="1"/>
          </p:cNvSpPr>
          <p:nvPr>
            <p:ph type="sldNum" sz="quarter" idx="11"/>
          </p:nvPr>
        </p:nvSpPr>
        <p:spPr>
          <a:xfrm>
            <a:off x="0" y="1271588"/>
            <a:ext cx="533400" cy="244475"/>
          </a:xfrm>
          <a:prstGeom prst="rect">
            <a:avLst/>
          </a:prstGeom>
        </p:spPr>
        <p:txBody>
          <a:bodyPr rtlCol="0"/>
          <a:lstStyle>
            <a:lvl1pPr>
              <a:defRPr>
                <a:latin typeface="Arial" charset="0"/>
              </a:defRPr>
            </a:lvl1pPr>
          </a:lstStyle>
          <a:p>
            <a:pPr>
              <a:defRPr/>
            </a:pPr>
            <a:fld id="{BEC2AC9C-DAF8-4027-B3C7-0DC5A0DD18A4}" type="slidenum">
              <a:rPr lang="en-US"/>
              <a:pPr>
                <a:defRPr/>
              </a:pPr>
              <a:t>‹#›</a:t>
            </a:fld>
            <a:endParaRPr lang="en-US"/>
          </a:p>
        </p:txBody>
      </p:sp>
      <p:sp>
        <p:nvSpPr>
          <p:cNvPr id="9" name="Footer Placeholder 13"/>
          <p:cNvSpPr>
            <a:spLocks noGrp="1"/>
          </p:cNvSpPr>
          <p:nvPr>
            <p:ph type="ftr" sz="quarter" idx="12"/>
          </p:nvPr>
        </p:nvSpPr>
        <p:spPr>
          <a:xfrm>
            <a:off x="609600" y="6248400"/>
            <a:ext cx="5421313" cy="365125"/>
          </a:xfrm>
          <a:prstGeom prst="rect">
            <a:avLst/>
          </a:prstGeom>
        </p:spPr>
        <p:txBody>
          <a:bodyPr rtlCol="0"/>
          <a:lstStyle>
            <a:lvl1pPr>
              <a:defRPr>
                <a:latin typeface="Arial" charset="0"/>
              </a:defRPr>
            </a:lvl1pPr>
          </a:lstStyle>
          <a:p>
            <a:pPr>
              <a:defRPr/>
            </a:pPr>
            <a:endParaRPr lang="en-US"/>
          </a:p>
        </p:txBody>
      </p:sp>
    </p:spTree>
    <p:extLst>
      <p:ext uri="{BB962C8B-B14F-4D97-AF65-F5344CB8AC3E}">
        <p14:creationId xmlns:p14="http://schemas.microsoft.com/office/powerpoint/2010/main" val="3672161140"/>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6096000" y="6248400"/>
            <a:ext cx="2667000" cy="365125"/>
          </a:xfrm>
          <a:prstGeom prst="rect">
            <a:avLst/>
          </a:prstGeom>
        </p:spPr>
        <p:txBody>
          <a:bodyPr/>
          <a:lstStyle>
            <a:lvl1pPr>
              <a:defRPr smtClean="0">
                <a:latin typeface="Arial" charset="0"/>
              </a:defRPr>
            </a:lvl1pPr>
          </a:lstStyle>
          <a:p>
            <a:pPr>
              <a:defRPr/>
            </a:pPr>
            <a:fld id="{5F380DFF-2196-4C54-BBDB-25E8EDB7E656}" type="datetime1">
              <a:rPr lang="en-US"/>
              <a:pPr>
                <a:defRPr/>
              </a:pPr>
              <a:t>8/11/2014</a:t>
            </a:fld>
            <a:endParaRPr lang="en-US"/>
          </a:p>
        </p:txBody>
      </p:sp>
      <p:sp>
        <p:nvSpPr>
          <p:cNvPr id="5" name="Footer Placeholder 2"/>
          <p:cNvSpPr>
            <a:spLocks noGrp="1"/>
          </p:cNvSpPr>
          <p:nvPr>
            <p:ph type="ftr" sz="quarter" idx="11"/>
          </p:nvPr>
        </p:nvSpPr>
        <p:spPr>
          <a:xfrm>
            <a:off x="609600" y="6248400"/>
            <a:ext cx="5421313" cy="365125"/>
          </a:xfrm>
          <a:prstGeom prst="rect">
            <a:avLst/>
          </a:prstGeom>
        </p:spPr>
        <p:txBody>
          <a:bodyPr/>
          <a:lstStyle>
            <a:lvl1pPr>
              <a:defRPr>
                <a:latin typeface="Arial" charset="0"/>
              </a:defRPr>
            </a:lvl1pPr>
          </a:lstStyle>
          <a:p>
            <a:pPr>
              <a:defRPr/>
            </a:pPr>
            <a:endParaRPr lang="en-US"/>
          </a:p>
        </p:txBody>
      </p:sp>
      <p:sp>
        <p:nvSpPr>
          <p:cNvPr id="6" name="Slide Number Placeholder 22"/>
          <p:cNvSpPr>
            <a:spLocks noGrp="1"/>
          </p:cNvSpPr>
          <p:nvPr>
            <p:ph type="sldNum" sz="quarter" idx="12"/>
          </p:nvPr>
        </p:nvSpPr>
        <p:spPr>
          <a:xfrm>
            <a:off x="0" y="1271588"/>
            <a:ext cx="838200" cy="252412"/>
          </a:xfrm>
          <a:prstGeom prst="rect">
            <a:avLst/>
          </a:prstGeom>
        </p:spPr>
        <p:txBody>
          <a:bodyPr/>
          <a:lstStyle>
            <a:lvl1pPr>
              <a:defRPr>
                <a:latin typeface="Arial" charset="0"/>
              </a:defRPr>
            </a:lvl1pPr>
          </a:lstStyle>
          <a:p>
            <a:pPr>
              <a:defRPr/>
            </a:pPr>
            <a:fld id="{CB601844-8060-4EFB-8317-21C9DD3AC957}" type="slidenum">
              <a:rPr lang="en-US"/>
              <a:pPr>
                <a:defRPr/>
              </a:pPr>
              <a:t>‹#›</a:t>
            </a:fld>
            <a:endParaRPr lang="en-US"/>
          </a:p>
        </p:txBody>
      </p:sp>
    </p:spTree>
    <p:extLst>
      <p:ext uri="{BB962C8B-B14F-4D97-AF65-F5344CB8AC3E}">
        <p14:creationId xmlns:p14="http://schemas.microsoft.com/office/powerpoint/2010/main" val="318142409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2667000" cy="365125"/>
          </a:xfrm>
          <a:prstGeom prst="rect">
            <a:avLst/>
          </a:prstGeom>
        </p:spPr>
        <p:txBody>
          <a:bodyPr/>
          <a:lstStyle>
            <a:lvl1pPr>
              <a:defRPr smtClean="0">
                <a:latin typeface="Arial" charset="0"/>
              </a:defRPr>
            </a:lvl1pPr>
          </a:lstStyle>
          <a:p>
            <a:pPr>
              <a:defRPr/>
            </a:pPr>
            <a:fld id="{71B4C004-B1DC-4CDC-9FFB-AD0778AA236B}" type="datetime1">
              <a:rPr lang="en-US"/>
              <a:pPr>
                <a:defRPr/>
              </a:pPr>
              <a:t>8/11/2014</a:t>
            </a:fld>
            <a:endParaRPr lang="en-US"/>
          </a:p>
        </p:txBody>
      </p:sp>
      <p:sp>
        <p:nvSpPr>
          <p:cNvPr id="3" name="Footer Placeholder 2"/>
          <p:cNvSpPr>
            <a:spLocks noGrp="1"/>
          </p:cNvSpPr>
          <p:nvPr>
            <p:ph type="ftr" sz="quarter" idx="11"/>
          </p:nvPr>
        </p:nvSpPr>
        <p:spPr>
          <a:xfrm>
            <a:off x="609600" y="6248400"/>
            <a:ext cx="5421313" cy="365125"/>
          </a:xfrm>
          <a:prstGeom prst="rect">
            <a:avLst/>
          </a:prstGeom>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latin typeface="Arial" charset="0"/>
              </a:defRPr>
            </a:lvl1pPr>
          </a:lstStyle>
          <a:p>
            <a:pPr>
              <a:defRPr/>
            </a:pPr>
            <a:fld id="{89DC16AC-6B15-4B3D-82F5-6DB2505F5B23}" type="slidenum">
              <a:rPr lang="en-US"/>
              <a:pPr>
                <a:defRPr/>
              </a:pPr>
              <a:t>‹#›</a:t>
            </a:fld>
            <a:endParaRPr lang="en-US"/>
          </a:p>
        </p:txBody>
      </p:sp>
    </p:spTree>
    <p:extLst>
      <p:ext uri="{BB962C8B-B14F-4D97-AF65-F5344CB8AC3E}">
        <p14:creationId xmlns:p14="http://schemas.microsoft.com/office/powerpoint/2010/main" val="356060106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a:xfrm>
            <a:off x="6096000" y="6248400"/>
            <a:ext cx="2667000" cy="365125"/>
          </a:xfrm>
          <a:prstGeom prst="rect">
            <a:avLst/>
          </a:prstGeom>
        </p:spPr>
        <p:txBody>
          <a:bodyPr/>
          <a:lstStyle>
            <a:lvl1pPr>
              <a:defRPr smtClean="0">
                <a:latin typeface="Arial" charset="0"/>
              </a:defRPr>
            </a:lvl1pPr>
          </a:lstStyle>
          <a:p>
            <a:pPr>
              <a:defRPr/>
            </a:pPr>
            <a:fld id="{15637D26-00D1-4727-AE8E-684B0E2C849D}" type="datetime1">
              <a:rPr lang="en-US"/>
              <a:pPr>
                <a:defRPr/>
              </a:pPr>
              <a:t>8/11/2014</a:t>
            </a:fld>
            <a:endParaRPr lang="en-US"/>
          </a:p>
        </p:txBody>
      </p:sp>
      <p:sp>
        <p:nvSpPr>
          <p:cNvPr id="4" name="Footer Placeholder 2"/>
          <p:cNvSpPr>
            <a:spLocks noGrp="1"/>
          </p:cNvSpPr>
          <p:nvPr>
            <p:ph type="ftr" sz="quarter" idx="11"/>
          </p:nvPr>
        </p:nvSpPr>
        <p:spPr>
          <a:xfrm>
            <a:off x="609600" y="6248400"/>
            <a:ext cx="5421313" cy="365125"/>
          </a:xfrm>
          <a:prstGeom prst="rect">
            <a:avLst/>
          </a:prstGeom>
        </p:spPr>
        <p:txBody>
          <a:bodyPr/>
          <a:lstStyle>
            <a:lvl1pPr>
              <a:defRPr>
                <a:latin typeface="Arial" charset="0"/>
              </a:defRPr>
            </a:lvl1pPr>
          </a:lstStyle>
          <a:p>
            <a:pPr>
              <a:defRPr/>
            </a:pPr>
            <a:endParaRPr lang="en-US"/>
          </a:p>
        </p:txBody>
      </p:sp>
      <p:sp>
        <p:nvSpPr>
          <p:cNvPr id="5" name="Slide Number Placeholder 22"/>
          <p:cNvSpPr>
            <a:spLocks noGrp="1"/>
          </p:cNvSpPr>
          <p:nvPr>
            <p:ph type="sldNum" sz="quarter" idx="12"/>
          </p:nvPr>
        </p:nvSpPr>
        <p:spPr>
          <a:xfrm>
            <a:off x="0" y="1271588"/>
            <a:ext cx="533400" cy="244475"/>
          </a:xfrm>
          <a:prstGeom prst="rect">
            <a:avLst/>
          </a:prstGeom>
        </p:spPr>
        <p:txBody>
          <a:bodyPr/>
          <a:lstStyle>
            <a:lvl1pPr>
              <a:defRPr>
                <a:latin typeface="Arial" charset="0"/>
              </a:defRPr>
            </a:lvl1pPr>
          </a:lstStyle>
          <a:p>
            <a:pPr>
              <a:defRPr/>
            </a:pPr>
            <a:fld id="{26C378BF-6888-4134-AC5D-444D49C39266}" type="slidenum">
              <a:rPr lang="en-US"/>
              <a:pPr>
                <a:defRPr/>
              </a:pPr>
              <a:t>‹#›</a:t>
            </a:fld>
            <a:endParaRPr lang="en-US"/>
          </a:p>
        </p:txBody>
      </p:sp>
    </p:spTree>
    <p:extLst>
      <p:ext uri="{BB962C8B-B14F-4D97-AF65-F5344CB8AC3E}">
        <p14:creationId xmlns:p14="http://schemas.microsoft.com/office/powerpoint/2010/main" val="912623735"/>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3" descr="C:\Documents and Settings\tamic.MCG\Desktop\PubWORK\ET0040601-PB\ET0040601-IMG02.jpg"/>
          <p:cNvPicPr>
            <a:picLocks noChangeArrowheads="1"/>
          </p:cNvPicPr>
          <p:nvPr userDrawn="1"/>
        </p:nvPicPr>
        <p:blipFill>
          <a:blip r:embed="rId2" r:link="rId3">
            <a:extLst>
              <a:ext uri="{28A0092B-C50C-407E-A947-70E740481C1C}">
                <a14:useLocalDpi xmlns:a14="http://schemas.microsoft.com/office/drawing/2010/main" val="0"/>
              </a:ext>
            </a:extLst>
          </a:blip>
          <a:srcRect t="30089" b="11041"/>
          <a:stretch>
            <a:fillRect/>
          </a:stretch>
        </p:blipFill>
        <p:spPr bwMode="auto">
          <a:xfrm>
            <a:off x="-9525"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Picture 6" descr="Picture2.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EC_logowith slogan_color_high_res"/>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10000" y="5832475"/>
            <a:ext cx="15240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828800"/>
            <a:ext cx="7315200" cy="685800"/>
          </a:xfrm>
        </p:spPr>
        <p:txBody>
          <a:bodyPr>
            <a:noAutofit/>
          </a:bodyPr>
          <a:lstStyle>
            <a:lvl1pPr algn="ctr">
              <a:defRPr sz="4000" b="0">
                <a:solidFill>
                  <a:schemeClr val="accent4"/>
                </a:solidFill>
              </a:defRPr>
            </a:lvl1pPr>
          </a:lstStyle>
          <a:p>
            <a:r>
              <a:rPr lang="en-US" smtClean="0"/>
              <a:t>Click to edit Master title style</a:t>
            </a:r>
            <a:endParaRPr lang="en-US"/>
          </a:p>
        </p:txBody>
      </p:sp>
      <p:sp>
        <p:nvSpPr>
          <p:cNvPr id="3" name="Subtitle 2"/>
          <p:cNvSpPr>
            <a:spLocks noGrp="1"/>
          </p:cNvSpPr>
          <p:nvPr>
            <p:ph type="subTitle" idx="1"/>
          </p:nvPr>
        </p:nvSpPr>
        <p:spPr>
          <a:xfrm>
            <a:off x="914400" y="2438400"/>
            <a:ext cx="7315200" cy="457200"/>
          </a:xfrm>
        </p:spPr>
        <p:txBody>
          <a:bodyPr>
            <a:normAutofit/>
          </a:bodyPr>
          <a:lstStyle>
            <a:lvl1pPr marL="0" indent="0" algn="ctr">
              <a:spcBef>
                <a:spcPts val="0"/>
              </a:spcBef>
              <a:buNone/>
              <a:defRPr sz="200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555314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with Text and Photo">
    <p:spTree>
      <p:nvGrpSpPr>
        <p:cNvPr id="1" name=""/>
        <p:cNvGrpSpPr/>
        <p:nvPr/>
      </p:nvGrpSpPr>
      <p:grpSpPr>
        <a:xfrm>
          <a:off x="0" y="0"/>
          <a:ext cx="0" cy="0"/>
          <a:chOff x="0" y="0"/>
          <a:chExt cx="0" cy="0"/>
        </a:xfrm>
      </p:grpSpPr>
      <p:pic>
        <p:nvPicPr>
          <p:cNvPr id="6" name="Picture 3" descr="C:\Documents and Settings\tamic.MCG\Desktop\PubWORK\ET0040601-PB\ET0040601-IMG02.jpg"/>
          <p:cNvPicPr>
            <a:picLocks noChangeArrowheads="1"/>
          </p:cNvPicPr>
          <p:nvPr userDrawn="1"/>
        </p:nvPicPr>
        <p:blipFill>
          <a:blip r:embed="rId2" r:link="rId3" cstate="print">
            <a:extLst>
              <a:ext uri="{28A0092B-C50C-407E-A947-70E740481C1C}">
                <a14:useLocalDpi xmlns:a14="http://schemas.microsoft.com/office/drawing/2010/main" val="0"/>
              </a:ext>
            </a:extLst>
          </a:blip>
          <a:srcRect t="16945" b="2765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Picture 3" descr="ET0042301-IMG05"/>
          <p:cNvPicPr>
            <a:picLocks noChangeAspect="1" noChangeArrowheads="1"/>
          </p:cNvPicPr>
          <p:nvPr userDrawn="1"/>
        </p:nvPicPr>
        <p:blipFill>
          <a:blip r:embed="rId4">
            <a:extLst>
              <a:ext uri="{28A0092B-C50C-407E-A947-70E740481C1C}">
                <a14:useLocalDpi xmlns:a14="http://schemas.microsoft.com/office/drawing/2010/main" val="0"/>
              </a:ext>
            </a:extLst>
          </a:blip>
          <a:srcRect l="5177" t="1395" r="80287" b="3738"/>
          <a:stretch>
            <a:fillRect/>
          </a:stretch>
        </p:blipFill>
        <p:spPr bwMode="auto">
          <a:xfrm>
            <a:off x="0" y="0"/>
            <a:ext cx="99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 name="Picture 7" descr="CEC_logowith slogan_color_high_res"/>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620000" y="5832475"/>
            <a:ext cx="15240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71600" y="457200"/>
            <a:ext cx="7086600" cy="685800"/>
          </a:xfrm>
        </p:spPr>
        <p:txBody>
          <a:bodyPr>
            <a:noAutofit/>
          </a:bodyPr>
          <a:lstStyle>
            <a:lvl1pPr algn="l">
              <a:defRPr sz="4000">
                <a:solidFill>
                  <a:schemeClr val="accent4"/>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1371600" y="1676400"/>
            <a:ext cx="3429000" cy="4419600"/>
          </a:xfrm>
        </p:spPr>
        <p:txBody>
          <a:bodyPr>
            <a:normAutofit/>
          </a:bodyPr>
          <a:lstStyle>
            <a:lvl1pPr marL="0" indent="0">
              <a:lnSpc>
                <a:spcPct val="120000"/>
              </a:lnSpc>
              <a:spcBef>
                <a:spcPts val="0"/>
              </a:spcBef>
              <a:buFontTx/>
              <a:buNone/>
              <a:defRPr sz="2000">
                <a:solidFill>
                  <a:schemeClr val="tx2"/>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8" name="Picture Placeholder 2"/>
          <p:cNvSpPr>
            <a:spLocks noGrp="1"/>
          </p:cNvSpPr>
          <p:nvPr>
            <p:ph type="pic" idx="10"/>
          </p:nvPr>
        </p:nvSpPr>
        <p:spPr>
          <a:xfrm>
            <a:off x="5105400" y="1676400"/>
            <a:ext cx="3124200" cy="4419600"/>
          </a:xfrm>
        </p:spPr>
        <p:txBody>
          <a:bodyPr rtlCol="0">
            <a:normAutofit/>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9" name="Subtitle 2"/>
          <p:cNvSpPr>
            <a:spLocks noGrp="1"/>
          </p:cNvSpPr>
          <p:nvPr>
            <p:ph type="subTitle" idx="11"/>
          </p:nvPr>
        </p:nvSpPr>
        <p:spPr>
          <a:xfrm>
            <a:off x="1371600" y="1066800"/>
            <a:ext cx="7086600" cy="457200"/>
          </a:xfrm>
        </p:spPr>
        <p:txBody>
          <a:bodyPr>
            <a:normAutofit/>
          </a:bodyPr>
          <a:lstStyle>
            <a:lvl1pPr marL="0" indent="0" algn="l">
              <a:buNone/>
              <a:defRPr sz="200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50151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 Id="rId14" Type="http://schemas.openxmlformats.org/officeDocument/2006/relationships/image" Target="../media/image6.jpe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file:///C:\Documents%20and%20Settings\tamic.MCG\Desktop\PubWORK\ET0040601-PB\ET0040601-IMG02.jpg" TargetMode="External"/><Relationship Id="rId4" Type="http://schemas.openxmlformats.org/officeDocument/2006/relationships/image" Target="../media/image9.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14.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8.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26" name="Group 27"/>
          <p:cNvGrpSpPr>
            <a:grpSpLocks/>
          </p:cNvGrpSpPr>
          <p:nvPr userDrawn="1"/>
        </p:nvGrpSpPr>
        <p:grpSpPr bwMode="auto">
          <a:xfrm>
            <a:off x="0" y="279400"/>
            <a:ext cx="9144000" cy="914400"/>
            <a:chOff x="0" y="533400"/>
            <a:chExt cx="9144000" cy="914400"/>
          </a:xfrm>
        </p:grpSpPr>
        <p:pic>
          <p:nvPicPr>
            <p:cNvPr id="1032" name="Picture 7" descr="LG0010101-IMG10"/>
            <p:cNvPicPr>
              <a:picLocks noChangeAspect="1" noChangeArrowheads="1"/>
            </p:cNvPicPr>
            <p:nvPr/>
          </p:nvPicPr>
          <p:blipFill>
            <a:blip r:embed="rId9">
              <a:extLst>
                <a:ext uri="{28A0092B-C50C-407E-A947-70E740481C1C}">
                  <a14:useLocalDpi xmlns:a14="http://schemas.microsoft.com/office/drawing/2010/main" val="0"/>
                </a:ext>
              </a:extLst>
            </a:blip>
            <a:srcRect l="2856" t="33115" b="6921"/>
            <a:stretch>
              <a:fillRect/>
            </a:stretch>
          </p:blipFill>
          <p:spPr bwMode="auto">
            <a:xfrm>
              <a:off x="0" y="533400"/>
              <a:ext cx="457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33" name="Picture 8" descr="LG0010101-IMG11"/>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l="2856" t="72820" b="7191"/>
            <a:stretch>
              <a:fillRect/>
            </a:stretch>
          </p:blipFill>
          <p:spPr bwMode="auto">
            <a:xfrm>
              <a:off x="0" y="11430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34" name="Picture 9" descr="LG0010101-IMG12"/>
            <p:cNvPicPr>
              <a:picLocks noChangeAspect="1" noChangeArrowheads="1"/>
            </p:cNvPicPr>
            <p:nvPr/>
          </p:nvPicPr>
          <p:blipFill>
            <a:blip r:embed="rId11">
              <a:extLst>
                <a:ext uri="{28A0092B-C50C-407E-A947-70E740481C1C}">
                  <a14:useLocalDpi xmlns:a14="http://schemas.microsoft.com/office/drawing/2010/main" val="0"/>
                </a:ext>
              </a:extLst>
            </a:blip>
            <a:srcRect l="1234" t="23882" b="13120"/>
            <a:stretch>
              <a:fillRect/>
            </a:stretch>
          </p:blipFill>
          <p:spPr bwMode="auto">
            <a:xfrm>
              <a:off x="4572000" y="533400"/>
              <a:ext cx="215152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35" name="Picture 10" descr="LG0010101-IMG13"/>
            <p:cNvPicPr>
              <a:picLocks noChangeAspect="1" noChangeArrowheads="1"/>
            </p:cNvPicPr>
            <p:nvPr/>
          </p:nvPicPr>
          <p:blipFill>
            <a:blip r:embed="rId12">
              <a:extLst>
                <a:ext uri="{28A0092B-C50C-407E-A947-70E740481C1C}">
                  <a14:useLocalDpi xmlns:a14="http://schemas.microsoft.com/office/drawing/2010/main" val="0"/>
                </a:ext>
              </a:extLst>
            </a:blip>
            <a:srcRect l="1234" t="66344" b="12659"/>
            <a:stretch>
              <a:fillRect/>
            </a:stretch>
          </p:blipFill>
          <p:spPr bwMode="auto">
            <a:xfrm>
              <a:off x="4572000" y="1143000"/>
              <a:ext cx="215152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36" name="Picture 11" descr="LG0010101-IMG14"/>
            <p:cNvPicPr>
              <a:picLocks noChangeAspect="1" noChangeArrowheads="1"/>
            </p:cNvPicPr>
            <p:nvPr/>
          </p:nvPicPr>
          <p:blipFill>
            <a:blip r:embed="rId13">
              <a:extLst>
                <a:ext uri="{28A0092B-C50C-407E-A947-70E740481C1C}">
                  <a14:useLocalDpi xmlns:a14="http://schemas.microsoft.com/office/drawing/2010/main" val="0"/>
                </a:ext>
              </a:extLst>
            </a:blip>
            <a:srcRect t="13139" r="3226" b="31992"/>
            <a:stretch>
              <a:fillRect/>
            </a:stretch>
          </p:blipFill>
          <p:spPr bwMode="auto">
            <a:xfrm>
              <a:off x="6723529" y="533400"/>
              <a:ext cx="242047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37" name="Picture 12" descr="LG0010101-IMG15"/>
            <p:cNvPicPr>
              <a:picLocks noChangeAspect="1" noChangeArrowheads="1"/>
            </p:cNvPicPr>
            <p:nvPr/>
          </p:nvPicPr>
          <p:blipFill>
            <a:blip r:embed="rId14" cstate="print">
              <a:extLst>
                <a:ext uri="{28A0092B-C50C-407E-A947-70E740481C1C}">
                  <a14:useLocalDpi xmlns:a14="http://schemas.microsoft.com/office/drawing/2010/main" val="0"/>
                </a:ext>
              </a:extLst>
            </a:blip>
            <a:srcRect t="49718" r="3226" b="31992"/>
            <a:stretch>
              <a:fillRect/>
            </a:stretch>
          </p:blipFill>
          <p:spPr bwMode="auto">
            <a:xfrm>
              <a:off x="6723529" y="1143000"/>
              <a:ext cx="242047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nvGrpSpPr>
          <p:cNvPr id="1027" name="Group 9"/>
          <p:cNvGrpSpPr>
            <a:grpSpLocks/>
          </p:cNvGrpSpPr>
          <p:nvPr userDrawn="1"/>
        </p:nvGrpSpPr>
        <p:grpSpPr bwMode="auto">
          <a:xfrm flipH="1">
            <a:off x="0" y="76200"/>
            <a:ext cx="9144000" cy="152400"/>
            <a:chOff x="110251757" y="112480675"/>
            <a:chExt cx="7796421" cy="178349"/>
          </a:xfrm>
        </p:grpSpPr>
        <p:sp>
          <p:nvSpPr>
            <p:cNvPr id="36" name="Freeform 10"/>
            <p:cNvSpPr>
              <a:spLocks/>
            </p:cNvSpPr>
            <p:nvPr/>
          </p:nvSpPr>
          <p:spPr bwMode="auto">
            <a:xfrm>
              <a:off x="110251757" y="112480675"/>
              <a:ext cx="814834" cy="178349"/>
            </a:xfrm>
            <a:custGeom>
              <a:avLst/>
              <a:gdLst/>
              <a:ahLst/>
              <a:cxnLst>
                <a:cxn ang="0">
                  <a:pos x="617854" y="0"/>
                </a:cxn>
                <a:cxn ang="0">
                  <a:pos x="0" y="0"/>
                </a:cxn>
                <a:cxn ang="0">
                  <a:pos x="0" y="178349"/>
                </a:cxn>
                <a:cxn ang="0">
                  <a:pos x="815312" y="178349"/>
                </a:cxn>
                <a:cxn ang="0">
                  <a:pos x="617854" y="0"/>
                </a:cxn>
              </a:cxnLst>
              <a:rect l="0" t="0" r="r" b="b"/>
              <a:pathLst>
                <a:path w="815312" h="178349">
                  <a:moveTo>
                    <a:pt x="617854" y="0"/>
                  </a:moveTo>
                  <a:lnTo>
                    <a:pt x="0" y="0"/>
                  </a:lnTo>
                  <a:lnTo>
                    <a:pt x="0" y="178349"/>
                  </a:lnTo>
                  <a:lnTo>
                    <a:pt x="815312" y="178349"/>
                  </a:lnTo>
                  <a:lnTo>
                    <a:pt x="617854" y="0"/>
                  </a:lnTo>
                  <a:close/>
                </a:path>
              </a:pathLst>
            </a:custGeom>
            <a:solidFill>
              <a:schemeClr val="accent3"/>
            </a:solidFill>
            <a:ln w="9525">
              <a:noFill/>
              <a:round/>
              <a:headEnd/>
              <a:tailEnd/>
            </a:ln>
            <a:effectLst/>
          </p:spPr>
          <p:txBody>
            <a:bodyPr/>
            <a:lstStyle/>
            <a:p>
              <a:pPr>
                <a:defRPr/>
              </a:pPr>
              <a:endParaRPr lang="en-US">
                <a:latin typeface="Arial" charset="0"/>
              </a:endParaRPr>
            </a:p>
          </p:txBody>
        </p:sp>
        <p:sp>
          <p:nvSpPr>
            <p:cNvPr id="37" name="Freeform 11"/>
            <p:cNvSpPr>
              <a:spLocks/>
            </p:cNvSpPr>
            <p:nvPr/>
          </p:nvSpPr>
          <p:spPr bwMode="auto">
            <a:xfrm>
              <a:off x="110984025" y="112480675"/>
              <a:ext cx="7064153" cy="178349"/>
            </a:xfrm>
            <a:custGeom>
              <a:avLst/>
              <a:gdLst/>
              <a:ahLst/>
              <a:cxnLst>
                <a:cxn ang="0">
                  <a:pos x="0" y="0"/>
                </a:cxn>
                <a:cxn ang="0">
                  <a:pos x="197458" y="178349"/>
                </a:cxn>
                <a:cxn ang="0">
                  <a:pos x="7063914" y="178349"/>
                </a:cxn>
                <a:cxn ang="0">
                  <a:pos x="7063914" y="0"/>
                </a:cxn>
                <a:cxn ang="0">
                  <a:pos x="0" y="0"/>
                </a:cxn>
              </a:cxnLst>
              <a:rect l="0" t="0" r="r" b="b"/>
              <a:pathLst>
                <a:path w="7063914" h="178349">
                  <a:moveTo>
                    <a:pt x="0" y="0"/>
                  </a:moveTo>
                  <a:lnTo>
                    <a:pt x="197458" y="178349"/>
                  </a:lnTo>
                  <a:lnTo>
                    <a:pt x="7063914" y="178349"/>
                  </a:lnTo>
                  <a:lnTo>
                    <a:pt x="7063914" y="0"/>
                  </a:lnTo>
                  <a:lnTo>
                    <a:pt x="0" y="0"/>
                  </a:lnTo>
                  <a:close/>
                </a:path>
              </a:pathLst>
            </a:custGeom>
            <a:solidFill>
              <a:schemeClr val="accent2"/>
            </a:solidFill>
            <a:ln w="9525">
              <a:noFill/>
              <a:round/>
              <a:headEnd/>
              <a:tailEnd/>
            </a:ln>
            <a:effectLst/>
          </p:spPr>
          <p:txBody>
            <a:bodyPr/>
            <a:lstStyle/>
            <a:p>
              <a:pPr>
                <a:defRPr/>
              </a:pPr>
              <a:endParaRPr lang="en-US">
                <a:latin typeface="Arial" charset="0"/>
              </a:endParaRPr>
            </a:p>
          </p:txBody>
        </p:sp>
      </p:grpSp>
      <p:sp>
        <p:nvSpPr>
          <p:cNvPr id="1028" name="Title Placeholder 1"/>
          <p:cNvSpPr>
            <a:spLocks noGrp="1"/>
          </p:cNvSpPr>
          <p:nvPr>
            <p:ph type="title"/>
          </p:nvPr>
        </p:nvSpPr>
        <p:spPr bwMode="auto">
          <a:xfrm>
            <a:off x="685800" y="1371600"/>
            <a:ext cx="800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Content Page with Text and Photo</a:t>
            </a:r>
          </a:p>
        </p:txBody>
      </p:sp>
      <p:sp>
        <p:nvSpPr>
          <p:cNvPr id="1029" name="Text Placeholder 2"/>
          <p:cNvSpPr>
            <a:spLocks noGrp="1"/>
          </p:cNvSpPr>
          <p:nvPr>
            <p:ph type="body" idx="1"/>
          </p:nvPr>
        </p:nvSpPr>
        <p:spPr bwMode="auto">
          <a:xfrm>
            <a:off x="685800" y="2286000"/>
            <a:ext cx="800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Lst>
  <p:txStyles>
    <p:titleStyle>
      <a:lvl1pPr algn="l" rtl="0" fontAlgn="base">
        <a:spcBef>
          <a:spcPct val="0"/>
        </a:spcBef>
        <a:spcAft>
          <a:spcPct val="0"/>
        </a:spcAft>
        <a:defRPr sz="3600" kern="1200">
          <a:solidFill>
            <a:schemeClr val="accent2"/>
          </a:solidFill>
          <a:latin typeface="+mj-lt"/>
          <a:ea typeface="+mj-ea"/>
          <a:cs typeface="+mj-cs"/>
        </a:defRPr>
      </a:lvl1pPr>
      <a:lvl2pPr algn="l" rtl="0" fontAlgn="base">
        <a:spcBef>
          <a:spcPct val="0"/>
        </a:spcBef>
        <a:spcAft>
          <a:spcPct val="0"/>
        </a:spcAft>
        <a:defRPr sz="3600">
          <a:solidFill>
            <a:schemeClr val="accent2"/>
          </a:solidFill>
          <a:latin typeface="Times New Roman" pitchFamily="18" charset="0"/>
        </a:defRPr>
      </a:lvl2pPr>
      <a:lvl3pPr algn="l" rtl="0" fontAlgn="base">
        <a:spcBef>
          <a:spcPct val="0"/>
        </a:spcBef>
        <a:spcAft>
          <a:spcPct val="0"/>
        </a:spcAft>
        <a:defRPr sz="3600">
          <a:solidFill>
            <a:schemeClr val="accent2"/>
          </a:solidFill>
          <a:latin typeface="Times New Roman" pitchFamily="18" charset="0"/>
        </a:defRPr>
      </a:lvl3pPr>
      <a:lvl4pPr algn="l" rtl="0" fontAlgn="base">
        <a:spcBef>
          <a:spcPct val="0"/>
        </a:spcBef>
        <a:spcAft>
          <a:spcPct val="0"/>
        </a:spcAft>
        <a:defRPr sz="3600">
          <a:solidFill>
            <a:schemeClr val="accent2"/>
          </a:solidFill>
          <a:latin typeface="Times New Roman" pitchFamily="18" charset="0"/>
        </a:defRPr>
      </a:lvl4pPr>
      <a:lvl5pPr algn="l" rtl="0" fontAlgn="base">
        <a:spcBef>
          <a:spcPct val="0"/>
        </a:spcBef>
        <a:spcAft>
          <a:spcPct val="0"/>
        </a:spcAft>
        <a:defRPr sz="3600">
          <a:solidFill>
            <a:schemeClr val="accent2"/>
          </a:solidFill>
          <a:latin typeface="Times New Roman" pitchFamily="18" charset="0"/>
        </a:defRPr>
      </a:lvl5pPr>
      <a:lvl6pPr marL="457200" algn="l" rtl="0" fontAlgn="base">
        <a:spcBef>
          <a:spcPct val="0"/>
        </a:spcBef>
        <a:spcAft>
          <a:spcPct val="0"/>
        </a:spcAft>
        <a:defRPr sz="3600">
          <a:solidFill>
            <a:schemeClr val="accent2"/>
          </a:solidFill>
          <a:latin typeface="Times New Roman" pitchFamily="18" charset="0"/>
        </a:defRPr>
      </a:lvl6pPr>
      <a:lvl7pPr marL="914400" algn="l" rtl="0" fontAlgn="base">
        <a:spcBef>
          <a:spcPct val="0"/>
        </a:spcBef>
        <a:spcAft>
          <a:spcPct val="0"/>
        </a:spcAft>
        <a:defRPr sz="3600">
          <a:solidFill>
            <a:schemeClr val="accent2"/>
          </a:solidFill>
          <a:latin typeface="Times New Roman" pitchFamily="18" charset="0"/>
        </a:defRPr>
      </a:lvl7pPr>
      <a:lvl8pPr marL="1371600" algn="l" rtl="0" fontAlgn="base">
        <a:spcBef>
          <a:spcPct val="0"/>
        </a:spcBef>
        <a:spcAft>
          <a:spcPct val="0"/>
        </a:spcAft>
        <a:defRPr sz="3600">
          <a:solidFill>
            <a:schemeClr val="accent2"/>
          </a:solidFill>
          <a:latin typeface="Times New Roman" pitchFamily="18" charset="0"/>
        </a:defRPr>
      </a:lvl8pPr>
      <a:lvl9pPr marL="1828800" algn="l" rtl="0" fontAlgn="base">
        <a:spcBef>
          <a:spcPct val="0"/>
        </a:spcBef>
        <a:spcAft>
          <a:spcPct val="0"/>
        </a:spcAft>
        <a:defRPr sz="3600">
          <a:solidFill>
            <a:schemeClr val="accent2"/>
          </a:solidFill>
          <a:latin typeface="Times New Roman" pitchFamily="18" charset="0"/>
        </a:defRPr>
      </a:lvl9pPr>
    </p:titleStyle>
    <p:bodyStyle>
      <a:lvl1pPr marL="342900" indent="-342900" algn="l" rtl="0" fontAlgn="base">
        <a:spcBef>
          <a:spcPct val="20000"/>
        </a:spcBef>
        <a:spcAft>
          <a:spcPct val="0"/>
        </a:spcAft>
        <a:buFont typeface="Arial" pitchFamily="34" charset="0"/>
        <a:buChar char="•"/>
        <a:defRPr sz="2000" kern="1200">
          <a:solidFill>
            <a:schemeClr val="tx2"/>
          </a:solidFill>
          <a:latin typeface="+mn-lt"/>
          <a:ea typeface="+mn-ea"/>
          <a:cs typeface="+mn-cs"/>
        </a:defRPr>
      </a:lvl1pPr>
      <a:lvl2pPr marL="742950" indent="-285750" algn="l" rtl="0" fontAlgn="base">
        <a:spcBef>
          <a:spcPct val="20000"/>
        </a:spcBef>
        <a:spcAft>
          <a:spcPct val="0"/>
        </a:spcAft>
        <a:buFont typeface="Arial" pitchFamily="34" charset="0"/>
        <a:buChar char="–"/>
        <a:defRPr kern="1200">
          <a:solidFill>
            <a:schemeClr val="tx2"/>
          </a:solidFill>
          <a:latin typeface="+mn-lt"/>
          <a:ea typeface="+mn-ea"/>
          <a:cs typeface="+mn-cs"/>
        </a:defRPr>
      </a:lvl2pPr>
      <a:lvl3pPr marL="1143000" indent="-228600" algn="l" rtl="0" fontAlgn="base">
        <a:spcBef>
          <a:spcPct val="20000"/>
        </a:spcBef>
        <a:spcAft>
          <a:spcPct val="0"/>
        </a:spcAft>
        <a:buFont typeface="Arial" pitchFamily="34" charset="0"/>
        <a:buChar char="•"/>
        <a:defRPr sz="1600" kern="1200">
          <a:solidFill>
            <a:schemeClr val="tx2"/>
          </a:solidFill>
          <a:latin typeface="+mn-lt"/>
          <a:ea typeface="+mn-ea"/>
          <a:cs typeface="+mn-cs"/>
        </a:defRPr>
      </a:lvl3pPr>
      <a:lvl4pPr marL="1600200" indent="-228600" algn="l" rtl="0" fontAlgn="base">
        <a:spcBef>
          <a:spcPct val="20000"/>
        </a:spcBef>
        <a:spcAft>
          <a:spcPct val="0"/>
        </a:spcAft>
        <a:buFont typeface="Arial" pitchFamily="34" charset="0"/>
        <a:buChar char="–"/>
        <a:defRPr sz="1400" kern="1200">
          <a:solidFill>
            <a:schemeClr val="tx2"/>
          </a:solidFill>
          <a:latin typeface="+mn-lt"/>
          <a:ea typeface="+mn-ea"/>
          <a:cs typeface="+mn-cs"/>
        </a:defRPr>
      </a:lvl4pPr>
      <a:lvl5pPr marL="2057400" indent="-228600" algn="l" rtl="0" fontAlgn="base">
        <a:spcBef>
          <a:spcPct val="20000"/>
        </a:spcBef>
        <a:spcAft>
          <a:spcPct val="0"/>
        </a:spcAft>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3" name="Rectangle 2"/>
          <p:cNvSpPr>
            <a:spLocks noChangeArrowheads="1"/>
          </p:cNvSpPr>
          <p:nvPr userDrawn="1"/>
        </p:nvSpPr>
        <p:spPr bwMode="auto">
          <a:xfrm>
            <a:off x="2171700" y="0"/>
            <a:ext cx="6972300" cy="1566863"/>
          </a:xfrm>
          <a:prstGeom prst="rect">
            <a:avLst/>
          </a:prstGeom>
          <a:solidFill>
            <a:schemeClr val="accent3"/>
          </a:solidFill>
          <a:ln>
            <a:noFill/>
          </a:ln>
          <a:effectLst/>
        </p:spPr>
        <p:txBody>
          <a:bodyPr lIns="36576" tIns="36576" rIns="36576" bIns="36576"/>
          <a:lstStyle/>
          <a:p>
            <a:pPr>
              <a:defRPr/>
            </a:pPr>
            <a:endParaRPr lang="en-US">
              <a:solidFill>
                <a:prstClr val="black"/>
              </a:solidFill>
              <a:latin typeface="Arial" charset="0"/>
            </a:endParaRPr>
          </a:p>
        </p:txBody>
      </p:sp>
      <p:sp>
        <p:nvSpPr>
          <p:cNvPr id="10243" name="Title Placeholder 1"/>
          <p:cNvSpPr>
            <a:spLocks noGrp="1"/>
          </p:cNvSpPr>
          <p:nvPr>
            <p:ph type="title"/>
          </p:nvPr>
        </p:nvSpPr>
        <p:spPr bwMode="auto">
          <a:xfrm>
            <a:off x="2286000" y="476250"/>
            <a:ext cx="6553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Content with Text and Photo</a:t>
            </a:r>
          </a:p>
        </p:txBody>
      </p:sp>
      <p:sp>
        <p:nvSpPr>
          <p:cNvPr id="10244" name="Text Placeholder 2"/>
          <p:cNvSpPr>
            <a:spLocks noGrp="1"/>
          </p:cNvSpPr>
          <p:nvPr>
            <p:ph type="body" idx="1"/>
          </p:nvPr>
        </p:nvSpPr>
        <p:spPr bwMode="auto">
          <a:xfrm>
            <a:off x="2209800" y="1828800"/>
            <a:ext cx="662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10245" name="Group 3"/>
          <p:cNvGrpSpPr>
            <a:grpSpLocks/>
          </p:cNvGrpSpPr>
          <p:nvPr userDrawn="1"/>
        </p:nvGrpSpPr>
        <p:grpSpPr bwMode="auto">
          <a:xfrm>
            <a:off x="1588" y="0"/>
            <a:ext cx="1558925" cy="1566863"/>
            <a:chOff x="-42868" y="0"/>
            <a:chExt cx="1559309" cy="1566483"/>
          </a:xfrm>
        </p:grpSpPr>
        <p:sp>
          <p:nvSpPr>
            <p:cNvPr id="5" name="Rectangle 7"/>
            <p:cNvSpPr>
              <a:spLocks noChangeArrowheads="1"/>
            </p:cNvSpPr>
            <p:nvPr/>
          </p:nvSpPr>
          <p:spPr bwMode="auto">
            <a:xfrm>
              <a:off x="-42868" y="0"/>
              <a:ext cx="832055" cy="1566483"/>
            </a:xfrm>
            <a:prstGeom prst="rect">
              <a:avLst/>
            </a:prstGeom>
            <a:solidFill>
              <a:schemeClr val="accent4">
                <a:lumMod val="40000"/>
                <a:lumOff val="6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6" name="Rectangle 8"/>
            <p:cNvSpPr>
              <a:spLocks noChangeArrowheads="1"/>
            </p:cNvSpPr>
            <p:nvPr/>
          </p:nvSpPr>
          <p:spPr bwMode="auto">
            <a:xfrm>
              <a:off x="149266" y="0"/>
              <a:ext cx="242948" cy="1566483"/>
            </a:xfrm>
            <a:prstGeom prst="rect">
              <a:avLst/>
            </a:prstGeom>
            <a:solidFill>
              <a:schemeClr val="accent4">
                <a:lumMod val="20000"/>
                <a:lumOff val="8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7" name="Rectangle 9"/>
            <p:cNvSpPr>
              <a:spLocks noChangeArrowheads="1"/>
            </p:cNvSpPr>
            <p:nvPr/>
          </p:nvSpPr>
          <p:spPr bwMode="auto">
            <a:xfrm>
              <a:off x="924157" y="0"/>
              <a:ext cx="422379" cy="1566483"/>
            </a:xfrm>
            <a:prstGeom prst="rect">
              <a:avLst/>
            </a:prstGeom>
            <a:solidFill>
              <a:schemeClr val="accent5"/>
            </a:solidFill>
            <a:ln>
              <a:noFill/>
            </a:ln>
            <a:effectLst/>
          </p:spPr>
          <p:txBody>
            <a:bodyPr lIns="36576" tIns="36576" rIns="36576" bIns="36576"/>
            <a:lstStyle/>
            <a:p>
              <a:pPr>
                <a:defRPr/>
              </a:pPr>
              <a:endParaRPr lang="en-US">
                <a:solidFill>
                  <a:prstClr val="black"/>
                </a:solidFill>
                <a:latin typeface="Arial" charset="0"/>
              </a:endParaRPr>
            </a:p>
          </p:txBody>
        </p:sp>
        <p:sp>
          <p:nvSpPr>
            <p:cNvPr id="8" name="Rectangle 10"/>
            <p:cNvSpPr>
              <a:spLocks noChangeArrowheads="1"/>
            </p:cNvSpPr>
            <p:nvPr/>
          </p:nvSpPr>
          <p:spPr bwMode="auto">
            <a:xfrm>
              <a:off x="1097238" y="0"/>
              <a:ext cx="39697" cy="1566483"/>
            </a:xfrm>
            <a:prstGeom prst="rect">
              <a:avLst/>
            </a:prstGeom>
            <a:solidFill>
              <a:schemeClr val="bg1"/>
            </a:solidFill>
            <a:ln>
              <a:noFill/>
            </a:ln>
            <a:effectLst/>
          </p:spPr>
          <p:txBody>
            <a:bodyPr lIns="36576" tIns="36576" rIns="36576" bIns="36576"/>
            <a:lstStyle/>
            <a:p>
              <a:pPr>
                <a:defRPr/>
              </a:pPr>
              <a:endParaRPr lang="en-US">
                <a:solidFill>
                  <a:prstClr val="black"/>
                </a:solidFill>
                <a:latin typeface="Arial" charset="0"/>
              </a:endParaRPr>
            </a:p>
          </p:txBody>
        </p:sp>
        <p:sp>
          <p:nvSpPr>
            <p:cNvPr id="9" name="Rectangle 19"/>
            <p:cNvSpPr>
              <a:spLocks noChangeArrowheads="1"/>
            </p:cNvSpPr>
            <p:nvPr/>
          </p:nvSpPr>
          <p:spPr bwMode="auto">
            <a:xfrm>
              <a:off x="1340185" y="0"/>
              <a:ext cx="176256" cy="1566483"/>
            </a:xfrm>
            <a:prstGeom prst="rect">
              <a:avLst/>
            </a:prstGeom>
            <a:solidFill>
              <a:schemeClr val="accent6"/>
            </a:solidFill>
            <a:ln>
              <a:noFill/>
            </a:ln>
            <a:effectLst/>
          </p:spPr>
          <p:txBody>
            <a:bodyPr lIns="36576" tIns="36576" rIns="36576" bIns="36576"/>
            <a:lstStyle/>
            <a:p>
              <a:pPr>
                <a:defRPr/>
              </a:pPr>
              <a:endParaRPr lang="en-US">
                <a:solidFill>
                  <a:prstClr val="black"/>
                </a:solidFill>
                <a:latin typeface="Arial" charset="0"/>
              </a:endParaRPr>
            </a:p>
          </p:txBody>
        </p:sp>
      </p:grpSp>
      <p:grpSp>
        <p:nvGrpSpPr>
          <p:cNvPr id="3" name="Group 37"/>
          <p:cNvGrpSpPr>
            <a:grpSpLocks/>
          </p:cNvGrpSpPr>
          <p:nvPr userDrawn="1"/>
        </p:nvGrpSpPr>
        <p:grpSpPr bwMode="auto">
          <a:xfrm flipH="1">
            <a:off x="717176" y="131055"/>
            <a:ext cx="1425152" cy="1435997"/>
            <a:chOff x="111513073" y="105313389"/>
            <a:chExt cx="1663714" cy="1676463"/>
          </a:xfrm>
          <a:solidFill>
            <a:schemeClr val="accent4"/>
          </a:solidFill>
        </p:grpSpPr>
        <p:sp>
          <p:nvSpPr>
            <p:cNvPr id="11" name="Freeform 38"/>
            <p:cNvSpPr>
              <a:spLocks noEditPoints="1"/>
            </p:cNvSpPr>
            <p:nvPr/>
          </p:nvSpPr>
          <p:spPr bwMode="auto">
            <a:xfrm>
              <a:off x="111653309" y="105313389"/>
              <a:ext cx="1262128" cy="1485231"/>
            </a:xfrm>
            <a:custGeom>
              <a:avLst/>
              <a:gdLst>
                <a:gd name="T0" fmla="*/ 101 w 396"/>
                <a:gd name="T1" fmla="*/ 58 h 466"/>
                <a:gd name="T2" fmla="*/ 99 w 396"/>
                <a:gd name="T3" fmla="*/ 67 h 466"/>
                <a:gd name="T4" fmla="*/ 97 w 396"/>
                <a:gd name="T5" fmla="*/ 89 h 466"/>
                <a:gd name="T6" fmla="*/ 67 w 396"/>
                <a:gd name="T7" fmla="*/ 154 h 466"/>
                <a:gd name="T8" fmla="*/ 62 w 396"/>
                <a:gd name="T9" fmla="*/ 126 h 466"/>
                <a:gd name="T10" fmla="*/ 19 w 396"/>
                <a:gd name="T11" fmla="*/ 360 h 466"/>
                <a:gd name="T12" fmla="*/ 42 w 396"/>
                <a:gd name="T13" fmla="*/ 278 h 466"/>
                <a:gd name="T14" fmla="*/ 110 w 396"/>
                <a:gd name="T15" fmla="*/ 385 h 466"/>
                <a:gd name="T16" fmla="*/ 85 w 396"/>
                <a:gd name="T17" fmla="*/ 266 h 466"/>
                <a:gd name="T18" fmla="*/ 127 w 396"/>
                <a:gd name="T19" fmla="*/ 207 h 466"/>
                <a:gd name="T20" fmla="*/ 207 w 396"/>
                <a:gd name="T21" fmla="*/ 151 h 466"/>
                <a:gd name="T22" fmla="*/ 184 w 396"/>
                <a:gd name="T23" fmla="*/ 140 h 466"/>
                <a:gd name="T24" fmla="*/ 209 w 396"/>
                <a:gd name="T25" fmla="*/ 126 h 466"/>
                <a:gd name="T26" fmla="*/ 223 w 396"/>
                <a:gd name="T27" fmla="*/ 190 h 466"/>
                <a:gd name="T28" fmla="*/ 294 w 396"/>
                <a:gd name="T29" fmla="*/ 237 h 466"/>
                <a:gd name="T30" fmla="*/ 244 w 396"/>
                <a:gd name="T31" fmla="*/ 331 h 466"/>
                <a:gd name="T32" fmla="*/ 216 w 396"/>
                <a:gd name="T33" fmla="*/ 395 h 466"/>
                <a:gd name="T34" fmla="*/ 276 w 396"/>
                <a:gd name="T35" fmla="*/ 374 h 466"/>
                <a:gd name="T36" fmla="*/ 112 w 396"/>
                <a:gd name="T37" fmla="*/ 429 h 466"/>
                <a:gd name="T38" fmla="*/ 287 w 396"/>
                <a:gd name="T39" fmla="*/ 466 h 466"/>
                <a:gd name="T40" fmla="*/ 356 w 396"/>
                <a:gd name="T41" fmla="*/ 337 h 466"/>
                <a:gd name="T42" fmla="*/ 19 w 396"/>
                <a:gd name="T43" fmla="*/ 363 h 466"/>
                <a:gd name="T44" fmla="*/ 34 w 396"/>
                <a:gd name="T45" fmla="*/ 209 h 466"/>
                <a:gd name="T46" fmla="*/ 35 w 396"/>
                <a:gd name="T47" fmla="*/ 275 h 466"/>
                <a:gd name="T48" fmla="*/ 39 w 396"/>
                <a:gd name="T49" fmla="*/ 191 h 466"/>
                <a:gd name="T50" fmla="*/ 60 w 396"/>
                <a:gd name="T51" fmla="*/ 340 h 466"/>
                <a:gd name="T52" fmla="*/ 62 w 396"/>
                <a:gd name="T53" fmla="*/ 167 h 466"/>
                <a:gd name="T54" fmla="*/ 145 w 396"/>
                <a:gd name="T55" fmla="*/ 119 h 466"/>
                <a:gd name="T56" fmla="*/ 110 w 396"/>
                <a:gd name="T57" fmla="*/ 115 h 466"/>
                <a:gd name="T58" fmla="*/ 90 w 396"/>
                <a:gd name="T59" fmla="*/ 120 h 466"/>
                <a:gd name="T60" fmla="*/ 85 w 396"/>
                <a:gd name="T61" fmla="*/ 133 h 466"/>
                <a:gd name="T62" fmla="*/ 96 w 396"/>
                <a:gd name="T63" fmla="*/ 142 h 466"/>
                <a:gd name="T64" fmla="*/ 108 w 396"/>
                <a:gd name="T65" fmla="*/ 97 h 466"/>
                <a:gd name="T66" fmla="*/ 106 w 396"/>
                <a:gd name="T67" fmla="*/ 112 h 466"/>
                <a:gd name="T68" fmla="*/ 119 w 396"/>
                <a:gd name="T69" fmla="*/ 110 h 466"/>
                <a:gd name="T70" fmla="*/ 124 w 396"/>
                <a:gd name="T71" fmla="*/ 154 h 466"/>
                <a:gd name="T72" fmla="*/ 117 w 396"/>
                <a:gd name="T73" fmla="*/ 154 h 466"/>
                <a:gd name="T74" fmla="*/ 133 w 396"/>
                <a:gd name="T75" fmla="*/ 112 h 466"/>
                <a:gd name="T76" fmla="*/ 151 w 396"/>
                <a:gd name="T77" fmla="*/ 133 h 466"/>
                <a:gd name="T78" fmla="*/ 223 w 396"/>
                <a:gd name="T79" fmla="*/ 154 h 466"/>
                <a:gd name="T80" fmla="*/ 264 w 396"/>
                <a:gd name="T81" fmla="*/ 69 h 466"/>
                <a:gd name="T82" fmla="*/ 266 w 396"/>
                <a:gd name="T83" fmla="*/ 67 h 466"/>
                <a:gd name="T84" fmla="*/ 227 w 396"/>
                <a:gd name="T85" fmla="*/ 120 h 466"/>
                <a:gd name="T86" fmla="*/ 259 w 396"/>
                <a:gd name="T87" fmla="*/ 41 h 466"/>
                <a:gd name="T88" fmla="*/ 250 w 396"/>
                <a:gd name="T89" fmla="*/ 76 h 466"/>
                <a:gd name="T90" fmla="*/ 241 w 396"/>
                <a:gd name="T91" fmla="*/ 90 h 466"/>
                <a:gd name="T92" fmla="*/ 232 w 396"/>
                <a:gd name="T93" fmla="*/ 112 h 466"/>
                <a:gd name="T94" fmla="*/ 241 w 396"/>
                <a:gd name="T95" fmla="*/ 220 h 466"/>
                <a:gd name="T96" fmla="*/ 259 w 396"/>
                <a:gd name="T97" fmla="*/ 101 h 466"/>
                <a:gd name="T98" fmla="*/ 248 w 396"/>
                <a:gd name="T99" fmla="*/ 97 h 466"/>
                <a:gd name="T100" fmla="*/ 253 w 396"/>
                <a:gd name="T101" fmla="*/ 83 h 466"/>
                <a:gd name="T102" fmla="*/ 266 w 396"/>
                <a:gd name="T103" fmla="*/ 198 h 466"/>
                <a:gd name="T104" fmla="*/ 264 w 396"/>
                <a:gd name="T105" fmla="*/ 74 h 466"/>
                <a:gd name="T106" fmla="*/ 170 w 396"/>
                <a:gd name="T107" fmla="*/ 361 h 466"/>
                <a:gd name="T108" fmla="*/ 181 w 396"/>
                <a:gd name="T109" fmla="*/ 383 h 466"/>
                <a:gd name="T110" fmla="*/ 232 w 396"/>
                <a:gd name="T111" fmla="*/ 36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6" h="466">
                  <a:moveTo>
                    <a:pt x="298" y="55"/>
                  </a:moveTo>
                  <a:cubicBezTo>
                    <a:pt x="281" y="40"/>
                    <a:pt x="242" y="5"/>
                    <a:pt x="207" y="19"/>
                  </a:cubicBezTo>
                  <a:cubicBezTo>
                    <a:pt x="181" y="0"/>
                    <a:pt x="136" y="21"/>
                    <a:pt x="117" y="35"/>
                  </a:cubicBezTo>
                  <a:cubicBezTo>
                    <a:pt x="116" y="36"/>
                    <a:pt x="91" y="54"/>
                    <a:pt x="101" y="58"/>
                  </a:cubicBezTo>
                  <a:cubicBezTo>
                    <a:pt x="101" y="56"/>
                    <a:pt x="101" y="54"/>
                    <a:pt x="104" y="55"/>
                  </a:cubicBezTo>
                  <a:cubicBezTo>
                    <a:pt x="104" y="57"/>
                    <a:pt x="102" y="58"/>
                    <a:pt x="101" y="58"/>
                  </a:cubicBezTo>
                  <a:cubicBezTo>
                    <a:pt x="101" y="60"/>
                    <a:pt x="101" y="61"/>
                    <a:pt x="101" y="62"/>
                  </a:cubicBezTo>
                  <a:cubicBezTo>
                    <a:pt x="103" y="62"/>
                    <a:pt x="104" y="59"/>
                    <a:pt x="104" y="62"/>
                  </a:cubicBezTo>
                  <a:cubicBezTo>
                    <a:pt x="104" y="64"/>
                    <a:pt x="102" y="65"/>
                    <a:pt x="101" y="66"/>
                  </a:cubicBezTo>
                  <a:cubicBezTo>
                    <a:pt x="101" y="67"/>
                    <a:pt x="101" y="68"/>
                    <a:pt x="99" y="67"/>
                  </a:cubicBezTo>
                  <a:cubicBezTo>
                    <a:pt x="99" y="69"/>
                    <a:pt x="99" y="71"/>
                    <a:pt x="97" y="71"/>
                  </a:cubicBezTo>
                  <a:cubicBezTo>
                    <a:pt x="98" y="70"/>
                    <a:pt x="97" y="67"/>
                    <a:pt x="99" y="67"/>
                  </a:cubicBezTo>
                  <a:cubicBezTo>
                    <a:pt x="99" y="66"/>
                    <a:pt x="99" y="65"/>
                    <a:pt x="101" y="66"/>
                  </a:cubicBezTo>
                  <a:cubicBezTo>
                    <a:pt x="101" y="64"/>
                    <a:pt x="101" y="63"/>
                    <a:pt x="101" y="62"/>
                  </a:cubicBezTo>
                  <a:cubicBezTo>
                    <a:pt x="94" y="72"/>
                    <a:pt x="92" y="86"/>
                    <a:pt x="81" y="101"/>
                  </a:cubicBezTo>
                  <a:cubicBezTo>
                    <a:pt x="81" y="103"/>
                    <a:pt x="82" y="104"/>
                    <a:pt x="83" y="105"/>
                  </a:cubicBezTo>
                  <a:cubicBezTo>
                    <a:pt x="85" y="99"/>
                    <a:pt x="89" y="95"/>
                    <a:pt x="94" y="92"/>
                  </a:cubicBezTo>
                  <a:cubicBezTo>
                    <a:pt x="94" y="90"/>
                    <a:pt x="96" y="89"/>
                    <a:pt x="97" y="89"/>
                  </a:cubicBezTo>
                  <a:cubicBezTo>
                    <a:pt x="98" y="87"/>
                    <a:pt x="97" y="85"/>
                    <a:pt x="99" y="85"/>
                  </a:cubicBezTo>
                  <a:cubicBezTo>
                    <a:pt x="99" y="86"/>
                    <a:pt x="99" y="89"/>
                    <a:pt x="97" y="89"/>
                  </a:cubicBezTo>
                  <a:cubicBezTo>
                    <a:pt x="97" y="90"/>
                    <a:pt x="97" y="91"/>
                    <a:pt x="97" y="92"/>
                  </a:cubicBezTo>
                  <a:cubicBezTo>
                    <a:pt x="100" y="93"/>
                    <a:pt x="103" y="84"/>
                    <a:pt x="104" y="89"/>
                  </a:cubicBezTo>
                  <a:cubicBezTo>
                    <a:pt x="86" y="114"/>
                    <a:pt x="77" y="148"/>
                    <a:pt x="65" y="179"/>
                  </a:cubicBezTo>
                  <a:cubicBezTo>
                    <a:pt x="64" y="169"/>
                    <a:pt x="71" y="162"/>
                    <a:pt x="67" y="154"/>
                  </a:cubicBezTo>
                  <a:cubicBezTo>
                    <a:pt x="67" y="154"/>
                    <a:pt x="66" y="154"/>
                    <a:pt x="65" y="154"/>
                  </a:cubicBezTo>
                  <a:cubicBezTo>
                    <a:pt x="65" y="157"/>
                    <a:pt x="66" y="161"/>
                    <a:pt x="64" y="161"/>
                  </a:cubicBezTo>
                  <a:cubicBezTo>
                    <a:pt x="64" y="163"/>
                    <a:pt x="61" y="162"/>
                    <a:pt x="64" y="161"/>
                  </a:cubicBezTo>
                  <a:cubicBezTo>
                    <a:pt x="64" y="156"/>
                    <a:pt x="59" y="150"/>
                    <a:pt x="65" y="154"/>
                  </a:cubicBezTo>
                  <a:cubicBezTo>
                    <a:pt x="61" y="139"/>
                    <a:pt x="68" y="127"/>
                    <a:pt x="73" y="113"/>
                  </a:cubicBezTo>
                  <a:cubicBezTo>
                    <a:pt x="67" y="116"/>
                    <a:pt x="67" y="124"/>
                    <a:pt x="62" y="126"/>
                  </a:cubicBezTo>
                  <a:cubicBezTo>
                    <a:pt x="62" y="123"/>
                    <a:pt x="64" y="122"/>
                    <a:pt x="64" y="119"/>
                  </a:cubicBezTo>
                  <a:cubicBezTo>
                    <a:pt x="51" y="128"/>
                    <a:pt x="53" y="148"/>
                    <a:pt x="44" y="158"/>
                  </a:cubicBezTo>
                  <a:cubicBezTo>
                    <a:pt x="42" y="150"/>
                    <a:pt x="37" y="142"/>
                    <a:pt x="42" y="135"/>
                  </a:cubicBezTo>
                  <a:cubicBezTo>
                    <a:pt x="40" y="128"/>
                    <a:pt x="48" y="122"/>
                    <a:pt x="41" y="120"/>
                  </a:cubicBezTo>
                  <a:cubicBezTo>
                    <a:pt x="19" y="177"/>
                    <a:pt x="38" y="270"/>
                    <a:pt x="21" y="353"/>
                  </a:cubicBezTo>
                  <a:cubicBezTo>
                    <a:pt x="21" y="355"/>
                    <a:pt x="22" y="359"/>
                    <a:pt x="19" y="360"/>
                  </a:cubicBezTo>
                  <a:cubicBezTo>
                    <a:pt x="16" y="354"/>
                    <a:pt x="18" y="334"/>
                    <a:pt x="14" y="335"/>
                  </a:cubicBezTo>
                  <a:cubicBezTo>
                    <a:pt x="13" y="339"/>
                    <a:pt x="16" y="347"/>
                    <a:pt x="12" y="347"/>
                  </a:cubicBezTo>
                  <a:cubicBezTo>
                    <a:pt x="12" y="345"/>
                    <a:pt x="13" y="341"/>
                    <a:pt x="11" y="340"/>
                  </a:cubicBezTo>
                  <a:cubicBezTo>
                    <a:pt x="11" y="355"/>
                    <a:pt x="3" y="361"/>
                    <a:pt x="0" y="372"/>
                  </a:cubicBezTo>
                  <a:cubicBezTo>
                    <a:pt x="7" y="378"/>
                    <a:pt x="14" y="382"/>
                    <a:pt x="25" y="385"/>
                  </a:cubicBezTo>
                  <a:cubicBezTo>
                    <a:pt x="48" y="360"/>
                    <a:pt x="33" y="301"/>
                    <a:pt x="42" y="278"/>
                  </a:cubicBezTo>
                  <a:cubicBezTo>
                    <a:pt x="59" y="321"/>
                    <a:pt x="61" y="364"/>
                    <a:pt x="37" y="395"/>
                  </a:cubicBezTo>
                  <a:cubicBezTo>
                    <a:pt x="44" y="396"/>
                    <a:pt x="51" y="397"/>
                    <a:pt x="55" y="392"/>
                  </a:cubicBezTo>
                  <a:cubicBezTo>
                    <a:pt x="49" y="387"/>
                    <a:pt x="60" y="370"/>
                    <a:pt x="64" y="369"/>
                  </a:cubicBezTo>
                  <a:cubicBezTo>
                    <a:pt x="66" y="353"/>
                    <a:pt x="62" y="344"/>
                    <a:pt x="65" y="330"/>
                  </a:cubicBezTo>
                  <a:cubicBezTo>
                    <a:pt x="69" y="349"/>
                    <a:pt x="67" y="374"/>
                    <a:pt x="62" y="390"/>
                  </a:cubicBezTo>
                  <a:cubicBezTo>
                    <a:pt x="76" y="394"/>
                    <a:pt x="100" y="385"/>
                    <a:pt x="110" y="385"/>
                  </a:cubicBezTo>
                  <a:cubicBezTo>
                    <a:pt x="109" y="382"/>
                    <a:pt x="108" y="380"/>
                    <a:pt x="106" y="379"/>
                  </a:cubicBezTo>
                  <a:cubicBezTo>
                    <a:pt x="106" y="381"/>
                    <a:pt x="104" y="380"/>
                    <a:pt x="106" y="379"/>
                  </a:cubicBezTo>
                  <a:cubicBezTo>
                    <a:pt x="89" y="359"/>
                    <a:pt x="57" y="262"/>
                    <a:pt x="90" y="239"/>
                  </a:cubicBezTo>
                  <a:cubicBezTo>
                    <a:pt x="97" y="235"/>
                    <a:pt x="104" y="237"/>
                    <a:pt x="112" y="232"/>
                  </a:cubicBezTo>
                  <a:cubicBezTo>
                    <a:pt x="115" y="237"/>
                    <a:pt x="124" y="235"/>
                    <a:pt x="127" y="239"/>
                  </a:cubicBezTo>
                  <a:cubicBezTo>
                    <a:pt x="112" y="247"/>
                    <a:pt x="87" y="245"/>
                    <a:pt x="85" y="266"/>
                  </a:cubicBezTo>
                  <a:cubicBezTo>
                    <a:pt x="87" y="266"/>
                    <a:pt x="87" y="270"/>
                    <a:pt x="89" y="271"/>
                  </a:cubicBezTo>
                  <a:cubicBezTo>
                    <a:pt x="112" y="263"/>
                    <a:pt x="137" y="265"/>
                    <a:pt x="158" y="252"/>
                  </a:cubicBezTo>
                  <a:cubicBezTo>
                    <a:pt x="155" y="241"/>
                    <a:pt x="160" y="235"/>
                    <a:pt x="152" y="225"/>
                  </a:cubicBezTo>
                  <a:cubicBezTo>
                    <a:pt x="138" y="226"/>
                    <a:pt x="109" y="225"/>
                    <a:pt x="94" y="234"/>
                  </a:cubicBezTo>
                  <a:cubicBezTo>
                    <a:pt x="97" y="229"/>
                    <a:pt x="98" y="221"/>
                    <a:pt x="104" y="218"/>
                  </a:cubicBezTo>
                  <a:cubicBezTo>
                    <a:pt x="117" y="225"/>
                    <a:pt x="117" y="209"/>
                    <a:pt x="127" y="207"/>
                  </a:cubicBezTo>
                  <a:cubicBezTo>
                    <a:pt x="130" y="216"/>
                    <a:pt x="137" y="221"/>
                    <a:pt x="147" y="223"/>
                  </a:cubicBezTo>
                  <a:cubicBezTo>
                    <a:pt x="160" y="218"/>
                    <a:pt x="184" y="204"/>
                    <a:pt x="198" y="207"/>
                  </a:cubicBezTo>
                  <a:cubicBezTo>
                    <a:pt x="206" y="195"/>
                    <a:pt x="210" y="176"/>
                    <a:pt x="214" y="167"/>
                  </a:cubicBezTo>
                  <a:cubicBezTo>
                    <a:pt x="215" y="164"/>
                    <a:pt x="217" y="163"/>
                    <a:pt x="216" y="159"/>
                  </a:cubicBezTo>
                  <a:cubicBezTo>
                    <a:pt x="214" y="159"/>
                    <a:pt x="214" y="157"/>
                    <a:pt x="214" y="154"/>
                  </a:cubicBezTo>
                  <a:cubicBezTo>
                    <a:pt x="208" y="157"/>
                    <a:pt x="211" y="154"/>
                    <a:pt x="207" y="151"/>
                  </a:cubicBezTo>
                  <a:cubicBezTo>
                    <a:pt x="205" y="152"/>
                    <a:pt x="207" y="157"/>
                    <a:pt x="204" y="158"/>
                  </a:cubicBezTo>
                  <a:cubicBezTo>
                    <a:pt x="203" y="154"/>
                    <a:pt x="203" y="150"/>
                    <a:pt x="198" y="151"/>
                  </a:cubicBezTo>
                  <a:cubicBezTo>
                    <a:pt x="198" y="158"/>
                    <a:pt x="195" y="154"/>
                    <a:pt x="191" y="159"/>
                  </a:cubicBezTo>
                  <a:cubicBezTo>
                    <a:pt x="190" y="150"/>
                    <a:pt x="197" y="140"/>
                    <a:pt x="191" y="133"/>
                  </a:cubicBezTo>
                  <a:cubicBezTo>
                    <a:pt x="191" y="138"/>
                    <a:pt x="190" y="143"/>
                    <a:pt x="188" y="145"/>
                  </a:cubicBezTo>
                  <a:cubicBezTo>
                    <a:pt x="188" y="143"/>
                    <a:pt x="188" y="139"/>
                    <a:pt x="184" y="140"/>
                  </a:cubicBezTo>
                  <a:cubicBezTo>
                    <a:pt x="184" y="146"/>
                    <a:pt x="183" y="151"/>
                    <a:pt x="181" y="154"/>
                  </a:cubicBezTo>
                  <a:cubicBezTo>
                    <a:pt x="181" y="141"/>
                    <a:pt x="181" y="126"/>
                    <a:pt x="186" y="117"/>
                  </a:cubicBezTo>
                  <a:cubicBezTo>
                    <a:pt x="185" y="125"/>
                    <a:pt x="190" y="128"/>
                    <a:pt x="191" y="133"/>
                  </a:cubicBezTo>
                  <a:cubicBezTo>
                    <a:pt x="192" y="129"/>
                    <a:pt x="189" y="121"/>
                    <a:pt x="193" y="120"/>
                  </a:cubicBezTo>
                  <a:cubicBezTo>
                    <a:pt x="192" y="130"/>
                    <a:pt x="203" y="114"/>
                    <a:pt x="200" y="126"/>
                  </a:cubicBezTo>
                  <a:cubicBezTo>
                    <a:pt x="204" y="120"/>
                    <a:pt x="207" y="117"/>
                    <a:pt x="209" y="126"/>
                  </a:cubicBezTo>
                  <a:cubicBezTo>
                    <a:pt x="210" y="112"/>
                    <a:pt x="214" y="121"/>
                    <a:pt x="218" y="110"/>
                  </a:cubicBezTo>
                  <a:cubicBezTo>
                    <a:pt x="227" y="124"/>
                    <a:pt x="222" y="130"/>
                    <a:pt x="221" y="147"/>
                  </a:cubicBezTo>
                  <a:cubicBezTo>
                    <a:pt x="222" y="141"/>
                    <a:pt x="218" y="139"/>
                    <a:pt x="218" y="133"/>
                  </a:cubicBezTo>
                  <a:cubicBezTo>
                    <a:pt x="213" y="120"/>
                    <a:pt x="220" y="157"/>
                    <a:pt x="216" y="159"/>
                  </a:cubicBezTo>
                  <a:cubicBezTo>
                    <a:pt x="222" y="168"/>
                    <a:pt x="219" y="194"/>
                    <a:pt x="227" y="175"/>
                  </a:cubicBezTo>
                  <a:cubicBezTo>
                    <a:pt x="228" y="186"/>
                    <a:pt x="225" y="186"/>
                    <a:pt x="223" y="190"/>
                  </a:cubicBezTo>
                  <a:cubicBezTo>
                    <a:pt x="226" y="191"/>
                    <a:pt x="223" y="198"/>
                    <a:pt x="228" y="197"/>
                  </a:cubicBezTo>
                  <a:cubicBezTo>
                    <a:pt x="235" y="195"/>
                    <a:pt x="229" y="182"/>
                    <a:pt x="236" y="181"/>
                  </a:cubicBezTo>
                  <a:cubicBezTo>
                    <a:pt x="237" y="190"/>
                    <a:pt x="246" y="194"/>
                    <a:pt x="243" y="204"/>
                  </a:cubicBezTo>
                  <a:cubicBezTo>
                    <a:pt x="213" y="205"/>
                    <a:pt x="177" y="223"/>
                    <a:pt x="197" y="252"/>
                  </a:cubicBezTo>
                  <a:cubicBezTo>
                    <a:pt x="226" y="249"/>
                    <a:pt x="245" y="241"/>
                    <a:pt x="276" y="252"/>
                  </a:cubicBezTo>
                  <a:cubicBezTo>
                    <a:pt x="275" y="244"/>
                    <a:pt x="286" y="241"/>
                    <a:pt x="294" y="237"/>
                  </a:cubicBezTo>
                  <a:cubicBezTo>
                    <a:pt x="303" y="269"/>
                    <a:pt x="297" y="324"/>
                    <a:pt x="259" y="319"/>
                  </a:cubicBezTo>
                  <a:cubicBezTo>
                    <a:pt x="246" y="317"/>
                    <a:pt x="240" y="304"/>
                    <a:pt x="227" y="299"/>
                  </a:cubicBezTo>
                  <a:cubicBezTo>
                    <a:pt x="221" y="302"/>
                    <a:pt x="212" y="308"/>
                    <a:pt x="204" y="303"/>
                  </a:cubicBezTo>
                  <a:cubicBezTo>
                    <a:pt x="195" y="325"/>
                    <a:pt x="173" y="308"/>
                    <a:pt x="158" y="319"/>
                  </a:cubicBezTo>
                  <a:cubicBezTo>
                    <a:pt x="181" y="339"/>
                    <a:pt x="219" y="338"/>
                    <a:pt x="236" y="314"/>
                  </a:cubicBezTo>
                  <a:cubicBezTo>
                    <a:pt x="243" y="315"/>
                    <a:pt x="245" y="322"/>
                    <a:pt x="244" y="331"/>
                  </a:cubicBezTo>
                  <a:cubicBezTo>
                    <a:pt x="217" y="340"/>
                    <a:pt x="174" y="353"/>
                    <a:pt x="142" y="346"/>
                  </a:cubicBezTo>
                  <a:cubicBezTo>
                    <a:pt x="139" y="330"/>
                    <a:pt x="148" y="325"/>
                    <a:pt x="149" y="314"/>
                  </a:cubicBezTo>
                  <a:cubicBezTo>
                    <a:pt x="134" y="326"/>
                    <a:pt x="121" y="348"/>
                    <a:pt x="104" y="353"/>
                  </a:cubicBezTo>
                  <a:cubicBezTo>
                    <a:pt x="111" y="355"/>
                    <a:pt x="115" y="360"/>
                    <a:pt x="119" y="365"/>
                  </a:cubicBezTo>
                  <a:cubicBezTo>
                    <a:pt x="159" y="347"/>
                    <a:pt x="163" y="398"/>
                    <a:pt x="204" y="400"/>
                  </a:cubicBezTo>
                  <a:cubicBezTo>
                    <a:pt x="209" y="400"/>
                    <a:pt x="211" y="396"/>
                    <a:pt x="216" y="395"/>
                  </a:cubicBezTo>
                  <a:cubicBezTo>
                    <a:pt x="216" y="397"/>
                    <a:pt x="216" y="399"/>
                    <a:pt x="216" y="400"/>
                  </a:cubicBezTo>
                  <a:cubicBezTo>
                    <a:pt x="218" y="397"/>
                    <a:pt x="224" y="398"/>
                    <a:pt x="227" y="395"/>
                  </a:cubicBezTo>
                  <a:cubicBezTo>
                    <a:pt x="225" y="395"/>
                    <a:pt x="224" y="393"/>
                    <a:pt x="223" y="392"/>
                  </a:cubicBezTo>
                  <a:cubicBezTo>
                    <a:pt x="232" y="385"/>
                    <a:pt x="243" y="375"/>
                    <a:pt x="239" y="365"/>
                  </a:cubicBezTo>
                  <a:cubicBezTo>
                    <a:pt x="255" y="359"/>
                    <a:pt x="255" y="337"/>
                    <a:pt x="276" y="337"/>
                  </a:cubicBezTo>
                  <a:cubicBezTo>
                    <a:pt x="281" y="347"/>
                    <a:pt x="273" y="359"/>
                    <a:pt x="276" y="374"/>
                  </a:cubicBezTo>
                  <a:cubicBezTo>
                    <a:pt x="260" y="414"/>
                    <a:pt x="215" y="459"/>
                    <a:pt x="163" y="427"/>
                  </a:cubicBezTo>
                  <a:cubicBezTo>
                    <a:pt x="155" y="414"/>
                    <a:pt x="141" y="408"/>
                    <a:pt x="133" y="395"/>
                  </a:cubicBezTo>
                  <a:cubicBezTo>
                    <a:pt x="133" y="399"/>
                    <a:pt x="127" y="396"/>
                    <a:pt x="127" y="393"/>
                  </a:cubicBezTo>
                  <a:cubicBezTo>
                    <a:pt x="122" y="390"/>
                    <a:pt x="116" y="391"/>
                    <a:pt x="110" y="385"/>
                  </a:cubicBezTo>
                  <a:cubicBezTo>
                    <a:pt x="110" y="392"/>
                    <a:pt x="119" y="391"/>
                    <a:pt x="119" y="399"/>
                  </a:cubicBezTo>
                  <a:cubicBezTo>
                    <a:pt x="113" y="404"/>
                    <a:pt x="106" y="418"/>
                    <a:pt x="112" y="429"/>
                  </a:cubicBezTo>
                  <a:cubicBezTo>
                    <a:pt x="116" y="423"/>
                    <a:pt x="120" y="419"/>
                    <a:pt x="126" y="415"/>
                  </a:cubicBezTo>
                  <a:cubicBezTo>
                    <a:pt x="137" y="425"/>
                    <a:pt x="152" y="432"/>
                    <a:pt x="170" y="439"/>
                  </a:cubicBezTo>
                  <a:cubicBezTo>
                    <a:pt x="188" y="447"/>
                    <a:pt x="209" y="462"/>
                    <a:pt x="234" y="459"/>
                  </a:cubicBezTo>
                  <a:cubicBezTo>
                    <a:pt x="255" y="456"/>
                    <a:pt x="295" y="435"/>
                    <a:pt x="306" y="422"/>
                  </a:cubicBezTo>
                  <a:cubicBezTo>
                    <a:pt x="304" y="428"/>
                    <a:pt x="311" y="433"/>
                    <a:pt x="306" y="436"/>
                  </a:cubicBezTo>
                  <a:cubicBezTo>
                    <a:pt x="301" y="447"/>
                    <a:pt x="292" y="454"/>
                    <a:pt x="287" y="466"/>
                  </a:cubicBezTo>
                  <a:cubicBezTo>
                    <a:pt x="303" y="451"/>
                    <a:pt x="323" y="441"/>
                    <a:pt x="345" y="432"/>
                  </a:cubicBezTo>
                  <a:cubicBezTo>
                    <a:pt x="320" y="426"/>
                    <a:pt x="317" y="396"/>
                    <a:pt x="299" y="381"/>
                  </a:cubicBezTo>
                  <a:cubicBezTo>
                    <a:pt x="302" y="373"/>
                    <a:pt x="303" y="363"/>
                    <a:pt x="310" y="360"/>
                  </a:cubicBezTo>
                  <a:cubicBezTo>
                    <a:pt x="310" y="367"/>
                    <a:pt x="313" y="363"/>
                    <a:pt x="319" y="363"/>
                  </a:cubicBezTo>
                  <a:cubicBezTo>
                    <a:pt x="323" y="357"/>
                    <a:pt x="330" y="354"/>
                    <a:pt x="338" y="353"/>
                  </a:cubicBezTo>
                  <a:cubicBezTo>
                    <a:pt x="341" y="344"/>
                    <a:pt x="351" y="342"/>
                    <a:pt x="356" y="337"/>
                  </a:cubicBezTo>
                  <a:cubicBezTo>
                    <a:pt x="368" y="342"/>
                    <a:pt x="369" y="321"/>
                    <a:pt x="377" y="322"/>
                  </a:cubicBezTo>
                  <a:cubicBezTo>
                    <a:pt x="396" y="272"/>
                    <a:pt x="378" y="219"/>
                    <a:pt x="360" y="177"/>
                  </a:cubicBezTo>
                  <a:cubicBezTo>
                    <a:pt x="339" y="130"/>
                    <a:pt x="330" y="83"/>
                    <a:pt x="298" y="55"/>
                  </a:cubicBezTo>
                  <a:close/>
                  <a:moveTo>
                    <a:pt x="19" y="363"/>
                  </a:moveTo>
                  <a:cubicBezTo>
                    <a:pt x="20" y="365"/>
                    <a:pt x="17" y="364"/>
                    <a:pt x="19" y="363"/>
                  </a:cubicBezTo>
                  <a:cubicBezTo>
                    <a:pt x="19" y="361"/>
                    <a:pt x="22" y="362"/>
                    <a:pt x="19" y="363"/>
                  </a:cubicBezTo>
                  <a:close/>
                  <a:moveTo>
                    <a:pt x="37" y="175"/>
                  </a:moveTo>
                  <a:cubicBezTo>
                    <a:pt x="38" y="168"/>
                    <a:pt x="36" y="186"/>
                    <a:pt x="37" y="175"/>
                  </a:cubicBezTo>
                  <a:close/>
                  <a:moveTo>
                    <a:pt x="35" y="181"/>
                  </a:moveTo>
                  <a:cubicBezTo>
                    <a:pt x="43" y="184"/>
                    <a:pt x="33" y="196"/>
                    <a:pt x="35" y="206"/>
                  </a:cubicBezTo>
                  <a:cubicBezTo>
                    <a:pt x="30" y="199"/>
                    <a:pt x="38" y="190"/>
                    <a:pt x="35" y="181"/>
                  </a:cubicBezTo>
                  <a:close/>
                  <a:moveTo>
                    <a:pt x="34" y="209"/>
                  </a:moveTo>
                  <a:cubicBezTo>
                    <a:pt x="35" y="210"/>
                    <a:pt x="33" y="208"/>
                    <a:pt x="34" y="209"/>
                  </a:cubicBezTo>
                  <a:close/>
                  <a:moveTo>
                    <a:pt x="34" y="250"/>
                  </a:moveTo>
                  <a:cubicBezTo>
                    <a:pt x="35" y="251"/>
                    <a:pt x="33" y="249"/>
                    <a:pt x="34" y="250"/>
                  </a:cubicBezTo>
                  <a:close/>
                  <a:moveTo>
                    <a:pt x="34" y="260"/>
                  </a:moveTo>
                  <a:cubicBezTo>
                    <a:pt x="35" y="262"/>
                    <a:pt x="33" y="260"/>
                    <a:pt x="34" y="260"/>
                  </a:cubicBezTo>
                  <a:close/>
                  <a:moveTo>
                    <a:pt x="35" y="275"/>
                  </a:moveTo>
                  <a:cubicBezTo>
                    <a:pt x="33" y="280"/>
                    <a:pt x="34" y="268"/>
                    <a:pt x="34" y="266"/>
                  </a:cubicBezTo>
                  <a:cubicBezTo>
                    <a:pt x="36" y="260"/>
                    <a:pt x="35" y="272"/>
                    <a:pt x="35" y="275"/>
                  </a:cubicBezTo>
                  <a:close/>
                  <a:moveTo>
                    <a:pt x="37" y="278"/>
                  </a:moveTo>
                  <a:cubicBezTo>
                    <a:pt x="36" y="277"/>
                    <a:pt x="38" y="279"/>
                    <a:pt x="37" y="278"/>
                  </a:cubicBezTo>
                  <a:close/>
                  <a:moveTo>
                    <a:pt x="39" y="191"/>
                  </a:moveTo>
                  <a:cubicBezTo>
                    <a:pt x="40" y="185"/>
                    <a:pt x="36" y="205"/>
                    <a:pt x="39" y="191"/>
                  </a:cubicBezTo>
                  <a:close/>
                  <a:moveTo>
                    <a:pt x="42" y="167"/>
                  </a:moveTo>
                  <a:cubicBezTo>
                    <a:pt x="44" y="168"/>
                    <a:pt x="42" y="166"/>
                    <a:pt x="42" y="167"/>
                  </a:cubicBezTo>
                  <a:close/>
                  <a:moveTo>
                    <a:pt x="60" y="170"/>
                  </a:moveTo>
                  <a:cubicBezTo>
                    <a:pt x="59" y="169"/>
                    <a:pt x="61" y="171"/>
                    <a:pt x="60" y="170"/>
                  </a:cubicBezTo>
                  <a:close/>
                  <a:moveTo>
                    <a:pt x="60" y="340"/>
                  </a:moveTo>
                  <a:cubicBezTo>
                    <a:pt x="59" y="351"/>
                    <a:pt x="61" y="333"/>
                    <a:pt x="60" y="340"/>
                  </a:cubicBezTo>
                  <a:close/>
                  <a:moveTo>
                    <a:pt x="60" y="358"/>
                  </a:moveTo>
                  <a:cubicBezTo>
                    <a:pt x="62" y="373"/>
                    <a:pt x="55" y="365"/>
                    <a:pt x="60" y="358"/>
                  </a:cubicBezTo>
                  <a:cubicBezTo>
                    <a:pt x="58" y="341"/>
                    <a:pt x="66" y="349"/>
                    <a:pt x="60" y="358"/>
                  </a:cubicBezTo>
                  <a:close/>
                  <a:moveTo>
                    <a:pt x="62" y="328"/>
                  </a:moveTo>
                  <a:cubicBezTo>
                    <a:pt x="61" y="327"/>
                    <a:pt x="63" y="329"/>
                    <a:pt x="62" y="328"/>
                  </a:cubicBezTo>
                  <a:close/>
                  <a:moveTo>
                    <a:pt x="62" y="167"/>
                  </a:moveTo>
                  <a:cubicBezTo>
                    <a:pt x="61" y="166"/>
                    <a:pt x="63" y="168"/>
                    <a:pt x="62" y="167"/>
                  </a:cubicBezTo>
                  <a:close/>
                  <a:moveTo>
                    <a:pt x="152" y="245"/>
                  </a:moveTo>
                  <a:cubicBezTo>
                    <a:pt x="153" y="246"/>
                    <a:pt x="152" y="244"/>
                    <a:pt x="152" y="245"/>
                  </a:cubicBezTo>
                  <a:close/>
                  <a:moveTo>
                    <a:pt x="197" y="159"/>
                  </a:moveTo>
                  <a:cubicBezTo>
                    <a:pt x="199" y="152"/>
                    <a:pt x="199" y="166"/>
                    <a:pt x="197" y="159"/>
                  </a:cubicBezTo>
                  <a:close/>
                  <a:moveTo>
                    <a:pt x="145" y="119"/>
                  </a:moveTo>
                  <a:cubicBezTo>
                    <a:pt x="147" y="112"/>
                    <a:pt x="147" y="126"/>
                    <a:pt x="145" y="119"/>
                  </a:cubicBezTo>
                  <a:close/>
                  <a:moveTo>
                    <a:pt x="113" y="108"/>
                  </a:moveTo>
                  <a:cubicBezTo>
                    <a:pt x="114" y="109"/>
                    <a:pt x="113" y="107"/>
                    <a:pt x="113" y="108"/>
                  </a:cubicBezTo>
                  <a:close/>
                  <a:moveTo>
                    <a:pt x="112" y="112"/>
                  </a:moveTo>
                  <a:cubicBezTo>
                    <a:pt x="113" y="113"/>
                    <a:pt x="111" y="111"/>
                    <a:pt x="112" y="112"/>
                  </a:cubicBezTo>
                  <a:close/>
                  <a:moveTo>
                    <a:pt x="110" y="115"/>
                  </a:moveTo>
                  <a:cubicBezTo>
                    <a:pt x="109" y="114"/>
                    <a:pt x="111" y="116"/>
                    <a:pt x="110" y="115"/>
                  </a:cubicBezTo>
                  <a:close/>
                  <a:moveTo>
                    <a:pt x="108" y="108"/>
                  </a:moveTo>
                  <a:cubicBezTo>
                    <a:pt x="109" y="109"/>
                    <a:pt x="107" y="107"/>
                    <a:pt x="108" y="108"/>
                  </a:cubicBezTo>
                  <a:close/>
                  <a:moveTo>
                    <a:pt x="108" y="119"/>
                  </a:moveTo>
                  <a:cubicBezTo>
                    <a:pt x="107" y="118"/>
                    <a:pt x="109" y="120"/>
                    <a:pt x="108" y="119"/>
                  </a:cubicBezTo>
                  <a:close/>
                  <a:moveTo>
                    <a:pt x="90" y="120"/>
                  </a:moveTo>
                  <a:cubicBezTo>
                    <a:pt x="90" y="120"/>
                    <a:pt x="91" y="122"/>
                    <a:pt x="90" y="120"/>
                  </a:cubicBezTo>
                  <a:close/>
                  <a:moveTo>
                    <a:pt x="89" y="126"/>
                  </a:moveTo>
                  <a:cubicBezTo>
                    <a:pt x="90" y="127"/>
                    <a:pt x="88" y="125"/>
                    <a:pt x="89" y="126"/>
                  </a:cubicBezTo>
                  <a:close/>
                  <a:moveTo>
                    <a:pt x="87" y="129"/>
                  </a:moveTo>
                  <a:cubicBezTo>
                    <a:pt x="86" y="129"/>
                    <a:pt x="88" y="131"/>
                    <a:pt x="87" y="129"/>
                  </a:cubicBezTo>
                  <a:close/>
                  <a:moveTo>
                    <a:pt x="85" y="133"/>
                  </a:moveTo>
                  <a:cubicBezTo>
                    <a:pt x="86" y="134"/>
                    <a:pt x="84" y="132"/>
                    <a:pt x="85" y="133"/>
                  </a:cubicBezTo>
                  <a:close/>
                  <a:moveTo>
                    <a:pt x="90" y="154"/>
                  </a:moveTo>
                  <a:cubicBezTo>
                    <a:pt x="92" y="147"/>
                    <a:pt x="92" y="161"/>
                    <a:pt x="90" y="154"/>
                  </a:cubicBezTo>
                  <a:close/>
                  <a:moveTo>
                    <a:pt x="99" y="149"/>
                  </a:moveTo>
                  <a:cubicBezTo>
                    <a:pt x="94" y="147"/>
                    <a:pt x="101" y="143"/>
                    <a:pt x="99" y="138"/>
                  </a:cubicBezTo>
                  <a:cubicBezTo>
                    <a:pt x="97" y="138"/>
                    <a:pt x="98" y="141"/>
                    <a:pt x="96" y="142"/>
                  </a:cubicBezTo>
                  <a:cubicBezTo>
                    <a:pt x="97" y="147"/>
                    <a:pt x="93" y="146"/>
                    <a:pt x="94" y="151"/>
                  </a:cubicBezTo>
                  <a:cubicBezTo>
                    <a:pt x="92" y="150"/>
                    <a:pt x="92" y="149"/>
                    <a:pt x="92" y="147"/>
                  </a:cubicBezTo>
                  <a:cubicBezTo>
                    <a:pt x="89" y="150"/>
                    <a:pt x="87" y="155"/>
                    <a:pt x="87" y="161"/>
                  </a:cubicBezTo>
                  <a:cubicBezTo>
                    <a:pt x="81" y="146"/>
                    <a:pt x="96" y="127"/>
                    <a:pt x="94" y="115"/>
                  </a:cubicBezTo>
                  <a:cubicBezTo>
                    <a:pt x="94" y="117"/>
                    <a:pt x="91" y="116"/>
                    <a:pt x="94" y="115"/>
                  </a:cubicBezTo>
                  <a:cubicBezTo>
                    <a:pt x="101" y="112"/>
                    <a:pt x="99" y="100"/>
                    <a:pt x="108" y="97"/>
                  </a:cubicBezTo>
                  <a:cubicBezTo>
                    <a:pt x="107" y="110"/>
                    <a:pt x="100" y="117"/>
                    <a:pt x="97" y="129"/>
                  </a:cubicBezTo>
                  <a:cubicBezTo>
                    <a:pt x="101" y="129"/>
                    <a:pt x="99" y="123"/>
                    <a:pt x="103" y="122"/>
                  </a:cubicBezTo>
                  <a:cubicBezTo>
                    <a:pt x="102" y="119"/>
                    <a:pt x="105" y="118"/>
                    <a:pt x="104" y="122"/>
                  </a:cubicBezTo>
                  <a:cubicBezTo>
                    <a:pt x="107" y="122"/>
                    <a:pt x="107" y="120"/>
                    <a:pt x="110" y="122"/>
                  </a:cubicBezTo>
                  <a:cubicBezTo>
                    <a:pt x="104" y="129"/>
                    <a:pt x="105" y="142"/>
                    <a:pt x="99" y="149"/>
                  </a:cubicBezTo>
                  <a:close/>
                  <a:moveTo>
                    <a:pt x="106" y="112"/>
                  </a:moveTo>
                  <a:cubicBezTo>
                    <a:pt x="108" y="105"/>
                    <a:pt x="108" y="119"/>
                    <a:pt x="106" y="112"/>
                  </a:cubicBezTo>
                  <a:close/>
                  <a:moveTo>
                    <a:pt x="104" y="117"/>
                  </a:moveTo>
                  <a:cubicBezTo>
                    <a:pt x="104" y="116"/>
                    <a:pt x="106" y="118"/>
                    <a:pt x="104" y="117"/>
                  </a:cubicBezTo>
                  <a:close/>
                  <a:moveTo>
                    <a:pt x="115" y="135"/>
                  </a:moveTo>
                  <a:cubicBezTo>
                    <a:pt x="110" y="148"/>
                    <a:pt x="105" y="161"/>
                    <a:pt x="101" y="175"/>
                  </a:cubicBezTo>
                  <a:cubicBezTo>
                    <a:pt x="100" y="154"/>
                    <a:pt x="110" y="127"/>
                    <a:pt x="119" y="110"/>
                  </a:cubicBezTo>
                  <a:cubicBezTo>
                    <a:pt x="119" y="110"/>
                    <a:pt x="120" y="110"/>
                    <a:pt x="120" y="110"/>
                  </a:cubicBezTo>
                  <a:cubicBezTo>
                    <a:pt x="119" y="103"/>
                    <a:pt x="126" y="110"/>
                    <a:pt x="120" y="110"/>
                  </a:cubicBezTo>
                  <a:cubicBezTo>
                    <a:pt x="116" y="120"/>
                    <a:pt x="121" y="129"/>
                    <a:pt x="115" y="135"/>
                  </a:cubicBezTo>
                  <a:cubicBezTo>
                    <a:pt x="117" y="134"/>
                    <a:pt x="116" y="137"/>
                    <a:pt x="115" y="135"/>
                  </a:cubicBezTo>
                  <a:close/>
                  <a:moveTo>
                    <a:pt x="124" y="154"/>
                  </a:moveTo>
                  <a:cubicBezTo>
                    <a:pt x="125" y="155"/>
                    <a:pt x="123" y="153"/>
                    <a:pt x="124" y="154"/>
                  </a:cubicBezTo>
                  <a:close/>
                  <a:moveTo>
                    <a:pt x="133" y="112"/>
                  </a:moveTo>
                  <a:cubicBezTo>
                    <a:pt x="131" y="124"/>
                    <a:pt x="127" y="134"/>
                    <a:pt x="126" y="142"/>
                  </a:cubicBezTo>
                  <a:cubicBezTo>
                    <a:pt x="131" y="142"/>
                    <a:pt x="124" y="149"/>
                    <a:pt x="126" y="142"/>
                  </a:cubicBezTo>
                  <a:cubicBezTo>
                    <a:pt x="123" y="142"/>
                    <a:pt x="123" y="144"/>
                    <a:pt x="120" y="144"/>
                  </a:cubicBezTo>
                  <a:cubicBezTo>
                    <a:pt x="121" y="148"/>
                    <a:pt x="123" y="150"/>
                    <a:pt x="119" y="152"/>
                  </a:cubicBezTo>
                  <a:cubicBezTo>
                    <a:pt x="119" y="153"/>
                    <a:pt x="118" y="154"/>
                    <a:pt x="117" y="154"/>
                  </a:cubicBezTo>
                  <a:cubicBezTo>
                    <a:pt x="117" y="156"/>
                    <a:pt x="114" y="155"/>
                    <a:pt x="117" y="154"/>
                  </a:cubicBezTo>
                  <a:cubicBezTo>
                    <a:pt x="117" y="153"/>
                    <a:pt x="117" y="152"/>
                    <a:pt x="119" y="152"/>
                  </a:cubicBezTo>
                  <a:cubicBezTo>
                    <a:pt x="120" y="150"/>
                    <a:pt x="117" y="143"/>
                    <a:pt x="120" y="144"/>
                  </a:cubicBezTo>
                  <a:cubicBezTo>
                    <a:pt x="123" y="133"/>
                    <a:pt x="124" y="131"/>
                    <a:pt x="124" y="120"/>
                  </a:cubicBezTo>
                  <a:cubicBezTo>
                    <a:pt x="132" y="123"/>
                    <a:pt x="128" y="114"/>
                    <a:pt x="131" y="112"/>
                  </a:cubicBezTo>
                  <a:cubicBezTo>
                    <a:pt x="132" y="112"/>
                    <a:pt x="132" y="112"/>
                    <a:pt x="133" y="112"/>
                  </a:cubicBezTo>
                  <a:cubicBezTo>
                    <a:pt x="133" y="109"/>
                    <a:pt x="135" y="111"/>
                    <a:pt x="133" y="112"/>
                  </a:cubicBezTo>
                  <a:close/>
                  <a:moveTo>
                    <a:pt x="136" y="154"/>
                  </a:moveTo>
                  <a:cubicBezTo>
                    <a:pt x="138" y="162"/>
                    <a:pt x="131" y="155"/>
                    <a:pt x="136" y="154"/>
                  </a:cubicBezTo>
                  <a:cubicBezTo>
                    <a:pt x="139" y="140"/>
                    <a:pt x="137" y="131"/>
                    <a:pt x="147" y="122"/>
                  </a:cubicBezTo>
                  <a:cubicBezTo>
                    <a:pt x="143" y="133"/>
                    <a:pt x="142" y="146"/>
                    <a:pt x="136" y="154"/>
                  </a:cubicBezTo>
                  <a:close/>
                  <a:moveTo>
                    <a:pt x="151" y="133"/>
                  </a:moveTo>
                  <a:cubicBezTo>
                    <a:pt x="152" y="142"/>
                    <a:pt x="145" y="135"/>
                    <a:pt x="151" y="133"/>
                  </a:cubicBezTo>
                  <a:cubicBezTo>
                    <a:pt x="149" y="126"/>
                    <a:pt x="156" y="133"/>
                    <a:pt x="151" y="133"/>
                  </a:cubicBezTo>
                  <a:close/>
                  <a:moveTo>
                    <a:pt x="172" y="135"/>
                  </a:moveTo>
                  <a:cubicBezTo>
                    <a:pt x="174" y="128"/>
                    <a:pt x="174" y="142"/>
                    <a:pt x="172" y="135"/>
                  </a:cubicBezTo>
                  <a:close/>
                  <a:moveTo>
                    <a:pt x="223" y="154"/>
                  </a:moveTo>
                  <a:cubicBezTo>
                    <a:pt x="222" y="165"/>
                    <a:pt x="224" y="147"/>
                    <a:pt x="223" y="154"/>
                  </a:cubicBezTo>
                  <a:close/>
                  <a:moveTo>
                    <a:pt x="267" y="37"/>
                  </a:moveTo>
                  <a:cubicBezTo>
                    <a:pt x="270" y="37"/>
                    <a:pt x="269" y="40"/>
                    <a:pt x="267" y="37"/>
                  </a:cubicBezTo>
                  <a:cubicBezTo>
                    <a:pt x="265" y="37"/>
                    <a:pt x="266" y="35"/>
                    <a:pt x="267" y="37"/>
                  </a:cubicBezTo>
                  <a:close/>
                  <a:moveTo>
                    <a:pt x="266" y="67"/>
                  </a:moveTo>
                  <a:cubicBezTo>
                    <a:pt x="268" y="67"/>
                    <a:pt x="267" y="70"/>
                    <a:pt x="266" y="67"/>
                  </a:cubicBezTo>
                  <a:cubicBezTo>
                    <a:pt x="265" y="67"/>
                    <a:pt x="264" y="68"/>
                    <a:pt x="264" y="69"/>
                  </a:cubicBezTo>
                  <a:cubicBezTo>
                    <a:pt x="259" y="69"/>
                    <a:pt x="262" y="60"/>
                    <a:pt x="257" y="60"/>
                  </a:cubicBezTo>
                  <a:cubicBezTo>
                    <a:pt x="257" y="60"/>
                    <a:pt x="257" y="59"/>
                    <a:pt x="257" y="58"/>
                  </a:cubicBezTo>
                  <a:cubicBezTo>
                    <a:pt x="256" y="58"/>
                    <a:pt x="255" y="58"/>
                    <a:pt x="255" y="57"/>
                  </a:cubicBezTo>
                  <a:cubicBezTo>
                    <a:pt x="253" y="57"/>
                    <a:pt x="254" y="54"/>
                    <a:pt x="255" y="57"/>
                  </a:cubicBezTo>
                  <a:cubicBezTo>
                    <a:pt x="256" y="57"/>
                    <a:pt x="257" y="57"/>
                    <a:pt x="257" y="58"/>
                  </a:cubicBezTo>
                  <a:cubicBezTo>
                    <a:pt x="263" y="58"/>
                    <a:pt x="263" y="64"/>
                    <a:pt x="266" y="67"/>
                  </a:cubicBezTo>
                  <a:close/>
                  <a:moveTo>
                    <a:pt x="260" y="46"/>
                  </a:moveTo>
                  <a:cubicBezTo>
                    <a:pt x="262" y="47"/>
                    <a:pt x="260" y="45"/>
                    <a:pt x="260" y="46"/>
                  </a:cubicBezTo>
                  <a:close/>
                  <a:moveTo>
                    <a:pt x="225" y="170"/>
                  </a:moveTo>
                  <a:cubicBezTo>
                    <a:pt x="231" y="166"/>
                    <a:pt x="221" y="176"/>
                    <a:pt x="225" y="170"/>
                  </a:cubicBezTo>
                  <a:close/>
                  <a:moveTo>
                    <a:pt x="227" y="120"/>
                  </a:moveTo>
                  <a:cubicBezTo>
                    <a:pt x="226" y="120"/>
                    <a:pt x="228" y="122"/>
                    <a:pt x="227" y="120"/>
                  </a:cubicBezTo>
                  <a:close/>
                  <a:moveTo>
                    <a:pt x="225" y="32"/>
                  </a:moveTo>
                  <a:cubicBezTo>
                    <a:pt x="234" y="23"/>
                    <a:pt x="244" y="39"/>
                    <a:pt x="248" y="32"/>
                  </a:cubicBezTo>
                  <a:cubicBezTo>
                    <a:pt x="252" y="32"/>
                    <a:pt x="252" y="37"/>
                    <a:pt x="250" y="39"/>
                  </a:cubicBezTo>
                  <a:cubicBezTo>
                    <a:pt x="255" y="38"/>
                    <a:pt x="253" y="37"/>
                    <a:pt x="257" y="41"/>
                  </a:cubicBezTo>
                  <a:cubicBezTo>
                    <a:pt x="257" y="40"/>
                    <a:pt x="258" y="39"/>
                    <a:pt x="259" y="41"/>
                  </a:cubicBezTo>
                  <a:cubicBezTo>
                    <a:pt x="261" y="41"/>
                    <a:pt x="260" y="43"/>
                    <a:pt x="259" y="41"/>
                  </a:cubicBezTo>
                  <a:cubicBezTo>
                    <a:pt x="258" y="41"/>
                    <a:pt x="257" y="41"/>
                    <a:pt x="257" y="41"/>
                  </a:cubicBezTo>
                  <a:cubicBezTo>
                    <a:pt x="257" y="43"/>
                    <a:pt x="255" y="43"/>
                    <a:pt x="255" y="44"/>
                  </a:cubicBezTo>
                  <a:cubicBezTo>
                    <a:pt x="254" y="44"/>
                    <a:pt x="253" y="43"/>
                    <a:pt x="253" y="41"/>
                  </a:cubicBezTo>
                  <a:cubicBezTo>
                    <a:pt x="248" y="42"/>
                    <a:pt x="242" y="42"/>
                    <a:pt x="241" y="35"/>
                  </a:cubicBezTo>
                  <a:cubicBezTo>
                    <a:pt x="236" y="40"/>
                    <a:pt x="233" y="31"/>
                    <a:pt x="225" y="32"/>
                  </a:cubicBezTo>
                  <a:close/>
                  <a:moveTo>
                    <a:pt x="250" y="76"/>
                  </a:moveTo>
                  <a:cubicBezTo>
                    <a:pt x="251" y="77"/>
                    <a:pt x="249" y="75"/>
                    <a:pt x="250" y="76"/>
                  </a:cubicBezTo>
                  <a:close/>
                  <a:moveTo>
                    <a:pt x="244" y="71"/>
                  </a:moveTo>
                  <a:cubicBezTo>
                    <a:pt x="244" y="70"/>
                    <a:pt x="246" y="72"/>
                    <a:pt x="244" y="71"/>
                  </a:cubicBezTo>
                  <a:close/>
                  <a:moveTo>
                    <a:pt x="241" y="90"/>
                  </a:moveTo>
                  <a:cubicBezTo>
                    <a:pt x="239" y="91"/>
                    <a:pt x="240" y="88"/>
                    <a:pt x="241" y="90"/>
                  </a:cubicBezTo>
                  <a:cubicBezTo>
                    <a:pt x="243" y="90"/>
                    <a:pt x="242" y="93"/>
                    <a:pt x="241" y="90"/>
                  </a:cubicBezTo>
                  <a:close/>
                  <a:moveTo>
                    <a:pt x="239" y="82"/>
                  </a:moveTo>
                  <a:cubicBezTo>
                    <a:pt x="240" y="83"/>
                    <a:pt x="238" y="81"/>
                    <a:pt x="239" y="82"/>
                  </a:cubicBezTo>
                  <a:close/>
                  <a:moveTo>
                    <a:pt x="228" y="103"/>
                  </a:moveTo>
                  <a:cubicBezTo>
                    <a:pt x="231" y="103"/>
                    <a:pt x="230" y="106"/>
                    <a:pt x="232" y="106"/>
                  </a:cubicBezTo>
                  <a:cubicBezTo>
                    <a:pt x="232" y="104"/>
                    <a:pt x="235" y="105"/>
                    <a:pt x="232" y="106"/>
                  </a:cubicBezTo>
                  <a:cubicBezTo>
                    <a:pt x="232" y="108"/>
                    <a:pt x="232" y="110"/>
                    <a:pt x="232" y="112"/>
                  </a:cubicBezTo>
                  <a:cubicBezTo>
                    <a:pt x="233" y="111"/>
                    <a:pt x="234" y="110"/>
                    <a:pt x="234" y="108"/>
                  </a:cubicBezTo>
                  <a:cubicBezTo>
                    <a:pt x="242" y="115"/>
                    <a:pt x="240" y="121"/>
                    <a:pt x="241" y="135"/>
                  </a:cubicBezTo>
                  <a:cubicBezTo>
                    <a:pt x="235" y="128"/>
                    <a:pt x="226" y="116"/>
                    <a:pt x="228" y="103"/>
                  </a:cubicBezTo>
                  <a:close/>
                  <a:moveTo>
                    <a:pt x="241" y="220"/>
                  </a:moveTo>
                  <a:cubicBezTo>
                    <a:pt x="239" y="225"/>
                    <a:pt x="231" y="218"/>
                    <a:pt x="241" y="220"/>
                  </a:cubicBezTo>
                  <a:cubicBezTo>
                    <a:pt x="241" y="212"/>
                    <a:pt x="248" y="219"/>
                    <a:pt x="241" y="220"/>
                  </a:cubicBezTo>
                  <a:close/>
                  <a:moveTo>
                    <a:pt x="255" y="106"/>
                  </a:moveTo>
                  <a:cubicBezTo>
                    <a:pt x="256" y="107"/>
                    <a:pt x="254" y="106"/>
                    <a:pt x="255" y="106"/>
                  </a:cubicBezTo>
                  <a:close/>
                  <a:moveTo>
                    <a:pt x="260" y="106"/>
                  </a:moveTo>
                  <a:cubicBezTo>
                    <a:pt x="262" y="107"/>
                    <a:pt x="260" y="106"/>
                    <a:pt x="260" y="106"/>
                  </a:cubicBezTo>
                  <a:close/>
                  <a:moveTo>
                    <a:pt x="260" y="101"/>
                  </a:moveTo>
                  <a:cubicBezTo>
                    <a:pt x="260" y="102"/>
                    <a:pt x="259" y="103"/>
                    <a:pt x="259" y="101"/>
                  </a:cubicBezTo>
                  <a:cubicBezTo>
                    <a:pt x="257" y="98"/>
                    <a:pt x="253" y="97"/>
                    <a:pt x="253" y="92"/>
                  </a:cubicBezTo>
                  <a:cubicBezTo>
                    <a:pt x="253" y="102"/>
                    <a:pt x="254" y="107"/>
                    <a:pt x="248" y="120"/>
                  </a:cubicBezTo>
                  <a:cubicBezTo>
                    <a:pt x="238" y="116"/>
                    <a:pt x="236" y="104"/>
                    <a:pt x="239" y="96"/>
                  </a:cubicBezTo>
                  <a:cubicBezTo>
                    <a:pt x="234" y="95"/>
                    <a:pt x="241" y="88"/>
                    <a:pt x="239" y="96"/>
                  </a:cubicBezTo>
                  <a:cubicBezTo>
                    <a:pt x="241" y="96"/>
                    <a:pt x="241" y="97"/>
                    <a:pt x="243" y="97"/>
                  </a:cubicBezTo>
                  <a:cubicBezTo>
                    <a:pt x="242" y="90"/>
                    <a:pt x="245" y="97"/>
                    <a:pt x="248" y="97"/>
                  </a:cubicBezTo>
                  <a:cubicBezTo>
                    <a:pt x="248" y="92"/>
                    <a:pt x="244" y="92"/>
                    <a:pt x="244" y="87"/>
                  </a:cubicBezTo>
                  <a:cubicBezTo>
                    <a:pt x="242" y="87"/>
                    <a:pt x="243" y="84"/>
                    <a:pt x="244" y="87"/>
                  </a:cubicBezTo>
                  <a:cubicBezTo>
                    <a:pt x="246" y="87"/>
                    <a:pt x="247" y="88"/>
                    <a:pt x="248" y="89"/>
                  </a:cubicBezTo>
                  <a:cubicBezTo>
                    <a:pt x="249" y="84"/>
                    <a:pt x="245" y="84"/>
                    <a:pt x="246" y="80"/>
                  </a:cubicBezTo>
                  <a:cubicBezTo>
                    <a:pt x="244" y="80"/>
                    <a:pt x="245" y="77"/>
                    <a:pt x="246" y="80"/>
                  </a:cubicBezTo>
                  <a:cubicBezTo>
                    <a:pt x="250" y="80"/>
                    <a:pt x="248" y="85"/>
                    <a:pt x="253" y="83"/>
                  </a:cubicBezTo>
                  <a:cubicBezTo>
                    <a:pt x="256" y="83"/>
                    <a:pt x="254" y="80"/>
                    <a:pt x="252" y="80"/>
                  </a:cubicBezTo>
                  <a:cubicBezTo>
                    <a:pt x="257" y="78"/>
                    <a:pt x="265" y="89"/>
                    <a:pt x="266" y="97"/>
                  </a:cubicBezTo>
                  <a:cubicBezTo>
                    <a:pt x="268" y="97"/>
                    <a:pt x="267" y="100"/>
                    <a:pt x="266" y="97"/>
                  </a:cubicBezTo>
                  <a:cubicBezTo>
                    <a:pt x="263" y="98"/>
                    <a:pt x="264" y="102"/>
                    <a:pt x="260" y="101"/>
                  </a:cubicBezTo>
                  <a:close/>
                  <a:moveTo>
                    <a:pt x="266" y="198"/>
                  </a:moveTo>
                  <a:cubicBezTo>
                    <a:pt x="264" y="199"/>
                    <a:pt x="265" y="196"/>
                    <a:pt x="266" y="198"/>
                  </a:cubicBezTo>
                  <a:cubicBezTo>
                    <a:pt x="270" y="198"/>
                    <a:pt x="268" y="204"/>
                    <a:pt x="271" y="204"/>
                  </a:cubicBezTo>
                  <a:cubicBezTo>
                    <a:pt x="269" y="209"/>
                    <a:pt x="264" y="203"/>
                    <a:pt x="266" y="198"/>
                  </a:cubicBezTo>
                  <a:close/>
                  <a:moveTo>
                    <a:pt x="269" y="89"/>
                  </a:moveTo>
                  <a:cubicBezTo>
                    <a:pt x="268" y="88"/>
                    <a:pt x="267" y="87"/>
                    <a:pt x="267" y="85"/>
                  </a:cubicBezTo>
                  <a:cubicBezTo>
                    <a:pt x="260" y="81"/>
                    <a:pt x="256" y="74"/>
                    <a:pt x="252" y="67"/>
                  </a:cubicBezTo>
                  <a:cubicBezTo>
                    <a:pt x="256" y="62"/>
                    <a:pt x="262" y="71"/>
                    <a:pt x="264" y="74"/>
                  </a:cubicBezTo>
                  <a:cubicBezTo>
                    <a:pt x="267" y="70"/>
                    <a:pt x="270" y="77"/>
                    <a:pt x="264" y="76"/>
                  </a:cubicBezTo>
                  <a:cubicBezTo>
                    <a:pt x="265" y="80"/>
                    <a:pt x="268" y="81"/>
                    <a:pt x="267" y="85"/>
                  </a:cubicBezTo>
                  <a:cubicBezTo>
                    <a:pt x="269" y="85"/>
                    <a:pt x="270" y="87"/>
                    <a:pt x="269" y="89"/>
                  </a:cubicBezTo>
                  <a:cubicBezTo>
                    <a:pt x="276" y="89"/>
                    <a:pt x="269" y="96"/>
                    <a:pt x="269" y="89"/>
                  </a:cubicBezTo>
                  <a:close/>
                  <a:moveTo>
                    <a:pt x="211" y="356"/>
                  </a:moveTo>
                  <a:cubicBezTo>
                    <a:pt x="203" y="369"/>
                    <a:pt x="181" y="359"/>
                    <a:pt x="170" y="361"/>
                  </a:cubicBezTo>
                  <a:cubicBezTo>
                    <a:pt x="180" y="353"/>
                    <a:pt x="196" y="355"/>
                    <a:pt x="211" y="356"/>
                  </a:cubicBezTo>
                  <a:close/>
                  <a:moveTo>
                    <a:pt x="220" y="379"/>
                  </a:moveTo>
                  <a:cubicBezTo>
                    <a:pt x="221" y="379"/>
                    <a:pt x="222" y="379"/>
                    <a:pt x="223" y="379"/>
                  </a:cubicBezTo>
                  <a:cubicBezTo>
                    <a:pt x="224" y="374"/>
                    <a:pt x="231" y="381"/>
                    <a:pt x="223" y="379"/>
                  </a:cubicBezTo>
                  <a:cubicBezTo>
                    <a:pt x="215" y="388"/>
                    <a:pt x="198" y="388"/>
                    <a:pt x="181" y="388"/>
                  </a:cubicBezTo>
                  <a:cubicBezTo>
                    <a:pt x="180" y="386"/>
                    <a:pt x="179" y="385"/>
                    <a:pt x="181" y="383"/>
                  </a:cubicBezTo>
                  <a:cubicBezTo>
                    <a:pt x="170" y="388"/>
                    <a:pt x="180" y="379"/>
                    <a:pt x="170" y="379"/>
                  </a:cubicBezTo>
                  <a:cubicBezTo>
                    <a:pt x="170" y="375"/>
                    <a:pt x="170" y="371"/>
                    <a:pt x="172" y="369"/>
                  </a:cubicBezTo>
                  <a:cubicBezTo>
                    <a:pt x="189" y="381"/>
                    <a:pt x="215" y="365"/>
                    <a:pt x="230" y="369"/>
                  </a:cubicBezTo>
                  <a:cubicBezTo>
                    <a:pt x="229" y="374"/>
                    <a:pt x="222" y="374"/>
                    <a:pt x="220" y="379"/>
                  </a:cubicBezTo>
                  <a:close/>
                  <a:moveTo>
                    <a:pt x="232" y="365"/>
                  </a:moveTo>
                  <a:cubicBezTo>
                    <a:pt x="236" y="358"/>
                    <a:pt x="235" y="371"/>
                    <a:pt x="232" y="365"/>
                  </a:cubicBezTo>
                  <a:close/>
                  <a:moveTo>
                    <a:pt x="319" y="245"/>
                  </a:moveTo>
                  <a:cubicBezTo>
                    <a:pt x="318" y="244"/>
                    <a:pt x="320" y="246"/>
                    <a:pt x="319" y="245"/>
                  </a:cubicBezTo>
                  <a:close/>
                  <a:moveTo>
                    <a:pt x="324" y="307"/>
                  </a:moveTo>
                  <a:cubicBezTo>
                    <a:pt x="316" y="292"/>
                    <a:pt x="320" y="265"/>
                    <a:pt x="321" y="246"/>
                  </a:cubicBezTo>
                  <a:cubicBezTo>
                    <a:pt x="329" y="262"/>
                    <a:pt x="329" y="292"/>
                    <a:pt x="324" y="30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2" name="Freeform 39"/>
            <p:cNvSpPr>
              <a:spLocks/>
            </p:cNvSpPr>
            <p:nvPr/>
          </p:nvSpPr>
          <p:spPr bwMode="auto">
            <a:xfrm>
              <a:off x="112016649" y="105418567"/>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3" name="Freeform 40"/>
            <p:cNvSpPr>
              <a:spLocks/>
            </p:cNvSpPr>
            <p:nvPr/>
          </p:nvSpPr>
          <p:spPr bwMode="auto">
            <a:xfrm>
              <a:off x="111943344" y="105507808"/>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4" name="Freeform 41"/>
            <p:cNvSpPr>
              <a:spLocks/>
            </p:cNvSpPr>
            <p:nvPr/>
          </p:nvSpPr>
          <p:spPr bwMode="auto">
            <a:xfrm>
              <a:off x="111847728" y="105549241"/>
              <a:ext cx="6374" cy="6375"/>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5" name="Freeform 42"/>
            <p:cNvSpPr>
              <a:spLocks/>
            </p:cNvSpPr>
            <p:nvPr/>
          </p:nvSpPr>
          <p:spPr bwMode="auto">
            <a:xfrm>
              <a:off x="112488353" y="105549241"/>
              <a:ext cx="6375" cy="6375"/>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2"/>
                    <a:pt x="2" y="1"/>
                    <a:pt x="2" y="0"/>
                  </a:cubicBezTo>
                  <a:cubicBezTo>
                    <a:pt x="0" y="1"/>
                    <a:pt x="1" y="2"/>
                    <a:pt x="2"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6" name="Freeform 43"/>
            <p:cNvSpPr>
              <a:spLocks/>
            </p:cNvSpPr>
            <p:nvPr/>
          </p:nvSpPr>
          <p:spPr bwMode="auto">
            <a:xfrm>
              <a:off x="111822230" y="105561990"/>
              <a:ext cx="22311" cy="22311"/>
            </a:xfrm>
            <a:custGeom>
              <a:avLst/>
              <a:gdLst>
                <a:gd name="T0" fmla="*/ 2 w 7"/>
                <a:gd name="T1" fmla="*/ 7 h 7"/>
                <a:gd name="T2" fmla="*/ 2 w 7"/>
                <a:gd name="T3" fmla="*/ 7 h 7"/>
              </a:gdLst>
              <a:ahLst/>
              <a:cxnLst>
                <a:cxn ang="0">
                  <a:pos x="T0" y="T1"/>
                </a:cxn>
                <a:cxn ang="0">
                  <a:pos x="T2" y="T3"/>
                </a:cxn>
              </a:cxnLst>
              <a:rect l="0" t="0" r="r" b="b"/>
              <a:pathLst>
                <a:path w="7" h="7">
                  <a:moveTo>
                    <a:pt x="2" y="7"/>
                  </a:moveTo>
                  <a:cubicBezTo>
                    <a:pt x="7" y="7"/>
                    <a:pt x="0" y="0"/>
                    <a:pt x="2"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7" name="Freeform 44"/>
            <p:cNvSpPr>
              <a:spLocks/>
            </p:cNvSpPr>
            <p:nvPr/>
          </p:nvSpPr>
          <p:spPr bwMode="auto">
            <a:xfrm>
              <a:off x="111815856" y="105584301"/>
              <a:ext cx="12749" cy="15935"/>
            </a:xfrm>
            <a:custGeom>
              <a:avLst/>
              <a:gdLst>
                <a:gd name="T0" fmla="*/ 4 w 4"/>
                <a:gd name="T1" fmla="*/ 0 h 5"/>
                <a:gd name="T2" fmla="*/ 2 w 4"/>
                <a:gd name="T3" fmla="*/ 0 h 5"/>
                <a:gd name="T4" fmla="*/ 0 w 4"/>
                <a:gd name="T5" fmla="*/ 5 h 5"/>
                <a:gd name="T6" fmla="*/ 4 w 4"/>
                <a:gd name="T7" fmla="*/ 0 h 5"/>
              </a:gdLst>
              <a:ahLst/>
              <a:cxnLst>
                <a:cxn ang="0">
                  <a:pos x="T0" y="T1"/>
                </a:cxn>
                <a:cxn ang="0">
                  <a:pos x="T2" y="T3"/>
                </a:cxn>
                <a:cxn ang="0">
                  <a:pos x="T4" y="T5"/>
                </a:cxn>
                <a:cxn ang="0">
                  <a:pos x="T6" y="T7"/>
                </a:cxn>
              </a:cxnLst>
              <a:rect l="0" t="0" r="r" b="b"/>
              <a:pathLst>
                <a:path w="4" h="5">
                  <a:moveTo>
                    <a:pt x="4" y="0"/>
                  </a:moveTo>
                  <a:cubicBezTo>
                    <a:pt x="3" y="0"/>
                    <a:pt x="3" y="0"/>
                    <a:pt x="2" y="0"/>
                  </a:cubicBezTo>
                  <a:cubicBezTo>
                    <a:pt x="1" y="1"/>
                    <a:pt x="0" y="3"/>
                    <a:pt x="0" y="5"/>
                  </a:cubicBezTo>
                  <a:cubicBezTo>
                    <a:pt x="2" y="5"/>
                    <a:pt x="4" y="3"/>
                    <a:pt x="4"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8" name="Freeform 45"/>
            <p:cNvSpPr>
              <a:spLocks/>
            </p:cNvSpPr>
            <p:nvPr/>
          </p:nvSpPr>
          <p:spPr bwMode="auto">
            <a:xfrm>
              <a:off x="111812669" y="105600236"/>
              <a:ext cx="3187" cy="63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9" name="Freeform 46"/>
            <p:cNvSpPr>
              <a:spLocks/>
            </p:cNvSpPr>
            <p:nvPr/>
          </p:nvSpPr>
          <p:spPr bwMode="auto">
            <a:xfrm>
              <a:off x="111806295" y="105606611"/>
              <a:ext cx="6374" cy="12749"/>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0" y="0"/>
                    <a:pt x="0" y="2"/>
                    <a:pt x="0" y="4"/>
                  </a:cubicBezTo>
                  <a:cubicBezTo>
                    <a:pt x="1" y="4"/>
                    <a:pt x="1"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0" name="Freeform 47"/>
            <p:cNvSpPr>
              <a:spLocks/>
            </p:cNvSpPr>
            <p:nvPr/>
          </p:nvSpPr>
          <p:spPr bwMode="auto">
            <a:xfrm>
              <a:off x="111952905" y="105606611"/>
              <a:ext cx="9562" cy="6374"/>
            </a:xfrm>
            <a:custGeom>
              <a:avLst/>
              <a:gdLst>
                <a:gd name="T0" fmla="*/ 3 w 3"/>
                <a:gd name="T1" fmla="*/ 0 h 2"/>
                <a:gd name="T2" fmla="*/ 0 w 3"/>
                <a:gd name="T3" fmla="*/ 0 h 2"/>
                <a:gd name="T4" fmla="*/ 3 w 3"/>
                <a:gd name="T5" fmla="*/ 0 h 2"/>
              </a:gdLst>
              <a:ahLst/>
              <a:cxnLst>
                <a:cxn ang="0">
                  <a:pos x="T0" y="T1"/>
                </a:cxn>
                <a:cxn ang="0">
                  <a:pos x="T2" y="T3"/>
                </a:cxn>
                <a:cxn ang="0">
                  <a:pos x="T4" y="T5"/>
                </a:cxn>
              </a:cxnLst>
              <a:rect l="0" t="0" r="r" b="b"/>
              <a:pathLst>
                <a:path w="3" h="2">
                  <a:moveTo>
                    <a:pt x="3" y="0"/>
                  </a:moveTo>
                  <a:cubicBezTo>
                    <a:pt x="2" y="0"/>
                    <a:pt x="1" y="0"/>
                    <a:pt x="0" y="0"/>
                  </a:cubicBezTo>
                  <a:cubicBezTo>
                    <a:pt x="0"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1" name="Freeform 48"/>
            <p:cNvSpPr>
              <a:spLocks/>
            </p:cNvSpPr>
            <p:nvPr/>
          </p:nvSpPr>
          <p:spPr bwMode="auto">
            <a:xfrm>
              <a:off x="111787171" y="105619360"/>
              <a:ext cx="19124" cy="22310"/>
            </a:xfrm>
            <a:custGeom>
              <a:avLst/>
              <a:gdLst>
                <a:gd name="T0" fmla="*/ 6 w 6"/>
                <a:gd name="T1" fmla="*/ 0 h 7"/>
                <a:gd name="T2" fmla="*/ 0 w 6"/>
                <a:gd name="T3" fmla="*/ 7 h 7"/>
                <a:gd name="T4" fmla="*/ 6 w 6"/>
                <a:gd name="T5" fmla="*/ 0 h 7"/>
              </a:gdLst>
              <a:ahLst/>
              <a:cxnLst>
                <a:cxn ang="0">
                  <a:pos x="T0" y="T1"/>
                </a:cxn>
                <a:cxn ang="0">
                  <a:pos x="T2" y="T3"/>
                </a:cxn>
                <a:cxn ang="0">
                  <a:pos x="T4" y="T5"/>
                </a:cxn>
              </a:cxnLst>
              <a:rect l="0" t="0" r="r" b="b"/>
              <a:pathLst>
                <a:path w="6" h="7">
                  <a:moveTo>
                    <a:pt x="6" y="0"/>
                  </a:moveTo>
                  <a:cubicBezTo>
                    <a:pt x="2" y="0"/>
                    <a:pt x="2" y="4"/>
                    <a:pt x="0" y="7"/>
                  </a:cubicBezTo>
                  <a:cubicBezTo>
                    <a:pt x="5" y="7"/>
                    <a:pt x="5" y="3"/>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2" name="Freeform 49"/>
            <p:cNvSpPr>
              <a:spLocks/>
            </p:cNvSpPr>
            <p:nvPr/>
          </p:nvSpPr>
          <p:spPr bwMode="auto">
            <a:xfrm>
              <a:off x="112427797" y="105622547"/>
              <a:ext cx="6374" cy="9561"/>
            </a:xfrm>
            <a:custGeom>
              <a:avLst/>
              <a:gdLst>
                <a:gd name="T0" fmla="*/ 0 w 2"/>
                <a:gd name="T1" fmla="*/ 0 h 3"/>
                <a:gd name="T2" fmla="*/ 0 w 2"/>
                <a:gd name="T3" fmla="*/ 0 h 3"/>
              </a:gdLst>
              <a:ahLst/>
              <a:cxnLst>
                <a:cxn ang="0">
                  <a:pos x="T0" y="T1"/>
                </a:cxn>
                <a:cxn ang="0">
                  <a:pos x="T2" y="T3"/>
                </a:cxn>
              </a:cxnLst>
              <a:rect l="0" t="0" r="r" b="b"/>
              <a:pathLst>
                <a:path w="2" h="3">
                  <a:moveTo>
                    <a:pt x="0" y="0"/>
                  </a:moveTo>
                  <a:cubicBezTo>
                    <a:pt x="1" y="3"/>
                    <a:pt x="2"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3" name="Freeform 50"/>
            <p:cNvSpPr>
              <a:spLocks/>
            </p:cNvSpPr>
            <p:nvPr/>
          </p:nvSpPr>
          <p:spPr bwMode="auto">
            <a:xfrm>
              <a:off x="111905097" y="105625734"/>
              <a:ext cx="6375"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4" name="Freeform 51"/>
            <p:cNvSpPr>
              <a:spLocks/>
            </p:cNvSpPr>
            <p:nvPr/>
          </p:nvSpPr>
          <p:spPr bwMode="auto">
            <a:xfrm>
              <a:off x="112478792" y="105628921"/>
              <a:ext cx="3187" cy="6375"/>
            </a:xfrm>
            <a:custGeom>
              <a:avLst/>
              <a:gdLst>
                <a:gd name="T0" fmla="*/ 0 w 1"/>
                <a:gd name="T1" fmla="*/ 2 h 2"/>
                <a:gd name="T2" fmla="*/ 1 w 1"/>
                <a:gd name="T3" fmla="*/ 2 h 2"/>
                <a:gd name="T4" fmla="*/ 0 w 1"/>
                <a:gd name="T5" fmla="*/ 2 h 2"/>
              </a:gdLst>
              <a:ahLst/>
              <a:cxnLst>
                <a:cxn ang="0">
                  <a:pos x="T0" y="T1"/>
                </a:cxn>
                <a:cxn ang="0">
                  <a:pos x="T2" y="T3"/>
                </a:cxn>
                <a:cxn ang="0">
                  <a:pos x="T4" y="T5"/>
                </a:cxn>
              </a:cxnLst>
              <a:rect l="0" t="0" r="r" b="b"/>
              <a:pathLst>
                <a:path w="1" h="2">
                  <a:moveTo>
                    <a:pt x="0" y="2"/>
                  </a:moveTo>
                  <a:cubicBezTo>
                    <a:pt x="0" y="2"/>
                    <a:pt x="1" y="2"/>
                    <a:pt x="1" y="2"/>
                  </a:cubicBezTo>
                  <a:cubicBezTo>
                    <a:pt x="1" y="0"/>
                    <a:pt x="0" y="1"/>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5" name="Freeform 52"/>
            <p:cNvSpPr>
              <a:spLocks/>
            </p:cNvSpPr>
            <p:nvPr/>
          </p:nvSpPr>
          <p:spPr bwMode="auto">
            <a:xfrm>
              <a:off x="111885974" y="105641670"/>
              <a:ext cx="22311" cy="31872"/>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2" y="1"/>
                    <a:pt x="0" y="5"/>
                    <a:pt x="0" y="10"/>
                  </a:cubicBezTo>
                  <a:cubicBezTo>
                    <a:pt x="4" y="9"/>
                    <a:pt x="4" y="3"/>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6" name="Freeform 53"/>
            <p:cNvSpPr>
              <a:spLocks/>
            </p:cNvSpPr>
            <p:nvPr/>
          </p:nvSpPr>
          <p:spPr bwMode="auto">
            <a:xfrm>
              <a:off x="111780797" y="105654419"/>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7" name="Freeform 54"/>
            <p:cNvSpPr>
              <a:spLocks/>
            </p:cNvSpPr>
            <p:nvPr/>
          </p:nvSpPr>
          <p:spPr bwMode="auto">
            <a:xfrm>
              <a:off x="111796733" y="10566079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8" name="Freeform 55"/>
            <p:cNvSpPr>
              <a:spLocks/>
            </p:cNvSpPr>
            <p:nvPr/>
          </p:nvSpPr>
          <p:spPr bwMode="auto">
            <a:xfrm>
              <a:off x="111780797" y="105670355"/>
              <a:ext cx="31872" cy="22310"/>
            </a:xfrm>
            <a:custGeom>
              <a:avLst/>
              <a:gdLst>
                <a:gd name="T0" fmla="*/ 4 w 10"/>
                <a:gd name="T1" fmla="*/ 7 h 7"/>
                <a:gd name="T2" fmla="*/ 4 w 10"/>
                <a:gd name="T3" fmla="*/ 0 h 7"/>
                <a:gd name="T4" fmla="*/ 4 w 10"/>
                <a:gd name="T5" fmla="*/ 7 h 7"/>
              </a:gdLst>
              <a:ahLst/>
              <a:cxnLst>
                <a:cxn ang="0">
                  <a:pos x="T0" y="T1"/>
                </a:cxn>
                <a:cxn ang="0">
                  <a:pos x="T2" y="T3"/>
                </a:cxn>
                <a:cxn ang="0">
                  <a:pos x="T4" y="T5"/>
                </a:cxn>
              </a:cxnLst>
              <a:rect l="0" t="0" r="r" b="b"/>
              <a:pathLst>
                <a:path w="10" h="7">
                  <a:moveTo>
                    <a:pt x="4" y="7"/>
                  </a:moveTo>
                  <a:cubicBezTo>
                    <a:pt x="3" y="3"/>
                    <a:pt x="10" y="1"/>
                    <a:pt x="4" y="0"/>
                  </a:cubicBezTo>
                  <a:cubicBezTo>
                    <a:pt x="4" y="1"/>
                    <a:pt x="0" y="6"/>
                    <a:pt x="4"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9" name="Freeform 56"/>
            <p:cNvSpPr>
              <a:spLocks/>
            </p:cNvSpPr>
            <p:nvPr/>
          </p:nvSpPr>
          <p:spPr bwMode="auto">
            <a:xfrm>
              <a:off x="111764861" y="105673542"/>
              <a:ext cx="19123" cy="28685"/>
            </a:xfrm>
            <a:custGeom>
              <a:avLst/>
              <a:gdLst>
                <a:gd name="T0" fmla="*/ 6 w 6"/>
                <a:gd name="T1" fmla="*/ 0 h 9"/>
                <a:gd name="T2" fmla="*/ 0 w 6"/>
                <a:gd name="T3" fmla="*/ 7 h 9"/>
                <a:gd name="T4" fmla="*/ 6 w 6"/>
                <a:gd name="T5" fmla="*/ 0 h 9"/>
              </a:gdLst>
              <a:ahLst/>
              <a:cxnLst>
                <a:cxn ang="0">
                  <a:pos x="T0" y="T1"/>
                </a:cxn>
                <a:cxn ang="0">
                  <a:pos x="T2" y="T3"/>
                </a:cxn>
                <a:cxn ang="0">
                  <a:pos x="T4" y="T5"/>
                </a:cxn>
              </a:cxnLst>
              <a:rect l="0" t="0" r="r" b="b"/>
              <a:pathLst>
                <a:path w="6" h="9">
                  <a:moveTo>
                    <a:pt x="6" y="0"/>
                  </a:moveTo>
                  <a:cubicBezTo>
                    <a:pt x="1" y="0"/>
                    <a:pt x="1" y="4"/>
                    <a:pt x="0" y="7"/>
                  </a:cubicBezTo>
                  <a:cubicBezTo>
                    <a:pt x="6" y="9"/>
                    <a:pt x="3" y="2"/>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0" name="Freeform 57"/>
            <p:cNvSpPr>
              <a:spLocks/>
            </p:cNvSpPr>
            <p:nvPr/>
          </p:nvSpPr>
          <p:spPr bwMode="auto">
            <a:xfrm>
              <a:off x="111854102" y="105683103"/>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1" name="Freeform 58"/>
            <p:cNvSpPr>
              <a:spLocks/>
            </p:cNvSpPr>
            <p:nvPr/>
          </p:nvSpPr>
          <p:spPr bwMode="auto">
            <a:xfrm>
              <a:off x="112354491" y="105673542"/>
              <a:ext cx="6375"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2" name="Freeform 59"/>
            <p:cNvSpPr>
              <a:spLocks/>
            </p:cNvSpPr>
            <p:nvPr/>
          </p:nvSpPr>
          <p:spPr bwMode="auto">
            <a:xfrm>
              <a:off x="111748925" y="105695852"/>
              <a:ext cx="22310" cy="25498"/>
            </a:xfrm>
            <a:custGeom>
              <a:avLst/>
              <a:gdLst>
                <a:gd name="T0" fmla="*/ 5 w 7"/>
                <a:gd name="T1" fmla="*/ 0 h 8"/>
                <a:gd name="T2" fmla="*/ 5 w 7"/>
                <a:gd name="T3" fmla="*/ 0 h 8"/>
              </a:gdLst>
              <a:ahLst/>
              <a:cxnLst>
                <a:cxn ang="0">
                  <a:pos x="T0" y="T1"/>
                </a:cxn>
                <a:cxn ang="0">
                  <a:pos x="T2" y="T3"/>
                </a:cxn>
              </a:cxnLst>
              <a:rect l="0" t="0" r="r" b="b"/>
              <a:pathLst>
                <a:path w="7" h="8">
                  <a:moveTo>
                    <a:pt x="5" y="0"/>
                  </a:moveTo>
                  <a:cubicBezTo>
                    <a:pt x="0" y="1"/>
                    <a:pt x="7" y="8"/>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3" name="Freeform 60"/>
            <p:cNvSpPr>
              <a:spLocks/>
            </p:cNvSpPr>
            <p:nvPr/>
          </p:nvSpPr>
          <p:spPr bwMode="auto">
            <a:xfrm>
              <a:off x="112335368" y="105702227"/>
              <a:ext cx="3187" cy="3187"/>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1"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4" name="Freeform 61"/>
            <p:cNvSpPr>
              <a:spLocks/>
            </p:cNvSpPr>
            <p:nvPr/>
          </p:nvSpPr>
          <p:spPr bwMode="auto">
            <a:xfrm>
              <a:off x="111981590" y="105702227"/>
              <a:ext cx="6374" cy="19123"/>
            </a:xfrm>
            <a:custGeom>
              <a:avLst/>
              <a:gdLst>
                <a:gd name="T0" fmla="*/ 1 w 2"/>
                <a:gd name="T1" fmla="*/ 0 h 6"/>
                <a:gd name="T2" fmla="*/ 0 w 2"/>
                <a:gd name="T3" fmla="*/ 0 h 6"/>
                <a:gd name="T4" fmla="*/ 0 w 2"/>
                <a:gd name="T5" fmla="*/ 6 h 6"/>
                <a:gd name="T6" fmla="*/ 1 w 2"/>
                <a:gd name="T7" fmla="*/ 0 h 6"/>
              </a:gdLst>
              <a:ahLst/>
              <a:cxnLst>
                <a:cxn ang="0">
                  <a:pos x="T0" y="T1"/>
                </a:cxn>
                <a:cxn ang="0">
                  <a:pos x="T2" y="T3"/>
                </a:cxn>
                <a:cxn ang="0">
                  <a:pos x="T4" y="T5"/>
                </a:cxn>
                <a:cxn ang="0">
                  <a:pos x="T6" y="T7"/>
                </a:cxn>
              </a:cxnLst>
              <a:rect l="0" t="0" r="r" b="b"/>
              <a:pathLst>
                <a:path w="2" h="6">
                  <a:moveTo>
                    <a:pt x="1" y="0"/>
                  </a:moveTo>
                  <a:cubicBezTo>
                    <a:pt x="1" y="0"/>
                    <a:pt x="0" y="0"/>
                    <a:pt x="0" y="0"/>
                  </a:cubicBezTo>
                  <a:cubicBezTo>
                    <a:pt x="0" y="2"/>
                    <a:pt x="0" y="4"/>
                    <a:pt x="0" y="6"/>
                  </a:cubicBezTo>
                  <a:cubicBezTo>
                    <a:pt x="2" y="5"/>
                    <a:pt x="1" y="2"/>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5" name="Freeform 62"/>
            <p:cNvSpPr>
              <a:spLocks/>
            </p:cNvSpPr>
            <p:nvPr/>
          </p:nvSpPr>
          <p:spPr bwMode="auto">
            <a:xfrm>
              <a:off x="111764861" y="105711788"/>
              <a:ext cx="9562" cy="9562"/>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1"/>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6" name="Freeform 63"/>
            <p:cNvSpPr>
              <a:spLocks/>
            </p:cNvSpPr>
            <p:nvPr/>
          </p:nvSpPr>
          <p:spPr bwMode="auto">
            <a:xfrm>
              <a:off x="112277999" y="105714975"/>
              <a:ext cx="19123" cy="44621"/>
            </a:xfrm>
            <a:custGeom>
              <a:avLst/>
              <a:gdLst>
                <a:gd name="T0" fmla="*/ 2 w 6"/>
                <a:gd name="T1" fmla="*/ 14 h 14"/>
                <a:gd name="T2" fmla="*/ 4 w 6"/>
                <a:gd name="T3" fmla="*/ 0 h 14"/>
                <a:gd name="T4" fmla="*/ 2 w 6"/>
                <a:gd name="T5" fmla="*/ 14 h 14"/>
              </a:gdLst>
              <a:ahLst/>
              <a:cxnLst>
                <a:cxn ang="0">
                  <a:pos x="T0" y="T1"/>
                </a:cxn>
                <a:cxn ang="0">
                  <a:pos x="T2" y="T3"/>
                </a:cxn>
                <a:cxn ang="0">
                  <a:pos x="T4" y="T5"/>
                </a:cxn>
              </a:cxnLst>
              <a:rect l="0" t="0" r="r" b="b"/>
              <a:pathLst>
                <a:path w="6" h="14">
                  <a:moveTo>
                    <a:pt x="2" y="14"/>
                  </a:moveTo>
                  <a:cubicBezTo>
                    <a:pt x="6" y="13"/>
                    <a:pt x="3" y="4"/>
                    <a:pt x="4" y="0"/>
                  </a:cubicBezTo>
                  <a:cubicBezTo>
                    <a:pt x="0" y="1"/>
                    <a:pt x="3" y="10"/>
                    <a:pt x="2" y="1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7" name="Freeform 64"/>
            <p:cNvSpPr>
              <a:spLocks/>
            </p:cNvSpPr>
            <p:nvPr/>
          </p:nvSpPr>
          <p:spPr bwMode="auto">
            <a:xfrm>
              <a:off x="111748925" y="105721350"/>
              <a:ext cx="22310" cy="22310"/>
            </a:xfrm>
            <a:custGeom>
              <a:avLst/>
              <a:gdLst>
                <a:gd name="T0" fmla="*/ 5 w 7"/>
                <a:gd name="T1" fmla="*/ 0 h 7"/>
                <a:gd name="T2" fmla="*/ 5 w 7"/>
                <a:gd name="T3" fmla="*/ 0 h 7"/>
              </a:gdLst>
              <a:ahLst/>
              <a:cxnLst>
                <a:cxn ang="0">
                  <a:pos x="T0" y="T1"/>
                </a:cxn>
                <a:cxn ang="0">
                  <a:pos x="T2" y="T3"/>
                </a:cxn>
              </a:cxnLst>
              <a:rect l="0" t="0" r="r" b="b"/>
              <a:pathLst>
                <a:path w="7" h="7">
                  <a:moveTo>
                    <a:pt x="5" y="0"/>
                  </a:moveTo>
                  <a:cubicBezTo>
                    <a:pt x="0" y="0"/>
                    <a:pt x="7" y="7"/>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8" name="Freeform 65"/>
            <p:cNvSpPr>
              <a:spLocks/>
            </p:cNvSpPr>
            <p:nvPr/>
          </p:nvSpPr>
          <p:spPr bwMode="auto">
            <a:xfrm>
              <a:off x="111806295" y="105724537"/>
              <a:ext cx="9561" cy="12749"/>
            </a:xfrm>
            <a:custGeom>
              <a:avLst/>
              <a:gdLst>
                <a:gd name="T0" fmla="*/ 3 w 3"/>
                <a:gd name="T1" fmla="*/ 0 h 4"/>
                <a:gd name="T2" fmla="*/ 0 w 3"/>
                <a:gd name="T3" fmla="*/ 4 h 4"/>
                <a:gd name="T4" fmla="*/ 3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0" y="0"/>
                    <a:pt x="0" y="2"/>
                    <a:pt x="0" y="4"/>
                  </a:cubicBezTo>
                  <a:cubicBezTo>
                    <a:pt x="1" y="4"/>
                    <a:pt x="2" y="4"/>
                    <a:pt x="3" y="4"/>
                  </a:cubicBezTo>
                  <a:cubicBezTo>
                    <a:pt x="3" y="3"/>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9" name="Freeform 66"/>
            <p:cNvSpPr>
              <a:spLocks/>
            </p:cNvSpPr>
            <p:nvPr/>
          </p:nvSpPr>
          <p:spPr bwMode="auto">
            <a:xfrm>
              <a:off x="111972028" y="105727724"/>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0" name="Freeform 67"/>
            <p:cNvSpPr>
              <a:spLocks/>
            </p:cNvSpPr>
            <p:nvPr/>
          </p:nvSpPr>
          <p:spPr bwMode="auto">
            <a:xfrm>
              <a:off x="112242940" y="105721350"/>
              <a:ext cx="19123" cy="47808"/>
            </a:xfrm>
            <a:custGeom>
              <a:avLst/>
              <a:gdLst>
                <a:gd name="T0" fmla="*/ 5 w 6"/>
                <a:gd name="T1" fmla="*/ 8 h 15"/>
                <a:gd name="T2" fmla="*/ 1 w 6"/>
                <a:gd name="T3" fmla="*/ 1 h 15"/>
                <a:gd name="T4" fmla="*/ 5 w 6"/>
                <a:gd name="T5" fmla="*/ 8 h 15"/>
              </a:gdLst>
              <a:ahLst/>
              <a:cxnLst>
                <a:cxn ang="0">
                  <a:pos x="T0" y="T1"/>
                </a:cxn>
                <a:cxn ang="0">
                  <a:pos x="T2" y="T3"/>
                </a:cxn>
                <a:cxn ang="0">
                  <a:pos x="T4" y="T5"/>
                </a:cxn>
              </a:cxnLst>
              <a:rect l="0" t="0" r="r" b="b"/>
              <a:pathLst>
                <a:path w="6" h="15">
                  <a:moveTo>
                    <a:pt x="5" y="8"/>
                  </a:moveTo>
                  <a:cubicBezTo>
                    <a:pt x="0" y="10"/>
                    <a:pt x="6" y="0"/>
                    <a:pt x="1" y="1"/>
                  </a:cubicBezTo>
                  <a:cubicBezTo>
                    <a:pt x="0" y="5"/>
                    <a:pt x="1" y="15"/>
                    <a:pt x="5"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1" name="Freeform 68"/>
            <p:cNvSpPr>
              <a:spLocks/>
            </p:cNvSpPr>
            <p:nvPr/>
          </p:nvSpPr>
          <p:spPr bwMode="auto">
            <a:xfrm>
              <a:off x="111889161" y="105734099"/>
              <a:ext cx="3188" cy="6374"/>
            </a:xfrm>
            <a:custGeom>
              <a:avLst/>
              <a:gdLst>
                <a:gd name="T0" fmla="*/ 0 w 1"/>
                <a:gd name="T1" fmla="*/ 1 h 2"/>
                <a:gd name="T2" fmla="*/ 0 w 1"/>
                <a:gd name="T3" fmla="*/ 1 h 2"/>
              </a:gdLst>
              <a:ahLst/>
              <a:cxnLst>
                <a:cxn ang="0">
                  <a:pos x="T0" y="T1"/>
                </a:cxn>
                <a:cxn ang="0">
                  <a:pos x="T2" y="T3"/>
                </a:cxn>
              </a:cxnLst>
              <a:rect l="0" t="0" r="r" b="b"/>
              <a:pathLst>
                <a:path w="1" h="2">
                  <a:moveTo>
                    <a:pt x="0" y="1"/>
                  </a:moveTo>
                  <a:cubicBezTo>
                    <a:pt x="1"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2" name="Freeform 69"/>
            <p:cNvSpPr>
              <a:spLocks/>
            </p:cNvSpPr>
            <p:nvPr/>
          </p:nvSpPr>
          <p:spPr bwMode="auto">
            <a:xfrm>
              <a:off x="111959280" y="105714975"/>
              <a:ext cx="6374"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3" name="Freeform 70"/>
            <p:cNvSpPr>
              <a:spLocks/>
            </p:cNvSpPr>
            <p:nvPr/>
          </p:nvSpPr>
          <p:spPr bwMode="auto">
            <a:xfrm>
              <a:off x="111787171" y="105737286"/>
              <a:ext cx="25498" cy="28684"/>
            </a:xfrm>
            <a:custGeom>
              <a:avLst/>
              <a:gdLst>
                <a:gd name="T0" fmla="*/ 6 w 8"/>
                <a:gd name="T1" fmla="*/ 0 h 9"/>
                <a:gd name="T2" fmla="*/ 6 w 8"/>
                <a:gd name="T3" fmla="*/ 0 h 9"/>
              </a:gdLst>
              <a:ahLst/>
              <a:cxnLst>
                <a:cxn ang="0">
                  <a:pos x="T0" y="T1"/>
                </a:cxn>
                <a:cxn ang="0">
                  <a:pos x="T2" y="T3"/>
                </a:cxn>
              </a:cxnLst>
              <a:rect l="0" t="0" r="r" b="b"/>
              <a:pathLst>
                <a:path w="8" h="9">
                  <a:moveTo>
                    <a:pt x="6" y="0"/>
                  </a:moveTo>
                  <a:cubicBezTo>
                    <a:pt x="0" y="2"/>
                    <a:pt x="8" y="9"/>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4" name="Freeform 71"/>
            <p:cNvSpPr>
              <a:spLocks/>
            </p:cNvSpPr>
            <p:nvPr/>
          </p:nvSpPr>
          <p:spPr bwMode="auto">
            <a:xfrm>
              <a:off x="111870038" y="105740473"/>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5" name="Freeform 72"/>
            <p:cNvSpPr>
              <a:spLocks/>
            </p:cNvSpPr>
            <p:nvPr/>
          </p:nvSpPr>
          <p:spPr bwMode="auto">
            <a:xfrm>
              <a:off x="111787171" y="105740473"/>
              <a:ext cx="9562" cy="9561"/>
            </a:xfrm>
            <a:custGeom>
              <a:avLst/>
              <a:gdLst>
                <a:gd name="T0" fmla="*/ 0 w 3"/>
                <a:gd name="T1" fmla="*/ 1 h 3"/>
                <a:gd name="T2" fmla="*/ 0 w 3"/>
                <a:gd name="T3" fmla="*/ 1 h 3"/>
              </a:gdLst>
              <a:ahLst/>
              <a:cxnLst>
                <a:cxn ang="0">
                  <a:pos x="T0" y="T1"/>
                </a:cxn>
                <a:cxn ang="0">
                  <a:pos x="T2" y="T3"/>
                </a:cxn>
              </a:cxnLst>
              <a:rect l="0" t="0" r="r" b="b"/>
              <a:pathLst>
                <a:path w="3" h="3">
                  <a:moveTo>
                    <a:pt x="0" y="1"/>
                  </a:moveTo>
                  <a:cubicBezTo>
                    <a:pt x="2" y="3"/>
                    <a:pt x="3"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6" name="Freeform 73"/>
            <p:cNvSpPr>
              <a:spLocks/>
            </p:cNvSpPr>
            <p:nvPr/>
          </p:nvSpPr>
          <p:spPr bwMode="auto">
            <a:xfrm>
              <a:off x="111968841" y="105743660"/>
              <a:ext cx="6375" cy="9562"/>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0" y="0"/>
                    <a:pt x="1" y="2"/>
                    <a:pt x="0" y="3"/>
                  </a:cubicBezTo>
                  <a:cubicBezTo>
                    <a:pt x="2" y="3"/>
                    <a:pt x="2" y="1"/>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7" name="Freeform 74"/>
            <p:cNvSpPr>
              <a:spLocks/>
            </p:cNvSpPr>
            <p:nvPr/>
          </p:nvSpPr>
          <p:spPr bwMode="auto">
            <a:xfrm>
              <a:off x="111866851" y="105753222"/>
              <a:ext cx="3187"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8" name="Freeform 75"/>
            <p:cNvSpPr>
              <a:spLocks/>
            </p:cNvSpPr>
            <p:nvPr/>
          </p:nvSpPr>
          <p:spPr bwMode="auto">
            <a:xfrm>
              <a:off x="111946531" y="105753222"/>
              <a:ext cx="12749" cy="22310"/>
            </a:xfrm>
            <a:custGeom>
              <a:avLst/>
              <a:gdLst>
                <a:gd name="T0" fmla="*/ 0 w 4"/>
                <a:gd name="T1" fmla="*/ 7 h 7"/>
                <a:gd name="T2" fmla="*/ 4 w 4"/>
                <a:gd name="T3" fmla="*/ 4 h 7"/>
                <a:gd name="T4" fmla="*/ 4 w 4"/>
                <a:gd name="T5" fmla="*/ 0 h 7"/>
                <a:gd name="T6" fmla="*/ 0 w 4"/>
                <a:gd name="T7" fmla="*/ 7 h 7"/>
              </a:gdLst>
              <a:ahLst/>
              <a:cxnLst>
                <a:cxn ang="0">
                  <a:pos x="T0" y="T1"/>
                </a:cxn>
                <a:cxn ang="0">
                  <a:pos x="T2" y="T3"/>
                </a:cxn>
                <a:cxn ang="0">
                  <a:pos x="T4" y="T5"/>
                </a:cxn>
                <a:cxn ang="0">
                  <a:pos x="T6" y="T7"/>
                </a:cxn>
              </a:cxnLst>
              <a:rect l="0" t="0" r="r" b="b"/>
              <a:pathLst>
                <a:path w="4" h="7">
                  <a:moveTo>
                    <a:pt x="0" y="7"/>
                  </a:moveTo>
                  <a:cubicBezTo>
                    <a:pt x="2" y="7"/>
                    <a:pt x="1" y="4"/>
                    <a:pt x="4" y="4"/>
                  </a:cubicBezTo>
                  <a:cubicBezTo>
                    <a:pt x="4" y="3"/>
                    <a:pt x="4" y="1"/>
                    <a:pt x="4" y="0"/>
                  </a:cubicBezTo>
                  <a:cubicBezTo>
                    <a:pt x="0" y="1"/>
                    <a:pt x="0" y="3"/>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9" name="Freeform 76"/>
            <p:cNvSpPr>
              <a:spLocks/>
            </p:cNvSpPr>
            <p:nvPr/>
          </p:nvSpPr>
          <p:spPr bwMode="auto">
            <a:xfrm>
              <a:off x="111790359" y="10576278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0" name="Freeform 77"/>
            <p:cNvSpPr>
              <a:spLocks/>
            </p:cNvSpPr>
            <p:nvPr/>
          </p:nvSpPr>
          <p:spPr bwMode="auto">
            <a:xfrm>
              <a:off x="111876413" y="105775532"/>
              <a:ext cx="6374" cy="3187"/>
            </a:xfrm>
            <a:custGeom>
              <a:avLst/>
              <a:gdLst>
                <a:gd name="T0" fmla="*/ 1 w 2"/>
                <a:gd name="T1" fmla="*/ 0 h 1"/>
                <a:gd name="T2" fmla="*/ 1 w 2"/>
                <a:gd name="T3" fmla="*/ 0 h 1"/>
              </a:gdLst>
              <a:ahLst/>
              <a:cxnLst>
                <a:cxn ang="0">
                  <a:pos x="T0" y="T1"/>
                </a:cxn>
                <a:cxn ang="0">
                  <a:pos x="T2" y="T3"/>
                </a:cxn>
              </a:cxnLst>
              <a:rect l="0" t="0" r="r" b="b"/>
              <a:pathLst>
                <a:path w="2" h="1">
                  <a:moveTo>
                    <a:pt x="1" y="0"/>
                  </a:moveTo>
                  <a:cubicBezTo>
                    <a:pt x="2" y="1"/>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1" name="Freeform 78"/>
            <p:cNvSpPr>
              <a:spLocks/>
            </p:cNvSpPr>
            <p:nvPr/>
          </p:nvSpPr>
          <p:spPr bwMode="auto">
            <a:xfrm>
              <a:off x="112284373" y="105775532"/>
              <a:ext cx="12749" cy="12749"/>
            </a:xfrm>
            <a:custGeom>
              <a:avLst/>
              <a:gdLst>
                <a:gd name="T0" fmla="*/ 0 w 4"/>
                <a:gd name="T1" fmla="*/ 4 h 4"/>
                <a:gd name="T2" fmla="*/ 4 w 4"/>
                <a:gd name="T3" fmla="*/ 4 h 4"/>
                <a:gd name="T4" fmla="*/ 4 w 4"/>
                <a:gd name="T5" fmla="*/ 0 h 4"/>
                <a:gd name="T6" fmla="*/ 0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3" y="4"/>
                    <a:pt x="4" y="4"/>
                  </a:cubicBezTo>
                  <a:cubicBezTo>
                    <a:pt x="4" y="3"/>
                    <a:pt x="4" y="1"/>
                    <a:pt x="4" y="0"/>
                  </a:cubicBezTo>
                  <a:cubicBezTo>
                    <a:pt x="3" y="0"/>
                    <a:pt x="2" y="0"/>
                    <a:pt x="0" y="0"/>
                  </a:cubicBezTo>
                  <a:cubicBezTo>
                    <a:pt x="0" y="1"/>
                    <a:pt x="0" y="3"/>
                    <a:pt x="0" y="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2" name="Freeform 79"/>
            <p:cNvSpPr>
              <a:spLocks/>
            </p:cNvSpPr>
            <p:nvPr/>
          </p:nvSpPr>
          <p:spPr bwMode="auto">
            <a:xfrm>
              <a:off x="111870038"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3" name="Freeform 80"/>
            <p:cNvSpPr>
              <a:spLocks/>
            </p:cNvSpPr>
            <p:nvPr/>
          </p:nvSpPr>
          <p:spPr bwMode="auto">
            <a:xfrm>
              <a:off x="112316245"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4" name="Freeform 81"/>
            <p:cNvSpPr>
              <a:spLocks/>
            </p:cNvSpPr>
            <p:nvPr/>
          </p:nvSpPr>
          <p:spPr bwMode="auto">
            <a:xfrm>
              <a:off x="111863664" y="105781906"/>
              <a:ext cx="22310" cy="22311"/>
            </a:xfrm>
            <a:custGeom>
              <a:avLst/>
              <a:gdLst>
                <a:gd name="T0" fmla="*/ 1 w 7"/>
                <a:gd name="T1" fmla="*/ 7 h 7"/>
                <a:gd name="T2" fmla="*/ 1 w 7"/>
                <a:gd name="T3" fmla="*/ 7 h 7"/>
              </a:gdLst>
              <a:ahLst/>
              <a:cxnLst>
                <a:cxn ang="0">
                  <a:pos x="T0" y="T1"/>
                </a:cxn>
                <a:cxn ang="0">
                  <a:pos x="T2" y="T3"/>
                </a:cxn>
              </a:cxnLst>
              <a:rect l="0" t="0" r="r" b="b"/>
              <a:pathLst>
                <a:path w="7" h="7">
                  <a:moveTo>
                    <a:pt x="1" y="7"/>
                  </a:moveTo>
                  <a:cubicBezTo>
                    <a:pt x="7" y="7"/>
                    <a:pt x="0" y="0"/>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5" name="Freeform 82"/>
            <p:cNvSpPr>
              <a:spLocks/>
            </p:cNvSpPr>
            <p:nvPr/>
          </p:nvSpPr>
          <p:spPr bwMode="auto">
            <a:xfrm>
              <a:off x="112335368" y="105842463"/>
              <a:ext cx="6375" cy="9562"/>
            </a:xfrm>
            <a:custGeom>
              <a:avLst/>
              <a:gdLst>
                <a:gd name="T0" fmla="*/ 0 w 2"/>
                <a:gd name="T1" fmla="*/ 1 h 3"/>
                <a:gd name="T2" fmla="*/ 0 w 2"/>
                <a:gd name="T3" fmla="*/ 1 h 3"/>
              </a:gdLst>
              <a:ahLst/>
              <a:cxnLst>
                <a:cxn ang="0">
                  <a:pos x="T0" y="T1"/>
                </a:cxn>
                <a:cxn ang="0">
                  <a:pos x="T2" y="T3"/>
                </a:cxn>
              </a:cxnLst>
              <a:rect l="0" t="0" r="r" b="b"/>
              <a:pathLst>
                <a:path w="2" h="3">
                  <a:moveTo>
                    <a:pt x="0" y="1"/>
                  </a:moveTo>
                  <a:cubicBezTo>
                    <a:pt x="1" y="3"/>
                    <a:pt x="2"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6" name="Freeform 83"/>
            <p:cNvSpPr>
              <a:spLocks/>
            </p:cNvSpPr>
            <p:nvPr/>
          </p:nvSpPr>
          <p:spPr bwMode="auto">
            <a:xfrm>
              <a:off x="111707492" y="106033694"/>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7" name="Freeform 84"/>
            <p:cNvSpPr>
              <a:spLocks/>
            </p:cNvSpPr>
            <p:nvPr/>
          </p:nvSpPr>
          <p:spPr bwMode="auto">
            <a:xfrm>
              <a:off x="111681994" y="106052818"/>
              <a:ext cx="31872" cy="191231"/>
            </a:xfrm>
            <a:custGeom>
              <a:avLst/>
              <a:gdLst>
                <a:gd name="T0" fmla="*/ 7 w 10"/>
                <a:gd name="T1" fmla="*/ 0 h 60"/>
                <a:gd name="T2" fmla="*/ 2 w 10"/>
                <a:gd name="T3" fmla="*/ 60 h 60"/>
                <a:gd name="T4" fmla="*/ 7 w 10"/>
                <a:gd name="T5" fmla="*/ 0 h 60"/>
              </a:gdLst>
              <a:ahLst/>
              <a:cxnLst>
                <a:cxn ang="0">
                  <a:pos x="T0" y="T1"/>
                </a:cxn>
                <a:cxn ang="0">
                  <a:pos x="T2" y="T3"/>
                </a:cxn>
                <a:cxn ang="0">
                  <a:pos x="T4" y="T5"/>
                </a:cxn>
              </a:cxnLst>
              <a:rect l="0" t="0" r="r" b="b"/>
              <a:pathLst>
                <a:path w="10" h="60">
                  <a:moveTo>
                    <a:pt x="7" y="0"/>
                  </a:moveTo>
                  <a:cubicBezTo>
                    <a:pt x="3" y="18"/>
                    <a:pt x="0" y="37"/>
                    <a:pt x="2" y="60"/>
                  </a:cubicBezTo>
                  <a:cubicBezTo>
                    <a:pt x="8" y="47"/>
                    <a:pt x="10" y="18"/>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8" name="Freeform 85"/>
            <p:cNvSpPr>
              <a:spLocks/>
            </p:cNvSpPr>
            <p:nvPr/>
          </p:nvSpPr>
          <p:spPr bwMode="auto">
            <a:xfrm>
              <a:off x="112507477" y="106119749"/>
              <a:ext cx="6374" cy="6374"/>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9" name="Freeform 86"/>
            <p:cNvSpPr>
              <a:spLocks/>
            </p:cNvSpPr>
            <p:nvPr/>
          </p:nvSpPr>
          <p:spPr bwMode="auto">
            <a:xfrm>
              <a:off x="112386363" y="106126123"/>
              <a:ext cx="117926" cy="28685"/>
            </a:xfrm>
            <a:custGeom>
              <a:avLst/>
              <a:gdLst>
                <a:gd name="T0" fmla="*/ 37 w 37"/>
                <a:gd name="T1" fmla="*/ 0 h 9"/>
                <a:gd name="T2" fmla="*/ 0 w 37"/>
                <a:gd name="T3" fmla="*/ 7 h 9"/>
                <a:gd name="T4" fmla="*/ 37 w 37"/>
                <a:gd name="T5" fmla="*/ 0 h 9"/>
              </a:gdLst>
              <a:ahLst/>
              <a:cxnLst>
                <a:cxn ang="0">
                  <a:pos x="T0" y="T1"/>
                </a:cxn>
                <a:cxn ang="0">
                  <a:pos x="T2" y="T3"/>
                </a:cxn>
                <a:cxn ang="0">
                  <a:pos x="T4" y="T5"/>
                </a:cxn>
              </a:cxnLst>
              <a:rect l="0" t="0" r="r" b="b"/>
              <a:pathLst>
                <a:path w="37" h="9">
                  <a:moveTo>
                    <a:pt x="37" y="0"/>
                  </a:moveTo>
                  <a:cubicBezTo>
                    <a:pt x="26" y="4"/>
                    <a:pt x="9" y="1"/>
                    <a:pt x="0" y="7"/>
                  </a:cubicBezTo>
                  <a:cubicBezTo>
                    <a:pt x="14" y="9"/>
                    <a:pt x="30" y="9"/>
                    <a:pt x="3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0" name="Freeform 87"/>
            <p:cNvSpPr>
              <a:spLocks/>
            </p:cNvSpPr>
            <p:nvPr/>
          </p:nvSpPr>
          <p:spPr bwMode="auto">
            <a:xfrm>
              <a:off x="111704304" y="106148433"/>
              <a:ext cx="35059" cy="57370"/>
            </a:xfrm>
            <a:custGeom>
              <a:avLst/>
              <a:gdLst>
                <a:gd name="T0" fmla="*/ 5 w 11"/>
                <a:gd name="T1" fmla="*/ 18 h 18"/>
                <a:gd name="T2" fmla="*/ 5 w 11"/>
                <a:gd name="T3" fmla="*/ 0 h 18"/>
                <a:gd name="T4" fmla="*/ 5 w 11"/>
                <a:gd name="T5" fmla="*/ 18 h 18"/>
              </a:gdLst>
              <a:ahLst/>
              <a:cxnLst>
                <a:cxn ang="0">
                  <a:pos x="T0" y="T1"/>
                </a:cxn>
                <a:cxn ang="0">
                  <a:pos x="T2" y="T3"/>
                </a:cxn>
                <a:cxn ang="0">
                  <a:pos x="T4" y="T5"/>
                </a:cxn>
              </a:cxnLst>
              <a:rect l="0" t="0" r="r" b="b"/>
              <a:pathLst>
                <a:path w="11" h="18">
                  <a:moveTo>
                    <a:pt x="5" y="18"/>
                  </a:moveTo>
                  <a:cubicBezTo>
                    <a:pt x="3" y="11"/>
                    <a:pt x="11" y="5"/>
                    <a:pt x="5" y="0"/>
                  </a:cubicBezTo>
                  <a:cubicBezTo>
                    <a:pt x="7" y="6"/>
                    <a:pt x="0" y="14"/>
                    <a:pt x="5" y="1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1" name="Freeform 88"/>
            <p:cNvSpPr>
              <a:spLocks/>
            </p:cNvSpPr>
            <p:nvPr/>
          </p:nvSpPr>
          <p:spPr bwMode="auto">
            <a:xfrm>
              <a:off x="112048521" y="106177118"/>
              <a:ext cx="50995" cy="22310"/>
            </a:xfrm>
            <a:custGeom>
              <a:avLst/>
              <a:gdLst>
                <a:gd name="T0" fmla="*/ 16 w 16"/>
                <a:gd name="T1" fmla="*/ 0 h 7"/>
                <a:gd name="T2" fmla="*/ 0 w 16"/>
                <a:gd name="T3" fmla="*/ 7 h 7"/>
                <a:gd name="T4" fmla="*/ 16 w 16"/>
                <a:gd name="T5" fmla="*/ 0 h 7"/>
              </a:gdLst>
              <a:ahLst/>
              <a:cxnLst>
                <a:cxn ang="0">
                  <a:pos x="T0" y="T1"/>
                </a:cxn>
                <a:cxn ang="0">
                  <a:pos x="T2" y="T3"/>
                </a:cxn>
                <a:cxn ang="0">
                  <a:pos x="T4" y="T5"/>
                </a:cxn>
              </a:cxnLst>
              <a:rect l="0" t="0" r="r" b="b"/>
              <a:pathLst>
                <a:path w="16" h="7">
                  <a:moveTo>
                    <a:pt x="16" y="0"/>
                  </a:moveTo>
                  <a:cubicBezTo>
                    <a:pt x="10" y="2"/>
                    <a:pt x="4" y="3"/>
                    <a:pt x="0" y="7"/>
                  </a:cubicBezTo>
                  <a:cubicBezTo>
                    <a:pt x="8" y="7"/>
                    <a:pt x="14" y="5"/>
                    <a:pt x="1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2" name="Freeform 89"/>
            <p:cNvSpPr>
              <a:spLocks/>
            </p:cNvSpPr>
            <p:nvPr/>
          </p:nvSpPr>
          <p:spPr bwMode="auto">
            <a:xfrm>
              <a:off x="112026211" y="106196241"/>
              <a:ext cx="22310" cy="22311"/>
            </a:xfrm>
            <a:custGeom>
              <a:avLst/>
              <a:gdLst>
                <a:gd name="T0" fmla="*/ 7 w 7"/>
                <a:gd name="T1" fmla="*/ 1 h 7"/>
                <a:gd name="T2" fmla="*/ 7 w 7"/>
                <a:gd name="T3" fmla="*/ 1 h 7"/>
              </a:gdLst>
              <a:ahLst/>
              <a:cxnLst>
                <a:cxn ang="0">
                  <a:pos x="T0" y="T1"/>
                </a:cxn>
                <a:cxn ang="0">
                  <a:pos x="T2" y="T3"/>
                </a:cxn>
              </a:cxnLst>
              <a:rect l="0" t="0" r="r" b="b"/>
              <a:pathLst>
                <a:path w="7" h="7">
                  <a:moveTo>
                    <a:pt x="7" y="1"/>
                  </a:moveTo>
                  <a:cubicBezTo>
                    <a:pt x="0" y="0"/>
                    <a:pt x="7" y="7"/>
                    <a:pt x="7"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3" name="Freeform 90"/>
            <p:cNvSpPr>
              <a:spLocks/>
            </p:cNvSpPr>
            <p:nvPr/>
          </p:nvSpPr>
          <p:spPr bwMode="auto">
            <a:xfrm>
              <a:off x="111710679" y="106352414"/>
              <a:ext cx="6374" cy="57369"/>
            </a:xfrm>
            <a:custGeom>
              <a:avLst/>
              <a:gdLst>
                <a:gd name="T0" fmla="*/ 1 w 2"/>
                <a:gd name="T1" fmla="*/ 7 h 18"/>
                <a:gd name="T2" fmla="*/ 1 w 2"/>
                <a:gd name="T3" fmla="*/ 7 h 18"/>
              </a:gdLst>
              <a:ahLst/>
              <a:cxnLst>
                <a:cxn ang="0">
                  <a:pos x="T0" y="T1"/>
                </a:cxn>
                <a:cxn ang="0">
                  <a:pos x="T2" y="T3"/>
                </a:cxn>
              </a:cxnLst>
              <a:rect l="0" t="0" r="r" b="b"/>
              <a:pathLst>
                <a:path w="2" h="18">
                  <a:moveTo>
                    <a:pt x="1" y="7"/>
                  </a:moveTo>
                  <a:cubicBezTo>
                    <a:pt x="2" y="0"/>
                    <a:pt x="0" y="18"/>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4" name="Freeform 91"/>
            <p:cNvSpPr>
              <a:spLocks/>
            </p:cNvSpPr>
            <p:nvPr/>
          </p:nvSpPr>
          <p:spPr bwMode="auto">
            <a:xfrm>
              <a:off x="111720240" y="106390660"/>
              <a:ext cx="9562"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5" name="Freeform 92"/>
            <p:cNvSpPr>
              <a:spLocks/>
            </p:cNvSpPr>
            <p:nvPr/>
          </p:nvSpPr>
          <p:spPr bwMode="auto">
            <a:xfrm>
              <a:off x="111713866" y="106397034"/>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6" name="Freeform 93"/>
            <p:cNvSpPr>
              <a:spLocks/>
            </p:cNvSpPr>
            <p:nvPr/>
          </p:nvSpPr>
          <p:spPr bwMode="auto">
            <a:xfrm>
              <a:off x="111713866" y="106419345"/>
              <a:ext cx="6374" cy="3187"/>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7" name="Freeform 94"/>
            <p:cNvSpPr>
              <a:spLocks/>
            </p:cNvSpPr>
            <p:nvPr/>
          </p:nvSpPr>
          <p:spPr bwMode="auto">
            <a:xfrm>
              <a:off x="111713866" y="106428906"/>
              <a:ext cx="6374"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8" name="Freeform 95"/>
            <p:cNvSpPr>
              <a:spLocks/>
            </p:cNvSpPr>
            <p:nvPr/>
          </p:nvSpPr>
          <p:spPr bwMode="auto">
            <a:xfrm>
              <a:off x="112328994" y="106524522"/>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9" name="Freeform 96"/>
            <p:cNvSpPr>
              <a:spLocks/>
            </p:cNvSpPr>
            <p:nvPr/>
          </p:nvSpPr>
          <p:spPr bwMode="auto">
            <a:xfrm>
              <a:off x="112344930" y="106521335"/>
              <a:ext cx="9561" cy="6374"/>
            </a:xfrm>
            <a:custGeom>
              <a:avLst/>
              <a:gdLst>
                <a:gd name="T0" fmla="*/ 3 w 3"/>
                <a:gd name="T1" fmla="*/ 0 h 2"/>
                <a:gd name="T2" fmla="*/ 3 w 3"/>
                <a:gd name="T3" fmla="*/ 0 h 2"/>
              </a:gdLst>
              <a:ahLst/>
              <a:cxnLst>
                <a:cxn ang="0">
                  <a:pos x="T0" y="T1"/>
                </a:cxn>
                <a:cxn ang="0">
                  <a:pos x="T2" y="T3"/>
                </a:cxn>
              </a:cxnLst>
              <a:rect l="0" t="0" r="r" b="b"/>
              <a:pathLst>
                <a:path w="3" h="2">
                  <a:moveTo>
                    <a:pt x="3" y="0"/>
                  </a:moveTo>
                  <a:cubicBezTo>
                    <a:pt x="0" y="1"/>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0" name="Freeform 97"/>
            <p:cNvSpPr>
              <a:spLocks/>
            </p:cNvSpPr>
            <p:nvPr/>
          </p:nvSpPr>
          <p:spPr bwMode="auto">
            <a:xfrm>
              <a:off x="112316245" y="106530896"/>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1" name="Freeform 98"/>
            <p:cNvSpPr>
              <a:spLocks/>
            </p:cNvSpPr>
            <p:nvPr/>
          </p:nvSpPr>
          <p:spPr bwMode="auto">
            <a:xfrm>
              <a:off x="112233378"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0" y="0"/>
                    <a:pt x="2" y="2"/>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2" name="Freeform 99"/>
            <p:cNvSpPr>
              <a:spLocks/>
            </p:cNvSpPr>
            <p:nvPr/>
          </p:nvSpPr>
          <p:spPr bwMode="auto">
            <a:xfrm>
              <a:off x="112284373"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2"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3" name="Freeform 100"/>
            <p:cNvSpPr>
              <a:spLocks/>
            </p:cNvSpPr>
            <p:nvPr/>
          </p:nvSpPr>
          <p:spPr bwMode="auto">
            <a:xfrm>
              <a:off x="112395925" y="106553207"/>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4" name="Freeform 101"/>
            <p:cNvSpPr>
              <a:spLocks/>
            </p:cNvSpPr>
            <p:nvPr/>
          </p:nvSpPr>
          <p:spPr bwMode="auto">
            <a:xfrm>
              <a:off x="112386363" y="106553207"/>
              <a:ext cx="9562" cy="9561"/>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2"/>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5" name="Freeform 102"/>
            <p:cNvSpPr>
              <a:spLocks/>
            </p:cNvSpPr>
            <p:nvPr/>
          </p:nvSpPr>
          <p:spPr bwMode="auto">
            <a:xfrm>
              <a:off x="112058083" y="106559581"/>
              <a:ext cx="9561"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6" name="Freeform 103"/>
            <p:cNvSpPr>
              <a:spLocks/>
            </p:cNvSpPr>
            <p:nvPr/>
          </p:nvSpPr>
          <p:spPr bwMode="auto">
            <a:xfrm>
              <a:off x="112379989" y="106562768"/>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7" name="Freeform 104"/>
            <p:cNvSpPr>
              <a:spLocks/>
            </p:cNvSpPr>
            <p:nvPr/>
          </p:nvSpPr>
          <p:spPr bwMode="auto">
            <a:xfrm>
              <a:off x="112325807" y="106588266"/>
              <a:ext cx="15936" cy="9561"/>
            </a:xfrm>
            <a:custGeom>
              <a:avLst/>
              <a:gdLst>
                <a:gd name="T0" fmla="*/ 5 w 5"/>
                <a:gd name="T1" fmla="*/ 0 h 3"/>
                <a:gd name="T2" fmla="*/ 0 w 5"/>
                <a:gd name="T3" fmla="*/ 0 h 3"/>
                <a:gd name="T4" fmla="*/ 5 w 5"/>
                <a:gd name="T5" fmla="*/ 0 h 3"/>
              </a:gdLst>
              <a:ahLst/>
              <a:cxnLst>
                <a:cxn ang="0">
                  <a:pos x="T0" y="T1"/>
                </a:cxn>
                <a:cxn ang="0">
                  <a:pos x="T2" y="T3"/>
                </a:cxn>
                <a:cxn ang="0">
                  <a:pos x="T4" y="T5"/>
                </a:cxn>
              </a:cxnLst>
              <a:rect l="0" t="0" r="r" b="b"/>
              <a:pathLst>
                <a:path w="5" h="3">
                  <a:moveTo>
                    <a:pt x="5" y="0"/>
                  </a:moveTo>
                  <a:cubicBezTo>
                    <a:pt x="3" y="0"/>
                    <a:pt x="2" y="0"/>
                    <a:pt x="0" y="0"/>
                  </a:cubicBezTo>
                  <a:cubicBezTo>
                    <a:pt x="0" y="3"/>
                    <a:pt x="5" y="3"/>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8" name="Freeform 105"/>
            <p:cNvSpPr>
              <a:spLocks/>
            </p:cNvSpPr>
            <p:nvPr/>
          </p:nvSpPr>
          <p:spPr bwMode="auto">
            <a:xfrm>
              <a:off x="112303496" y="106594640"/>
              <a:ext cx="9562" cy="637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0" y="0"/>
                    <a:pt x="0" y="2"/>
                  </a:cubicBezTo>
                  <a:cubicBezTo>
                    <a:pt x="1"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9" name="Freeform 106"/>
            <p:cNvSpPr>
              <a:spLocks/>
            </p:cNvSpPr>
            <p:nvPr/>
          </p:nvSpPr>
          <p:spPr bwMode="auto">
            <a:xfrm>
              <a:off x="111997526" y="106683881"/>
              <a:ext cx="9562" cy="6375"/>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0" name="Freeform 107"/>
            <p:cNvSpPr>
              <a:spLocks/>
            </p:cNvSpPr>
            <p:nvPr/>
          </p:nvSpPr>
          <p:spPr bwMode="auto">
            <a:xfrm>
              <a:off x="111936969" y="106687069"/>
              <a:ext cx="60557" cy="31872"/>
            </a:xfrm>
            <a:custGeom>
              <a:avLst/>
              <a:gdLst>
                <a:gd name="T0" fmla="*/ 0 w 19"/>
                <a:gd name="T1" fmla="*/ 8 h 10"/>
                <a:gd name="T2" fmla="*/ 19 w 19"/>
                <a:gd name="T3" fmla="*/ 1 h 10"/>
                <a:gd name="T4" fmla="*/ 0 w 19"/>
                <a:gd name="T5" fmla="*/ 8 h 10"/>
              </a:gdLst>
              <a:ahLst/>
              <a:cxnLst>
                <a:cxn ang="0">
                  <a:pos x="T0" y="T1"/>
                </a:cxn>
                <a:cxn ang="0">
                  <a:pos x="T2" y="T3"/>
                </a:cxn>
                <a:cxn ang="0">
                  <a:pos x="T4" y="T5"/>
                </a:cxn>
              </a:cxnLst>
              <a:rect l="0" t="0" r="r" b="b"/>
              <a:pathLst>
                <a:path w="19" h="10">
                  <a:moveTo>
                    <a:pt x="0" y="8"/>
                  </a:moveTo>
                  <a:cubicBezTo>
                    <a:pt x="5" y="10"/>
                    <a:pt x="18" y="9"/>
                    <a:pt x="19" y="1"/>
                  </a:cubicBezTo>
                  <a:cubicBezTo>
                    <a:pt x="10" y="3"/>
                    <a:pt x="4" y="0"/>
                    <a:pt x="0"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1" name="Freeform 108"/>
            <p:cNvSpPr>
              <a:spLocks/>
            </p:cNvSpPr>
            <p:nvPr/>
          </p:nvSpPr>
          <p:spPr bwMode="auto">
            <a:xfrm>
              <a:off x="112612654" y="106680694"/>
              <a:ext cx="22310" cy="22311"/>
            </a:xfrm>
            <a:custGeom>
              <a:avLst/>
              <a:gdLst>
                <a:gd name="T0" fmla="*/ 5 w 7"/>
                <a:gd name="T1" fmla="*/ 7 h 7"/>
                <a:gd name="T2" fmla="*/ 5 w 7"/>
                <a:gd name="T3" fmla="*/ 7 h 7"/>
              </a:gdLst>
              <a:ahLst/>
              <a:cxnLst>
                <a:cxn ang="0">
                  <a:pos x="T0" y="T1"/>
                </a:cxn>
                <a:cxn ang="0">
                  <a:pos x="T2" y="T3"/>
                </a:cxn>
              </a:cxnLst>
              <a:rect l="0" t="0" r="r" b="b"/>
              <a:pathLst>
                <a:path w="7" h="7">
                  <a:moveTo>
                    <a:pt x="5" y="7"/>
                  </a:moveTo>
                  <a:cubicBezTo>
                    <a:pt x="7" y="0"/>
                    <a:pt x="0" y="7"/>
                    <a:pt x="5"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2" name="Freeform 109"/>
            <p:cNvSpPr>
              <a:spLocks/>
            </p:cNvSpPr>
            <p:nvPr/>
          </p:nvSpPr>
          <p:spPr bwMode="auto">
            <a:xfrm>
              <a:off x="112660462" y="106718941"/>
              <a:ext cx="516325" cy="270911"/>
            </a:xfrm>
            <a:custGeom>
              <a:avLst/>
              <a:gdLst>
                <a:gd name="T0" fmla="*/ 162 w 162"/>
                <a:gd name="T1" fmla="*/ 48 h 85"/>
                <a:gd name="T2" fmla="*/ 52 w 162"/>
                <a:gd name="T3" fmla="*/ 0 h 85"/>
                <a:gd name="T4" fmla="*/ 0 w 162"/>
                <a:gd name="T5" fmla="*/ 85 h 85"/>
                <a:gd name="T6" fmla="*/ 102 w 162"/>
                <a:gd name="T7" fmla="*/ 85 h 85"/>
                <a:gd name="T8" fmla="*/ 162 w 162"/>
                <a:gd name="T9" fmla="*/ 48 h 85"/>
              </a:gdLst>
              <a:ahLst/>
              <a:cxnLst>
                <a:cxn ang="0">
                  <a:pos x="T0" y="T1"/>
                </a:cxn>
                <a:cxn ang="0">
                  <a:pos x="T2" y="T3"/>
                </a:cxn>
                <a:cxn ang="0">
                  <a:pos x="T4" y="T5"/>
                </a:cxn>
                <a:cxn ang="0">
                  <a:pos x="T6" y="T7"/>
                </a:cxn>
                <a:cxn ang="0">
                  <a:pos x="T8" y="T9"/>
                </a:cxn>
              </a:cxnLst>
              <a:rect l="0" t="0" r="r" b="b"/>
              <a:pathLst>
                <a:path w="162" h="85">
                  <a:moveTo>
                    <a:pt x="162" y="48"/>
                  </a:moveTo>
                  <a:cubicBezTo>
                    <a:pt x="150" y="14"/>
                    <a:pt x="86" y="18"/>
                    <a:pt x="52" y="0"/>
                  </a:cubicBezTo>
                  <a:cubicBezTo>
                    <a:pt x="33" y="24"/>
                    <a:pt x="19" y="57"/>
                    <a:pt x="0" y="85"/>
                  </a:cubicBezTo>
                  <a:cubicBezTo>
                    <a:pt x="102" y="85"/>
                    <a:pt x="102" y="85"/>
                    <a:pt x="102" y="85"/>
                  </a:cubicBezTo>
                  <a:cubicBezTo>
                    <a:pt x="117" y="67"/>
                    <a:pt x="136" y="53"/>
                    <a:pt x="162" y="4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3" name="Freeform 110"/>
            <p:cNvSpPr>
              <a:spLocks/>
            </p:cNvSpPr>
            <p:nvPr/>
          </p:nvSpPr>
          <p:spPr bwMode="auto">
            <a:xfrm>
              <a:off x="111513073" y="106718941"/>
              <a:ext cx="497202" cy="270911"/>
            </a:xfrm>
            <a:custGeom>
              <a:avLst/>
              <a:gdLst>
                <a:gd name="T0" fmla="*/ 125 w 156"/>
                <a:gd name="T1" fmla="*/ 27 h 85"/>
                <a:gd name="T2" fmla="*/ 118 w 156"/>
                <a:gd name="T3" fmla="*/ 2 h 85"/>
                <a:gd name="T4" fmla="*/ 60 w 156"/>
                <a:gd name="T5" fmla="*/ 18 h 85"/>
                <a:gd name="T6" fmla="*/ 0 w 156"/>
                <a:gd name="T7" fmla="*/ 39 h 85"/>
                <a:gd name="T8" fmla="*/ 12 w 156"/>
                <a:gd name="T9" fmla="*/ 52 h 85"/>
                <a:gd name="T10" fmla="*/ 37 w 156"/>
                <a:gd name="T11" fmla="*/ 85 h 85"/>
                <a:gd name="T12" fmla="*/ 156 w 156"/>
                <a:gd name="T13" fmla="*/ 85 h 85"/>
                <a:gd name="T14" fmla="*/ 125 w 156"/>
                <a:gd name="T15" fmla="*/ 27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85">
                  <a:moveTo>
                    <a:pt x="125" y="27"/>
                  </a:moveTo>
                  <a:cubicBezTo>
                    <a:pt x="122" y="19"/>
                    <a:pt x="117" y="10"/>
                    <a:pt x="118" y="2"/>
                  </a:cubicBezTo>
                  <a:cubicBezTo>
                    <a:pt x="100" y="0"/>
                    <a:pt x="81" y="13"/>
                    <a:pt x="60" y="18"/>
                  </a:cubicBezTo>
                  <a:cubicBezTo>
                    <a:pt x="36" y="23"/>
                    <a:pt x="14" y="24"/>
                    <a:pt x="0" y="39"/>
                  </a:cubicBezTo>
                  <a:cubicBezTo>
                    <a:pt x="2" y="44"/>
                    <a:pt x="8" y="48"/>
                    <a:pt x="12" y="52"/>
                  </a:cubicBezTo>
                  <a:cubicBezTo>
                    <a:pt x="20" y="59"/>
                    <a:pt x="29" y="71"/>
                    <a:pt x="37" y="85"/>
                  </a:cubicBezTo>
                  <a:cubicBezTo>
                    <a:pt x="156" y="85"/>
                    <a:pt x="156" y="85"/>
                    <a:pt x="156" y="85"/>
                  </a:cubicBezTo>
                  <a:cubicBezTo>
                    <a:pt x="144" y="67"/>
                    <a:pt x="134" y="47"/>
                    <a:pt x="125" y="2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grpSp>
      <p:sp>
        <p:nvSpPr>
          <p:cNvPr id="95" name="Rectangle 111"/>
          <p:cNvSpPr>
            <a:spLocks noChangeArrowheads="1"/>
          </p:cNvSpPr>
          <p:nvPr userDrawn="1"/>
        </p:nvSpPr>
        <p:spPr bwMode="auto">
          <a:xfrm>
            <a:off x="0" y="6248400"/>
            <a:ext cx="9144000" cy="609600"/>
          </a:xfrm>
          <a:prstGeom prst="rect">
            <a:avLst/>
          </a:prstGeom>
          <a:solidFill>
            <a:schemeClr val="accent3">
              <a:lumMod val="60000"/>
              <a:lumOff val="4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96" name="Rectangle 112"/>
          <p:cNvSpPr>
            <a:spLocks noChangeArrowheads="1"/>
          </p:cNvSpPr>
          <p:nvPr userDrawn="1"/>
        </p:nvSpPr>
        <p:spPr bwMode="auto">
          <a:xfrm>
            <a:off x="0" y="6723063"/>
            <a:ext cx="91440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
        <p:nvSpPr>
          <p:cNvPr id="94" name="Rectangle 112"/>
          <p:cNvSpPr>
            <a:spLocks noChangeArrowheads="1"/>
          </p:cNvSpPr>
          <p:nvPr userDrawn="1"/>
        </p:nvSpPr>
        <p:spPr bwMode="auto">
          <a:xfrm>
            <a:off x="2171700" y="1173163"/>
            <a:ext cx="69723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790" r:id="rId1"/>
  </p:sldLayoutIdLst>
  <p:hf hdr="0" ftr="0" dt="0"/>
  <p:txStyles>
    <p:titleStyle>
      <a:lvl1pPr algn="l" rtl="0" eaLnBrk="0" fontAlgn="base" hangingPunct="0">
        <a:spcBef>
          <a:spcPct val="0"/>
        </a:spcBef>
        <a:spcAft>
          <a:spcPct val="0"/>
        </a:spcAft>
        <a:defRPr sz="4000" kern="12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Times New Roman" pitchFamily="18" charset="0"/>
        </a:defRPr>
      </a:lvl2pPr>
      <a:lvl3pPr algn="l" rtl="0" eaLnBrk="0" fontAlgn="base" hangingPunct="0">
        <a:spcBef>
          <a:spcPct val="0"/>
        </a:spcBef>
        <a:spcAft>
          <a:spcPct val="0"/>
        </a:spcAft>
        <a:defRPr sz="4000">
          <a:solidFill>
            <a:schemeClr val="bg1"/>
          </a:solidFill>
          <a:latin typeface="Times New Roman" pitchFamily="18" charset="0"/>
        </a:defRPr>
      </a:lvl3pPr>
      <a:lvl4pPr algn="l" rtl="0" eaLnBrk="0" fontAlgn="base" hangingPunct="0">
        <a:spcBef>
          <a:spcPct val="0"/>
        </a:spcBef>
        <a:spcAft>
          <a:spcPct val="0"/>
        </a:spcAft>
        <a:defRPr sz="4000">
          <a:solidFill>
            <a:schemeClr val="bg1"/>
          </a:solidFill>
          <a:latin typeface="Times New Roman" pitchFamily="18" charset="0"/>
        </a:defRPr>
      </a:lvl4pPr>
      <a:lvl5pPr algn="l" rtl="0" eaLnBrk="0" fontAlgn="base" hangingPunct="0">
        <a:spcBef>
          <a:spcPct val="0"/>
        </a:spcBef>
        <a:spcAft>
          <a:spcPct val="0"/>
        </a:spcAft>
        <a:defRPr sz="4000">
          <a:solidFill>
            <a:schemeClr val="bg1"/>
          </a:solidFill>
          <a:latin typeface="Times New Roman" pitchFamily="18" charset="0"/>
        </a:defRPr>
      </a:lvl5pPr>
      <a:lvl6pPr marL="457200" algn="l" rtl="0" fontAlgn="base">
        <a:spcBef>
          <a:spcPct val="0"/>
        </a:spcBef>
        <a:spcAft>
          <a:spcPct val="0"/>
        </a:spcAft>
        <a:defRPr sz="4000">
          <a:solidFill>
            <a:schemeClr val="bg1"/>
          </a:solidFill>
          <a:latin typeface="Times New Roman" pitchFamily="18" charset="0"/>
        </a:defRPr>
      </a:lvl6pPr>
      <a:lvl7pPr marL="914400" algn="l" rtl="0" fontAlgn="base">
        <a:spcBef>
          <a:spcPct val="0"/>
        </a:spcBef>
        <a:spcAft>
          <a:spcPct val="0"/>
        </a:spcAft>
        <a:defRPr sz="4000">
          <a:solidFill>
            <a:schemeClr val="bg1"/>
          </a:solidFill>
          <a:latin typeface="Times New Roman" pitchFamily="18" charset="0"/>
        </a:defRPr>
      </a:lvl7pPr>
      <a:lvl8pPr marL="1371600" algn="l" rtl="0" fontAlgn="base">
        <a:spcBef>
          <a:spcPct val="0"/>
        </a:spcBef>
        <a:spcAft>
          <a:spcPct val="0"/>
        </a:spcAft>
        <a:defRPr sz="4000">
          <a:solidFill>
            <a:schemeClr val="bg1"/>
          </a:solidFill>
          <a:latin typeface="Times New Roman" pitchFamily="18" charset="0"/>
        </a:defRPr>
      </a:lvl8pPr>
      <a:lvl9pPr marL="1828800" algn="l" rtl="0" fontAlgn="base">
        <a:spcBef>
          <a:spcPct val="0"/>
        </a:spcBef>
        <a:spcAft>
          <a:spcPct val="0"/>
        </a:spcAft>
        <a:defRPr sz="4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3" name="Rectangle 2"/>
          <p:cNvSpPr>
            <a:spLocks noChangeArrowheads="1"/>
          </p:cNvSpPr>
          <p:nvPr userDrawn="1"/>
        </p:nvSpPr>
        <p:spPr bwMode="auto">
          <a:xfrm>
            <a:off x="2171700" y="0"/>
            <a:ext cx="6972300" cy="1566863"/>
          </a:xfrm>
          <a:prstGeom prst="rect">
            <a:avLst/>
          </a:prstGeom>
          <a:solidFill>
            <a:schemeClr val="accent3"/>
          </a:solidFill>
          <a:ln>
            <a:noFill/>
          </a:ln>
          <a:effectLst/>
        </p:spPr>
        <p:txBody>
          <a:bodyPr lIns="36576" tIns="36576" rIns="36576" bIns="36576"/>
          <a:lstStyle/>
          <a:p>
            <a:pPr>
              <a:defRPr/>
            </a:pPr>
            <a:endParaRPr lang="en-US">
              <a:solidFill>
                <a:prstClr val="black"/>
              </a:solidFill>
              <a:latin typeface="Arial" charset="0"/>
            </a:endParaRPr>
          </a:p>
        </p:txBody>
      </p:sp>
      <p:sp>
        <p:nvSpPr>
          <p:cNvPr id="11267" name="Title Placeholder 1"/>
          <p:cNvSpPr>
            <a:spLocks noGrp="1"/>
          </p:cNvSpPr>
          <p:nvPr>
            <p:ph type="title"/>
          </p:nvPr>
        </p:nvSpPr>
        <p:spPr bwMode="auto">
          <a:xfrm>
            <a:off x="2286000" y="476250"/>
            <a:ext cx="6553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Content with Text and Photo</a:t>
            </a:r>
          </a:p>
        </p:txBody>
      </p:sp>
      <p:sp>
        <p:nvSpPr>
          <p:cNvPr id="11268" name="Text Placeholder 2"/>
          <p:cNvSpPr>
            <a:spLocks noGrp="1"/>
          </p:cNvSpPr>
          <p:nvPr>
            <p:ph type="body" idx="1"/>
          </p:nvPr>
        </p:nvSpPr>
        <p:spPr bwMode="auto">
          <a:xfrm>
            <a:off x="2209800" y="1828800"/>
            <a:ext cx="662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11269" name="Group 3"/>
          <p:cNvGrpSpPr>
            <a:grpSpLocks/>
          </p:cNvGrpSpPr>
          <p:nvPr userDrawn="1"/>
        </p:nvGrpSpPr>
        <p:grpSpPr bwMode="auto">
          <a:xfrm>
            <a:off x="1588" y="0"/>
            <a:ext cx="1558925" cy="1566863"/>
            <a:chOff x="-42868" y="0"/>
            <a:chExt cx="1559309" cy="1566483"/>
          </a:xfrm>
        </p:grpSpPr>
        <p:sp>
          <p:nvSpPr>
            <p:cNvPr id="5" name="Rectangle 7"/>
            <p:cNvSpPr>
              <a:spLocks noChangeArrowheads="1"/>
            </p:cNvSpPr>
            <p:nvPr/>
          </p:nvSpPr>
          <p:spPr bwMode="auto">
            <a:xfrm>
              <a:off x="-42868" y="0"/>
              <a:ext cx="832055" cy="1566483"/>
            </a:xfrm>
            <a:prstGeom prst="rect">
              <a:avLst/>
            </a:prstGeom>
            <a:solidFill>
              <a:schemeClr val="accent4">
                <a:lumMod val="40000"/>
                <a:lumOff val="6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6" name="Rectangle 8"/>
            <p:cNvSpPr>
              <a:spLocks noChangeArrowheads="1"/>
            </p:cNvSpPr>
            <p:nvPr/>
          </p:nvSpPr>
          <p:spPr bwMode="auto">
            <a:xfrm>
              <a:off x="149266" y="0"/>
              <a:ext cx="242948" cy="1566483"/>
            </a:xfrm>
            <a:prstGeom prst="rect">
              <a:avLst/>
            </a:prstGeom>
            <a:solidFill>
              <a:schemeClr val="accent4">
                <a:lumMod val="20000"/>
                <a:lumOff val="8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7" name="Rectangle 9"/>
            <p:cNvSpPr>
              <a:spLocks noChangeArrowheads="1"/>
            </p:cNvSpPr>
            <p:nvPr/>
          </p:nvSpPr>
          <p:spPr bwMode="auto">
            <a:xfrm>
              <a:off x="924157" y="0"/>
              <a:ext cx="422379" cy="1566483"/>
            </a:xfrm>
            <a:prstGeom prst="rect">
              <a:avLst/>
            </a:prstGeom>
            <a:solidFill>
              <a:schemeClr val="accent5"/>
            </a:solidFill>
            <a:ln>
              <a:noFill/>
            </a:ln>
            <a:effectLst/>
          </p:spPr>
          <p:txBody>
            <a:bodyPr lIns="36576" tIns="36576" rIns="36576" bIns="36576"/>
            <a:lstStyle/>
            <a:p>
              <a:pPr>
                <a:defRPr/>
              </a:pPr>
              <a:endParaRPr lang="en-US">
                <a:solidFill>
                  <a:prstClr val="black"/>
                </a:solidFill>
                <a:latin typeface="Arial" charset="0"/>
              </a:endParaRPr>
            </a:p>
          </p:txBody>
        </p:sp>
        <p:sp>
          <p:nvSpPr>
            <p:cNvPr id="8" name="Rectangle 10"/>
            <p:cNvSpPr>
              <a:spLocks noChangeArrowheads="1"/>
            </p:cNvSpPr>
            <p:nvPr/>
          </p:nvSpPr>
          <p:spPr bwMode="auto">
            <a:xfrm>
              <a:off x="1097238" y="0"/>
              <a:ext cx="39697" cy="1566483"/>
            </a:xfrm>
            <a:prstGeom prst="rect">
              <a:avLst/>
            </a:prstGeom>
            <a:solidFill>
              <a:schemeClr val="bg1"/>
            </a:solidFill>
            <a:ln>
              <a:noFill/>
            </a:ln>
            <a:effectLst/>
          </p:spPr>
          <p:txBody>
            <a:bodyPr lIns="36576" tIns="36576" rIns="36576" bIns="36576"/>
            <a:lstStyle/>
            <a:p>
              <a:pPr>
                <a:defRPr/>
              </a:pPr>
              <a:endParaRPr lang="en-US">
                <a:solidFill>
                  <a:prstClr val="black"/>
                </a:solidFill>
                <a:latin typeface="Arial" charset="0"/>
              </a:endParaRPr>
            </a:p>
          </p:txBody>
        </p:sp>
        <p:sp>
          <p:nvSpPr>
            <p:cNvPr id="9" name="Rectangle 19"/>
            <p:cNvSpPr>
              <a:spLocks noChangeArrowheads="1"/>
            </p:cNvSpPr>
            <p:nvPr/>
          </p:nvSpPr>
          <p:spPr bwMode="auto">
            <a:xfrm>
              <a:off x="1340185" y="0"/>
              <a:ext cx="176256" cy="1566483"/>
            </a:xfrm>
            <a:prstGeom prst="rect">
              <a:avLst/>
            </a:prstGeom>
            <a:solidFill>
              <a:schemeClr val="accent6"/>
            </a:solidFill>
            <a:ln>
              <a:noFill/>
            </a:ln>
            <a:effectLst/>
          </p:spPr>
          <p:txBody>
            <a:bodyPr lIns="36576" tIns="36576" rIns="36576" bIns="36576"/>
            <a:lstStyle/>
            <a:p>
              <a:pPr>
                <a:defRPr/>
              </a:pPr>
              <a:endParaRPr lang="en-US">
                <a:solidFill>
                  <a:prstClr val="black"/>
                </a:solidFill>
                <a:latin typeface="Arial" charset="0"/>
              </a:endParaRPr>
            </a:p>
          </p:txBody>
        </p:sp>
      </p:grpSp>
      <p:grpSp>
        <p:nvGrpSpPr>
          <p:cNvPr id="3" name="Group 37"/>
          <p:cNvGrpSpPr>
            <a:grpSpLocks/>
          </p:cNvGrpSpPr>
          <p:nvPr userDrawn="1"/>
        </p:nvGrpSpPr>
        <p:grpSpPr bwMode="auto">
          <a:xfrm flipH="1">
            <a:off x="717176" y="131055"/>
            <a:ext cx="1425152" cy="1435997"/>
            <a:chOff x="111513073" y="105313389"/>
            <a:chExt cx="1663714" cy="1676463"/>
          </a:xfrm>
          <a:solidFill>
            <a:schemeClr val="accent4"/>
          </a:solidFill>
        </p:grpSpPr>
        <p:sp>
          <p:nvSpPr>
            <p:cNvPr id="11" name="Freeform 38"/>
            <p:cNvSpPr>
              <a:spLocks noEditPoints="1"/>
            </p:cNvSpPr>
            <p:nvPr/>
          </p:nvSpPr>
          <p:spPr bwMode="auto">
            <a:xfrm>
              <a:off x="111653309" y="105313389"/>
              <a:ext cx="1262128" cy="1485231"/>
            </a:xfrm>
            <a:custGeom>
              <a:avLst/>
              <a:gdLst>
                <a:gd name="T0" fmla="*/ 101 w 396"/>
                <a:gd name="T1" fmla="*/ 58 h 466"/>
                <a:gd name="T2" fmla="*/ 99 w 396"/>
                <a:gd name="T3" fmla="*/ 67 h 466"/>
                <a:gd name="T4" fmla="*/ 97 w 396"/>
                <a:gd name="T5" fmla="*/ 89 h 466"/>
                <a:gd name="T6" fmla="*/ 67 w 396"/>
                <a:gd name="T7" fmla="*/ 154 h 466"/>
                <a:gd name="T8" fmla="*/ 62 w 396"/>
                <a:gd name="T9" fmla="*/ 126 h 466"/>
                <a:gd name="T10" fmla="*/ 19 w 396"/>
                <a:gd name="T11" fmla="*/ 360 h 466"/>
                <a:gd name="T12" fmla="*/ 42 w 396"/>
                <a:gd name="T13" fmla="*/ 278 h 466"/>
                <a:gd name="T14" fmla="*/ 110 w 396"/>
                <a:gd name="T15" fmla="*/ 385 h 466"/>
                <a:gd name="T16" fmla="*/ 85 w 396"/>
                <a:gd name="T17" fmla="*/ 266 h 466"/>
                <a:gd name="T18" fmla="*/ 127 w 396"/>
                <a:gd name="T19" fmla="*/ 207 h 466"/>
                <a:gd name="T20" fmla="*/ 207 w 396"/>
                <a:gd name="T21" fmla="*/ 151 h 466"/>
                <a:gd name="T22" fmla="*/ 184 w 396"/>
                <a:gd name="T23" fmla="*/ 140 h 466"/>
                <a:gd name="T24" fmla="*/ 209 w 396"/>
                <a:gd name="T25" fmla="*/ 126 h 466"/>
                <a:gd name="T26" fmla="*/ 223 w 396"/>
                <a:gd name="T27" fmla="*/ 190 h 466"/>
                <a:gd name="T28" fmla="*/ 294 w 396"/>
                <a:gd name="T29" fmla="*/ 237 h 466"/>
                <a:gd name="T30" fmla="*/ 244 w 396"/>
                <a:gd name="T31" fmla="*/ 331 h 466"/>
                <a:gd name="T32" fmla="*/ 216 w 396"/>
                <a:gd name="T33" fmla="*/ 395 h 466"/>
                <a:gd name="T34" fmla="*/ 276 w 396"/>
                <a:gd name="T35" fmla="*/ 374 h 466"/>
                <a:gd name="T36" fmla="*/ 112 w 396"/>
                <a:gd name="T37" fmla="*/ 429 h 466"/>
                <a:gd name="T38" fmla="*/ 287 w 396"/>
                <a:gd name="T39" fmla="*/ 466 h 466"/>
                <a:gd name="T40" fmla="*/ 356 w 396"/>
                <a:gd name="T41" fmla="*/ 337 h 466"/>
                <a:gd name="T42" fmla="*/ 19 w 396"/>
                <a:gd name="T43" fmla="*/ 363 h 466"/>
                <a:gd name="T44" fmla="*/ 34 w 396"/>
                <a:gd name="T45" fmla="*/ 209 h 466"/>
                <a:gd name="T46" fmla="*/ 35 w 396"/>
                <a:gd name="T47" fmla="*/ 275 h 466"/>
                <a:gd name="T48" fmla="*/ 39 w 396"/>
                <a:gd name="T49" fmla="*/ 191 h 466"/>
                <a:gd name="T50" fmla="*/ 60 w 396"/>
                <a:gd name="T51" fmla="*/ 340 h 466"/>
                <a:gd name="T52" fmla="*/ 62 w 396"/>
                <a:gd name="T53" fmla="*/ 167 h 466"/>
                <a:gd name="T54" fmla="*/ 145 w 396"/>
                <a:gd name="T55" fmla="*/ 119 h 466"/>
                <a:gd name="T56" fmla="*/ 110 w 396"/>
                <a:gd name="T57" fmla="*/ 115 h 466"/>
                <a:gd name="T58" fmla="*/ 90 w 396"/>
                <a:gd name="T59" fmla="*/ 120 h 466"/>
                <a:gd name="T60" fmla="*/ 85 w 396"/>
                <a:gd name="T61" fmla="*/ 133 h 466"/>
                <a:gd name="T62" fmla="*/ 96 w 396"/>
                <a:gd name="T63" fmla="*/ 142 h 466"/>
                <a:gd name="T64" fmla="*/ 108 w 396"/>
                <a:gd name="T65" fmla="*/ 97 h 466"/>
                <a:gd name="T66" fmla="*/ 106 w 396"/>
                <a:gd name="T67" fmla="*/ 112 h 466"/>
                <a:gd name="T68" fmla="*/ 119 w 396"/>
                <a:gd name="T69" fmla="*/ 110 h 466"/>
                <a:gd name="T70" fmla="*/ 124 w 396"/>
                <a:gd name="T71" fmla="*/ 154 h 466"/>
                <a:gd name="T72" fmla="*/ 117 w 396"/>
                <a:gd name="T73" fmla="*/ 154 h 466"/>
                <a:gd name="T74" fmla="*/ 133 w 396"/>
                <a:gd name="T75" fmla="*/ 112 h 466"/>
                <a:gd name="T76" fmla="*/ 151 w 396"/>
                <a:gd name="T77" fmla="*/ 133 h 466"/>
                <a:gd name="T78" fmla="*/ 223 w 396"/>
                <a:gd name="T79" fmla="*/ 154 h 466"/>
                <a:gd name="T80" fmla="*/ 264 w 396"/>
                <a:gd name="T81" fmla="*/ 69 h 466"/>
                <a:gd name="T82" fmla="*/ 266 w 396"/>
                <a:gd name="T83" fmla="*/ 67 h 466"/>
                <a:gd name="T84" fmla="*/ 227 w 396"/>
                <a:gd name="T85" fmla="*/ 120 h 466"/>
                <a:gd name="T86" fmla="*/ 259 w 396"/>
                <a:gd name="T87" fmla="*/ 41 h 466"/>
                <a:gd name="T88" fmla="*/ 250 w 396"/>
                <a:gd name="T89" fmla="*/ 76 h 466"/>
                <a:gd name="T90" fmla="*/ 241 w 396"/>
                <a:gd name="T91" fmla="*/ 90 h 466"/>
                <a:gd name="T92" fmla="*/ 232 w 396"/>
                <a:gd name="T93" fmla="*/ 112 h 466"/>
                <a:gd name="T94" fmla="*/ 241 w 396"/>
                <a:gd name="T95" fmla="*/ 220 h 466"/>
                <a:gd name="T96" fmla="*/ 259 w 396"/>
                <a:gd name="T97" fmla="*/ 101 h 466"/>
                <a:gd name="T98" fmla="*/ 248 w 396"/>
                <a:gd name="T99" fmla="*/ 97 h 466"/>
                <a:gd name="T100" fmla="*/ 253 w 396"/>
                <a:gd name="T101" fmla="*/ 83 h 466"/>
                <a:gd name="T102" fmla="*/ 266 w 396"/>
                <a:gd name="T103" fmla="*/ 198 h 466"/>
                <a:gd name="T104" fmla="*/ 264 w 396"/>
                <a:gd name="T105" fmla="*/ 74 h 466"/>
                <a:gd name="T106" fmla="*/ 170 w 396"/>
                <a:gd name="T107" fmla="*/ 361 h 466"/>
                <a:gd name="T108" fmla="*/ 181 w 396"/>
                <a:gd name="T109" fmla="*/ 383 h 466"/>
                <a:gd name="T110" fmla="*/ 232 w 396"/>
                <a:gd name="T111" fmla="*/ 36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6" h="466">
                  <a:moveTo>
                    <a:pt x="298" y="55"/>
                  </a:moveTo>
                  <a:cubicBezTo>
                    <a:pt x="281" y="40"/>
                    <a:pt x="242" y="5"/>
                    <a:pt x="207" y="19"/>
                  </a:cubicBezTo>
                  <a:cubicBezTo>
                    <a:pt x="181" y="0"/>
                    <a:pt x="136" y="21"/>
                    <a:pt x="117" y="35"/>
                  </a:cubicBezTo>
                  <a:cubicBezTo>
                    <a:pt x="116" y="36"/>
                    <a:pt x="91" y="54"/>
                    <a:pt x="101" y="58"/>
                  </a:cubicBezTo>
                  <a:cubicBezTo>
                    <a:pt x="101" y="56"/>
                    <a:pt x="101" y="54"/>
                    <a:pt x="104" y="55"/>
                  </a:cubicBezTo>
                  <a:cubicBezTo>
                    <a:pt x="104" y="57"/>
                    <a:pt x="102" y="58"/>
                    <a:pt x="101" y="58"/>
                  </a:cubicBezTo>
                  <a:cubicBezTo>
                    <a:pt x="101" y="60"/>
                    <a:pt x="101" y="61"/>
                    <a:pt x="101" y="62"/>
                  </a:cubicBezTo>
                  <a:cubicBezTo>
                    <a:pt x="103" y="62"/>
                    <a:pt x="104" y="59"/>
                    <a:pt x="104" y="62"/>
                  </a:cubicBezTo>
                  <a:cubicBezTo>
                    <a:pt x="104" y="64"/>
                    <a:pt x="102" y="65"/>
                    <a:pt x="101" y="66"/>
                  </a:cubicBezTo>
                  <a:cubicBezTo>
                    <a:pt x="101" y="67"/>
                    <a:pt x="101" y="68"/>
                    <a:pt x="99" y="67"/>
                  </a:cubicBezTo>
                  <a:cubicBezTo>
                    <a:pt x="99" y="69"/>
                    <a:pt x="99" y="71"/>
                    <a:pt x="97" y="71"/>
                  </a:cubicBezTo>
                  <a:cubicBezTo>
                    <a:pt x="98" y="70"/>
                    <a:pt x="97" y="67"/>
                    <a:pt x="99" y="67"/>
                  </a:cubicBezTo>
                  <a:cubicBezTo>
                    <a:pt x="99" y="66"/>
                    <a:pt x="99" y="65"/>
                    <a:pt x="101" y="66"/>
                  </a:cubicBezTo>
                  <a:cubicBezTo>
                    <a:pt x="101" y="64"/>
                    <a:pt x="101" y="63"/>
                    <a:pt x="101" y="62"/>
                  </a:cubicBezTo>
                  <a:cubicBezTo>
                    <a:pt x="94" y="72"/>
                    <a:pt x="92" y="86"/>
                    <a:pt x="81" y="101"/>
                  </a:cubicBezTo>
                  <a:cubicBezTo>
                    <a:pt x="81" y="103"/>
                    <a:pt x="82" y="104"/>
                    <a:pt x="83" y="105"/>
                  </a:cubicBezTo>
                  <a:cubicBezTo>
                    <a:pt x="85" y="99"/>
                    <a:pt x="89" y="95"/>
                    <a:pt x="94" y="92"/>
                  </a:cubicBezTo>
                  <a:cubicBezTo>
                    <a:pt x="94" y="90"/>
                    <a:pt x="96" y="89"/>
                    <a:pt x="97" y="89"/>
                  </a:cubicBezTo>
                  <a:cubicBezTo>
                    <a:pt x="98" y="87"/>
                    <a:pt x="97" y="85"/>
                    <a:pt x="99" y="85"/>
                  </a:cubicBezTo>
                  <a:cubicBezTo>
                    <a:pt x="99" y="86"/>
                    <a:pt x="99" y="89"/>
                    <a:pt x="97" y="89"/>
                  </a:cubicBezTo>
                  <a:cubicBezTo>
                    <a:pt x="97" y="90"/>
                    <a:pt x="97" y="91"/>
                    <a:pt x="97" y="92"/>
                  </a:cubicBezTo>
                  <a:cubicBezTo>
                    <a:pt x="100" y="93"/>
                    <a:pt x="103" y="84"/>
                    <a:pt x="104" y="89"/>
                  </a:cubicBezTo>
                  <a:cubicBezTo>
                    <a:pt x="86" y="114"/>
                    <a:pt x="77" y="148"/>
                    <a:pt x="65" y="179"/>
                  </a:cubicBezTo>
                  <a:cubicBezTo>
                    <a:pt x="64" y="169"/>
                    <a:pt x="71" y="162"/>
                    <a:pt x="67" y="154"/>
                  </a:cubicBezTo>
                  <a:cubicBezTo>
                    <a:pt x="67" y="154"/>
                    <a:pt x="66" y="154"/>
                    <a:pt x="65" y="154"/>
                  </a:cubicBezTo>
                  <a:cubicBezTo>
                    <a:pt x="65" y="157"/>
                    <a:pt x="66" y="161"/>
                    <a:pt x="64" y="161"/>
                  </a:cubicBezTo>
                  <a:cubicBezTo>
                    <a:pt x="64" y="163"/>
                    <a:pt x="61" y="162"/>
                    <a:pt x="64" y="161"/>
                  </a:cubicBezTo>
                  <a:cubicBezTo>
                    <a:pt x="64" y="156"/>
                    <a:pt x="59" y="150"/>
                    <a:pt x="65" y="154"/>
                  </a:cubicBezTo>
                  <a:cubicBezTo>
                    <a:pt x="61" y="139"/>
                    <a:pt x="68" y="127"/>
                    <a:pt x="73" y="113"/>
                  </a:cubicBezTo>
                  <a:cubicBezTo>
                    <a:pt x="67" y="116"/>
                    <a:pt x="67" y="124"/>
                    <a:pt x="62" y="126"/>
                  </a:cubicBezTo>
                  <a:cubicBezTo>
                    <a:pt x="62" y="123"/>
                    <a:pt x="64" y="122"/>
                    <a:pt x="64" y="119"/>
                  </a:cubicBezTo>
                  <a:cubicBezTo>
                    <a:pt x="51" y="128"/>
                    <a:pt x="53" y="148"/>
                    <a:pt x="44" y="158"/>
                  </a:cubicBezTo>
                  <a:cubicBezTo>
                    <a:pt x="42" y="150"/>
                    <a:pt x="37" y="142"/>
                    <a:pt x="42" y="135"/>
                  </a:cubicBezTo>
                  <a:cubicBezTo>
                    <a:pt x="40" y="128"/>
                    <a:pt x="48" y="122"/>
                    <a:pt x="41" y="120"/>
                  </a:cubicBezTo>
                  <a:cubicBezTo>
                    <a:pt x="19" y="177"/>
                    <a:pt x="38" y="270"/>
                    <a:pt x="21" y="353"/>
                  </a:cubicBezTo>
                  <a:cubicBezTo>
                    <a:pt x="21" y="355"/>
                    <a:pt x="22" y="359"/>
                    <a:pt x="19" y="360"/>
                  </a:cubicBezTo>
                  <a:cubicBezTo>
                    <a:pt x="16" y="354"/>
                    <a:pt x="18" y="334"/>
                    <a:pt x="14" y="335"/>
                  </a:cubicBezTo>
                  <a:cubicBezTo>
                    <a:pt x="13" y="339"/>
                    <a:pt x="16" y="347"/>
                    <a:pt x="12" y="347"/>
                  </a:cubicBezTo>
                  <a:cubicBezTo>
                    <a:pt x="12" y="345"/>
                    <a:pt x="13" y="341"/>
                    <a:pt x="11" y="340"/>
                  </a:cubicBezTo>
                  <a:cubicBezTo>
                    <a:pt x="11" y="355"/>
                    <a:pt x="3" y="361"/>
                    <a:pt x="0" y="372"/>
                  </a:cubicBezTo>
                  <a:cubicBezTo>
                    <a:pt x="7" y="378"/>
                    <a:pt x="14" y="382"/>
                    <a:pt x="25" y="385"/>
                  </a:cubicBezTo>
                  <a:cubicBezTo>
                    <a:pt x="48" y="360"/>
                    <a:pt x="33" y="301"/>
                    <a:pt x="42" y="278"/>
                  </a:cubicBezTo>
                  <a:cubicBezTo>
                    <a:pt x="59" y="321"/>
                    <a:pt x="61" y="364"/>
                    <a:pt x="37" y="395"/>
                  </a:cubicBezTo>
                  <a:cubicBezTo>
                    <a:pt x="44" y="396"/>
                    <a:pt x="51" y="397"/>
                    <a:pt x="55" y="392"/>
                  </a:cubicBezTo>
                  <a:cubicBezTo>
                    <a:pt x="49" y="387"/>
                    <a:pt x="60" y="370"/>
                    <a:pt x="64" y="369"/>
                  </a:cubicBezTo>
                  <a:cubicBezTo>
                    <a:pt x="66" y="353"/>
                    <a:pt x="62" y="344"/>
                    <a:pt x="65" y="330"/>
                  </a:cubicBezTo>
                  <a:cubicBezTo>
                    <a:pt x="69" y="349"/>
                    <a:pt x="67" y="374"/>
                    <a:pt x="62" y="390"/>
                  </a:cubicBezTo>
                  <a:cubicBezTo>
                    <a:pt x="76" y="394"/>
                    <a:pt x="100" y="385"/>
                    <a:pt x="110" y="385"/>
                  </a:cubicBezTo>
                  <a:cubicBezTo>
                    <a:pt x="109" y="382"/>
                    <a:pt x="108" y="380"/>
                    <a:pt x="106" y="379"/>
                  </a:cubicBezTo>
                  <a:cubicBezTo>
                    <a:pt x="106" y="381"/>
                    <a:pt x="104" y="380"/>
                    <a:pt x="106" y="379"/>
                  </a:cubicBezTo>
                  <a:cubicBezTo>
                    <a:pt x="89" y="359"/>
                    <a:pt x="57" y="262"/>
                    <a:pt x="90" y="239"/>
                  </a:cubicBezTo>
                  <a:cubicBezTo>
                    <a:pt x="97" y="235"/>
                    <a:pt x="104" y="237"/>
                    <a:pt x="112" y="232"/>
                  </a:cubicBezTo>
                  <a:cubicBezTo>
                    <a:pt x="115" y="237"/>
                    <a:pt x="124" y="235"/>
                    <a:pt x="127" y="239"/>
                  </a:cubicBezTo>
                  <a:cubicBezTo>
                    <a:pt x="112" y="247"/>
                    <a:pt x="87" y="245"/>
                    <a:pt x="85" y="266"/>
                  </a:cubicBezTo>
                  <a:cubicBezTo>
                    <a:pt x="87" y="266"/>
                    <a:pt x="87" y="270"/>
                    <a:pt x="89" y="271"/>
                  </a:cubicBezTo>
                  <a:cubicBezTo>
                    <a:pt x="112" y="263"/>
                    <a:pt x="137" y="265"/>
                    <a:pt x="158" y="252"/>
                  </a:cubicBezTo>
                  <a:cubicBezTo>
                    <a:pt x="155" y="241"/>
                    <a:pt x="160" y="235"/>
                    <a:pt x="152" y="225"/>
                  </a:cubicBezTo>
                  <a:cubicBezTo>
                    <a:pt x="138" y="226"/>
                    <a:pt x="109" y="225"/>
                    <a:pt x="94" y="234"/>
                  </a:cubicBezTo>
                  <a:cubicBezTo>
                    <a:pt x="97" y="229"/>
                    <a:pt x="98" y="221"/>
                    <a:pt x="104" y="218"/>
                  </a:cubicBezTo>
                  <a:cubicBezTo>
                    <a:pt x="117" y="225"/>
                    <a:pt x="117" y="209"/>
                    <a:pt x="127" y="207"/>
                  </a:cubicBezTo>
                  <a:cubicBezTo>
                    <a:pt x="130" y="216"/>
                    <a:pt x="137" y="221"/>
                    <a:pt x="147" y="223"/>
                  </a:cubicBezTo>
                  <a:cubicBezTo>
                    <a:pt x="160" y="218"/>
                    <a:pt x="184" y="204"/>
                    <a:pt x="198" y="207"/>
                  </a:cubicBezTo>
                  <a:cubicBezTo>
                    <a:pt x="206" y="195"/>
                    <a:pt x="210" y="176"/>
                    <a:pt x="214" y="167"/>
                  </a:cubicBezTo>
                  <a:cubicBezTo>
                    <a:pt x="215" y="164"/>
                    <a:pt x="217" y="163"/>
                    <a:pt x="216" y="159"/>
                  </a:cubicBezTo>
                  <a:cubicBezTo>
                    <a:pt x="214" y="159"/>
                    <a:pt x="214" y="157"/>
                    <a:pt x="214" y="154"/>
                  </a:cubicBezTo>
                  <a:cubicBezTo>
                    <a:pt x="208" y="157"/>
                    <a:pt x="211" y="154"/>
                    <a:pt x="207" y="151"/>
                  </a:cubicBezTo>
                  <a:cubicBezTo>
                    <a:pt x="205" y="152"/>
                    <a:pt x="207" y="157"/>
                    <a:pt x="204" y="158"/>
                  </a:cubicBezTo>
                  <a:cubicBezTo>
                    <a:pt x="203" y="154"/>
                    <a:pt x="203" y="150"/>
                    <a:pt x="198" y="151"/>
                  </a:cubicBezTo>
                  <a:cubicBezTo>
                    <a:pt x="198" y="158"/>
                    <a:pt x="195" y="154"/>
                    <a:pt x="191" y="159"/>
                  </a:cubicBezTo>
                  <a:cubicBezTo>
                    <a:pt x="190" y="150"/>
                    <a:pt x="197" y="140"/>
                    <a:pt x="191" y="133"/>
                  </a:cubicBezTo>
                  <a:cubicBezTo>
                    <a:pt x="191" y="138"/>
                    <a:pt x="190" y="143"/>
                    <a:pt x="188" y="145"/>
                  </a:cubicBezTo>
                  <a:cubicBezTo>
                    <a:pt x="188" y="143"/>
                    <a:pt x="188" y="139"/>
                    <a:pt x="184" y="140"/>
                  </a:cubicBezTo>
                  <a:cubicBezTo>
                    <a:pt x="184" y="146"/>
                    <a:pt x="183" y="151"/>
                    <a:pt x="181" y="154"/>
                  </a:cubicBezTo>
                  <a:cubicBezTo>
                    <a:pt x="181" y="141"/>
                    <a:pt x="181" y="126"/>
                    <a:pt x="186" y="117"/>
                  </a:cubicBezTo>
                  <a:cubicBezTo>
                    <a:pt x="185" y="125"/>
                    <a:pt x="190" y="128"/>
                    <a:pt x="191" y="133"/>
                  </a:cubicBezTo>
                  <a:cubicBezTo>
                    <a:pt x="192" y="129"/>
                    <a:pt x="189" y="121"/>
                    <a:pt x="193" y="120"/>
                  </a:cubicBezTo>
                  <a:cubicBezTo>
                    <a:pt x="192" y="130"/>
                    <a:pt x="203" y="114"/>
                    <a:pt x="200" y="126"/>
                  </a:cubicBezTo>
                  <a:cubicBezTo>
                    <a:pt x="204" y="120"/>
                    <a:pt x="207" y="117"/>
                    <a:pt x="209" y="126"/>
                  </a:cubicBezTo>
                  <a:cubicBezTo>
                    <a:pt x="210" y="112"/>
                    <a:pt x="214" y="121"/>
                    <a:pt x="218" y="110"/>
                  </a:cubicBezTo>
                  <a:cubicBezTo>
                    <a:pt x="227" y="124"/>
                    <a:pt x="222" y="130"/>
                    <a:pt x="221" y="147"/>
                  </a:cubicBezTo>
                  <a:cubicBezTo>
                    <a:pt x="222" y="141"/>
                    <a:pt x="218" y="139"/>
                    <a:pt x="218" y="133"/>
                  </a:cubicBezTo>
                  <a:cubicBezTo>
                    <a:pt x="213" y="120"/>
                    <a:pt x="220" y="157"/>
                    <a:pt x="216" y="159"/>
                  </a:cubicBezTo>
                  <a:cubicBezTo>
                    <a:pt x="222" y="168"/>
                    <a:pt x="219" y="194"/>
                    <a:pt x="227" y="175"/>
                  </a:cubicBezTo>
                  <a:cubicBezTo>
                    <a:pt x="228" y="186"/>
                    <a:pt x="225" y="186"/>
                    <a:pt x="223" y="190"/>
                  </a:cubicBezTo>
                  <a:cubicBezTo>
                    <a:pt x="226" y="191"/>
                    <a:pt x="223" y="198"/>
                    <a:pt x="228" y="197"/>
                  </a:cubicBezTo>
                  <a:cubicBezTo>
                    <a:pt x="235" y="195"/>
                    <a:pt x="229" y="182"/>
                    <a:pt x="236" y="181"/>
                  </a:cubicBezTo>
                  <a:cubicBezTo>
                    <a:pt x="237" y="190"/>
                    <a:pt x="246" y="194"/>
                    <a:pt x="243" y="204"/>
                  </a:cubicBezTo>
                  <a:cubicBezTo>
                    <a:pt x="213" y="205"/>
                    <a:pt x="177" y="223"/>
                    <a:pt x="197" y="252"/>
                  </a:cubicBezTo>
                  <a:cubicBezTo>
                    <a:pt x="226" y="249"/>
                    <a:pt x="245" y="241"/>
                    <a:pt x="276" y="252"/>
                  </a:cubicBezTo>
                  <a:cubicBezTo>
                    <a:pt x="275" y="244"/>
                    <a:pt x="286" y="241"/>
                    <a:pt x="294" y="237"/>
                  </a:cubicBezTo>
                  <a:cubicBezTo>
                    <a:pt x="303" y="269"/>
                    <a:pt x="297" y="324"/>
                    <a:pt x="259" y="319"/>
                  </a:cubicBezTo>
                  <a:cubicBezTo>
                    <a:pt x="246" y="317"/>
                    <a:pt x="240" y="304"/>
                    <a:pt x="227" y="299"/>
                  </a:cubicBezTo>
                  <a:cubicBezTo>
                    <a:pt x="221" y="302"/>
                    <a:pt x="212" y="308"/>
                    <a:pt x="204" y="303"/>
                  </a:cubicBezTo>
                  <a:cubicBezTo>
                    <a:pt x="195" y="325"/>
                    <a:pt x="173" y="308"/>
                    <a:pt x="158" y="319"/>
                  </a:cubicBezTo>
                  <a:cubicBezTo>
                    <a:pt x="181" y="339"/>
                    <a:pt x="219" y="338"/>
                    <a:pt x="236" y="314"/>
                  </a:cubicBezTo>
                  <a:cubicBezTo>
                    <a:pt x="243" y="315"/>
                    <a:pt x="245" y="322"/>
                    <a:pt x="244" y="331"/>
                  </a:cubicBezTo>
                  <a:cubicBezTo>
                    <a:pt x="217" y="340"/>
                    <a:pt x="174" y="353"/>
                    <a:pt x="142" y="346"/>
                  </a:cubicBezTo>
                  <a:cubicBezTo>
                    <a:pt x="139" y="330"/>
                    <a:pt x="148" y="325"/>
                    <a:pt x="149" y="314"/>
                  </a:cubicBezTo>
                  <a:cubicBezTo>
                    <a:pt x="134" y="326"/>
                    <a:pt x="121" y="348"/>
                    <a:pt x="104" y="353"/>
                  </a:cubicBezTo>
                  <a:cubicBezTo>
                    <a:pt x="111" y="355"/>
                    <a:pt x="115" y="360"/>
                    <a:pt x="119" y="365"/>
                  </a:cubicBezTo>
                  <a:cubicBezTo>
                    <a:pt x="159" y="347"/>
                    <a:pt x="163" y="398"/>
                    <a:pt x="204" y="400"/>
                  </a:cubicBezTo>
                  <a:cubicBezTo>
                    <a:pt x="209" y="400"/>
                    <a:pt x="211" y="396"/>
                    <a:pt x="216" y="395"/>
                  </a:cubicBezTo>
                  <a:cubicBezTo>
                    <a:pt x="216" y="397"/>
                    <a:pt x="216" y="399"/>
                    <a:pt x="216" y="400"/>
                  </a:cubicBezTo>
                  <a:cubicBezTo>
                    <a:pt x="218" y="397"/>
                    <a:pt x="224" y="398"/>
                    <a:pt x="227" y="395"/>
                  </a:cubicBezTo>
                  <a:cubicBezTo>
                    <a:pt x="225" y="395"/>
                    <a:pt x="224" y="393"/>
                    <a:pt x="223" y="392"/>
                  </a:cubicBezTo>
                  <a:cubicBezTo>
                    <a:pt x="232" y="385"/>
                    <a:pt x="243" y="375"/>
                    <a:pt x="239" y="365"/>
                  </a:cubicBezTo>
                  <a:cubicBezTo>
                    <a:pt x="255" y="359"/>
                    <a:pt x="255" y="337"/>
                    <a:pt x="276" y="337"/>
                  </a:cubicBezTo>
                  <a:cubicBezTo>
                    <a:pt x="281" y="347"/>
                    <a:pt x="273" y="359"/>
                    <a:pt x="276" y="374"/>
                  </a:cubicBezTo>
                  <a:cubicBezTo>
                    <a:pt x="260" y="414"/>
                    <a:pt x="215" y="459"/>
                    <a:pt x="163" y="427"/>
                  </a:cubicBezTo>
                  <a:cubicBezTo>
                    <a:pt x="155" y="414"/>
                    <a:pt x="141" y="408"/>
                    <a:pt x="133" y="395"/>
                  </a:cubicBezTo>
                  <a:cubicBezTo>
                    <a:pt x="133" y="399"/>
                    <a:pt x="127" y="396"/>
                    <a:pt x="127" y="393"/>
                  </a:cubicBezTo>
                  <a:cubicBezTo>
                    <a:pt x="122" y="390"/>
                    <a:pt x="116" y="391"/>
                    <a:pt x="110" y="385"/>
                  </a:cubicBezTo>
                  <a:cubicBezTo>
                    <a:pt x="110" y="392"/>
                    <a:pt x="119" y="391"/>
                    <a:pt x="119" y="399"/>
                  </a:cubicBezTo>
                  <a:cubicBezTo>
                    <a:pt x="113" y="404"/>
                    <a:pt x="106" y="418"/>
                    <a:pt x="112" y="429"/>
                  </a:cubicBezTo>
                  <a:cubicBezTo>
                    <a:pt x="116" y="423"/>
                    <a:pt x="120" y="419"/>
                    <a:pt x="126" y="415"/>
                  </a:cubicBezTo>
                  <a:cubicBezTo>
                    <a:pt x="137" y="425"/>
                    <a:pt x="152" y="432"/>
                    <a:pt x="170" y="439"/>
                  </a:cubicBezTo>
                  <a:cubicBezTo>
                    <a:pt x="188" y="447"/>
                    <a:pt x="209" y="462"/>
                    <a:pt x="234" y="459"/>
                  </a:cubicBezTo>
                  <a:cubicBezTo>
                    <a:pt x="255" y="456"/>
                    <a:pt x="295" y="435"/>
                    <a:pt x="306" y="422"/>
                  </a:cubicBezTo>
                  <a:cubicBezTo>
                    <a:pt x="304" y="428"/>
                    <a:pt x="311" y="433"/>
                    <a:pt x="306" y="436"/>
                  </a:cubicBezTo>
                  <a:cubicBezTo>
                    <a:pt x="301" y="447"/>
                    <a:pt x="292" y="454"/>
                    <a:pt x="287" y="466"/>
                  </a:cubicBezTo>
                  <a:cubicBezTo>
                    <a:pt x="303" y="451"/>
                    <a:pt x="323" y="441"/>
                    <a:pt x="345" y="432"/>
                  </a:cubicBezTo>
                  <a:cubicBezTo>
                    <a:pt x="320" y="426"/>
                    <a:pt x="317" y="396"/>
                    <a:pt x="299" y="381"/>
                  </a:cubicBezTo>
                  <a:cubicBezTo>
                    <a:pt x="302" y="373"/>
                    <a:pt x="303" y="363"/>
                    <a:pt x="310" y="360"/>
                  </a:cubicBezTo>
                  <a:cubicBezTo>
                    <a:pt x="310" y="367"/>
                    <a:pt x="313" y="363"/>
                    <a:pt x="319" y="363"/>
                  </a:cubicBezTo>
                  <a:cubicBezTo>
                    <a:pt x="323" y="357"/>
                    <a:pt x="330" y="354"/>
                    <a:pt x="338" y="353"/>
                  </a:cubicBezTo>
                  <a:cubicBezTo>
                    <a:pt x="341" y="344"/>
                    <a:pt x="351" y="342"/>
                    <a:pt x="356" y="337"/>
                  </a:cubicBezTo>
                  <a:cubicBezTo>
                    <a:pt x="368" y="342"/>
                    <a:pt x="369" y="321"/>
                    <a:pt x="377" y="322"/>
                  </a:cubicBezTo>
                  <a:cubicBezTo>
                    <a:pt x="396" y="272"/>
                    <a:pt x="378" y="219"/>
                    <a:pt x="360" y="177"/>
                  </a:cubicBezTo>
                  <a:cubicBezTo>
                    <a:pt x="339" y="130"/>
                    <a:pt x="330" y="83"/>
                    <a:pt x="298" y="55"/>
                  </a:cubicBezTo>
                  <a:close/>
                  <a:moveTo>
                    <a:pt x="19" y="363"/>
                  </a:moveTo>
                  <a:cubicBezTo>
                    <a:pt x="20" y="365"/>
                    <a:pt x="17" y="364"/>
                    <a:pt x="19" y="363"/>
                  </a:cubicBezTo>
                  <a:cubicBezTo>
                    <a:pt x="19" y="361"/>
                    <a:pt x="22" y="362"/>
                    <a:pt x="19" y="363"/>
                  </a:cubicBezTo>
                  <a:close/>
                  <a:moveTo>
                    <a:pt x="37" y="175"/>
                  </a:moveTo>
                  <a:cubicBezTo>
                    <a:pt x="38" y="168"/>
                    <a:pt x="36" y="186"/>
                    <a:pt x="37" y="175"/>
                  </a:cubicBezTo>
                  <a:close/>
                  <a:moveTo>
                    <a:pt x="35" y="181"/>
                  </a:moveTo>
                  <a:cubicBezTo>
                    <a:pt x="43" y="184"/>
                    <a:pt x="33" y="196"/>
                    <a:pt x="35" y="206"/>
                  </a:cubicBezTo>
                  <a:cubicBezTo>
                    <a:pt x="30" y="199"/>
                    <a:pt x="38" y="190"/>
                    <a:pt x="35" y="181"/>
                  </a:cubicBezTo>
                  <a:close/>
                  <a:moveTo>
                    <a:pt x="34" y="209"/>
                  </a:moveTo>
                  <a:cubicBezTo>
                    <a:pt x="35" y="210"/>
                    <a:pt x="33" y="208"/>
                    <a:pt x="34" y="209"/>
                  </a:cubicBezTo>
                  <a:close/>
                  <a:moveTo>
                    <a:pt x="34" y="250"/>
                  </a:moveTo>
                  <a:cubicBezTo>
                    <a:pt x="35" y="251"/>
                    <a:pt x="33" y="249"/>
                    <a:pt x="34" y="250"/>
                  </a:cubicBezTo>
                  <a:close/>
                  <a:moveTo>
                    <a:pt x="34" y="260"/>
                  </a:moveTo>
                  <a:cubicBezTo>
                    <a:pt x="35" y="262"/>
                    <a:pt x="33" y="260"/>
                    <a:pt x="34" y="260"/>
                  </a:cubicBezTo>
                  <a:close/>
                  <a:moveTo>
                    <a:pt x="35" y="275"/>
                  </a:moveTo>
                  <a:cubicBezTo>
                    <a:pt x="33" y="280"/>
                    <a:pt x="34" y="268"/>
                    <a:pt x="34" y="266"/>
                  </a:cubicBezTo>
                  <a:cubicBezTo>
                    <a:pt x="36" y="260"/>
                    <a:pt x="35" y="272"/>
                    <a:pt x="35" y="275"/>
                  </a:cubicBezTo>
                  <a:close/>
                  <a:moveTo>
                    <a:pt x="37" y="278"/>
                  </a:moveTo>
                  <a:cubicBezTo>
                    <a:pt x="36" y="277"/>
                    <a:pt x="38" y="279"/>
                    <a:pt x="37" y="278"/>
                  </a:cubicBezTo>
                  <a:close/>
                  <a:moveTo>
                    <a:pt x="39" y="191"/>
                  </a:moveTo>
                  <a:cubicBezTo>
                    <a:pt x="40" y="185"/>
                    <a:pt x="36" y="205"/>
                    <a:pt x="39" y="191"/>
                  </a:cubicBezTo>
                  <a:close/>
                  <a:moveTo>
                    <a:pt x="42" y="167"/>
                  </a:moveTo>
                  <a:cubicBezTo>
                    <a:pt x="44" y="168"/>
                    <a:pt x="42" y="166"/>
                    <a:pt x="42" y="167"/>
                  </a:cubicBezTo>
                  <a:close/>
                  <a:moveTo>
                    <a:pt x="60" y="170"/>
                  </a:moveTo>
                  <a:cubicBezTo>
                    <a:pt x="59" y="169"/>
                    <a:pt x="61" y="171"/>
                    <a:pt x="60" y="170"/>
                  </a:cubicBezTo>
                  <a:close/>
                  <a:moveTo>
                    <a:pt x="60" y="340"/>
                  </a:moveTo>
                  <a:cubicBezTo>
                    <a:pt x="59" y="351"/>
                    <a:pt x="61" y="333"/>
                    <a:pt x="60" y="340"/>
                  </a:cubicBezTo>
                  <a:close/>
                  <a:moveTo>
                    <a:pt x="60" y="358"/>
                  </a:moveTo>
                  <a:cubicBezTo>
                    <a:pt x="62" y="373"/>
                    <a:pt x="55" y="365"/>
                    <a:pt x="60" y="358"/>
                  </a:cubicBezTo>
                  <a:cubicBezTo>
                    <a:pt x="58" y="341"/>
                    <a:pt x="66" y="349"/>
                    <a:pt x="60" y="358"/>
                  </a:cubicBezTo>
                  <a:close/>
                  <a:moveTo>
                    <a:pt x="62" y="328"/>
                  </a:moveTo>
                  <a:cubicBezTo>
                    <a:pt x="61" y="327"/>
                    <a:pt x="63" y="329"/>
                    <a:pt x="62" y="328"/>
                  </a:cubicBezTo>
                  <a:close/>
                  <a:moveTo>
                    <a:pt x="62" y="167"/>
                  </a:moveTo>
                  <a:cubicBezTo>
                    <a:pt x="61" y="166"/>
                    <a:pt x="63" y="168"/>
                    <a:pt x="62" y="167"/>
                  </a:cubicBezTo>
                  <a:close/>
                  <a:moveTo>
                    <a:pt x="152" y="245"/>
                  </a:moveTo>
                  <a:cubicBezTo>
                    <a:pt x="153" y="246"/>
                    <a:pt x="152" y="244"/>
                    <a:pt x="152" y="245"/>
                  </a:cubicBezTo>
                  <a:close/>
                  <a:moveTo>
                    <a:pt x="197" y="159"/>
                  </a:moveTo>
                  <a:cubicBezTo>
                    <a:pt x="199" y="152"/>
                    <a:pt x="199" y="166"/>
                    <a:pt x="197" y="159"/>
                  </a:cubicBezTo>
                  <a:close/>
                  <a:moveTo>
                    <a:pt x="145" y="119"/>
                  </a:moveTo>
                  <a:cubicBezTo>
                    <a:pt x="147" y="112"/>
                    <a:pt x="147" y="126"/>
                    <a:pt x="145" y="119"/>
                  </a:cubicBezTo>
                  <a:close/>
                  <a:moveTo>
                    <a:pt x="113" y="108"/>
                  </a:moveTo>
                  <a:cubicBezTo>
                    <a:pt x="114" y="109"/>
                    <a:pt x="113" y="107"/>
                    <a:pt x="113" y="108"/>
                  </a:cubicBezTo>
                  <a:close/>
                  <a:moveTo>
                    <a:pt x="112" y="112"/>
                  </a:moveTo>
                  <a:cubicBezTo>
                    <a:pt x="113" y="113"/>
                    <a:pt x="111" y="111"/>
                    <a:pt x="112" y="112"/>
                  </a:cubicBezTo>
                  <a:close/>
                  <a:moveTo>
                    <a:pt x="110" y="115"/>
                  </a:moveTo>
                  <a:cubicBezTo>
                    <a:pt x="109" y="114"/>
                    <a:pt x="111" y="116"/>
                    <a:pt x="110" y="115"/>
                  </a:cubicBezTo>
                  <a:close/>
                  <a:moveTo>
                    <a:pt x="108" y="108"/>
                  </a:moveTo>
                  <a:cubicBezTo>
                    <a:pt x="109" y="109"/>
                    <a:pt x="107" y="107"/>
                    <a:pt x="108" y="108"/>
                  </a:cubicBezTo>
                  <a:close/>
                  <a:moveTo>
                    <a:pt x="108" y="119"/>
                  </a:moveTo>
                  <a:cubicBezTo>
                    <a:pt x="107" y="118"/>
                    <a:pt x="109" y="120"/>
                    <a:pt x="108" y="119"/>
                  </a:cubicBezTo>
                  <a:close/>
                  <a:moveTo>
                    <a:pt x="90" y="120"/>
                  </a:moveTo>
                  <a:cubicBezTo>
                    <a:pt x="90" y="120"/>
                    <a:pt x="91" y="122"/>
                    <a:pt x="90" y="120"/>
                  </a:cubicBezTo>
                  <a:close/>
                  <a:moveTo>
                    <a:pt x="89" y="126"/>
                  </a:moveTo>
                  <a:cubicBezTo>
                    <a:pt x="90" y="127"/>
                    <a:pt x="88" y="125"/>
                    <a:pt x="89" y="126"/>
                  </a:cubicBezTo>
                  <a:close/>
                  <a:moveTo>
                    <a:pt x="87" y="129"/>
                  </a:moveTo>
                  <a:cubicBezTo>
                    <a:pt x="86" y="129"/>
                    <a:pt x="88" y="131"/>
                    <a:pt x="87" y="129"/>
                  </a:cubicBezTo>
                  <a:close/>
                  <a:moveTo>
                    <a:pt x="85" y="133"/>
                  </a:moveTo>
                  <a:cubicBezTo>
                    <a:pt x="86" y="134"/>
                    <a:pt x="84" y="132"/>
                    <a:pt x="85" y="133"/>
                  </a:cubicBezTo>
                  <a:close/>
                  <a:moveTo>
                    <a:pt x="90" y="154"/>
                  </a:moveTo>
                  <a:cubicBezTo>
                    <a:pt x="92" y="147"/>
                    <a:pt x="92" y="161"/>
                    <a:pt x="90" y="154"/>
                  </a:cubicBezTo>
                  <a:close/>
                  <a:moveTo>
                    <a:pt x="99" y="149"/>
                  </a:moveTo>
                  <a:cubicBezTo>
                    <a:pt x="94" y="147"/>
                    <a:pt x="101" y="143"/>
                    <a:pt x="99" y="138"/>
                  </a:cubicBezTo>
                  <a:cubicBezTo>
                    <a:pt x="97" y="138"/>
                    <a:pt x="98" y="141"/>
                    <a:pt x="96" y="142"/>
                  </a:cubicBezTo>
                  <a:cubicBezTo>
                    <a:pt x="97" y="147"/>
                    <a:pt x="93" y="146"/>
                    <a:pt x="94" y="151"/>
                  </a:cubicBezTo>
                  <a:cubicBezTo>
                    <a:pt x="92" y="150"/>
                    <a:pt x="92" y="149"/>
                    <a:pt x="92" y="147"/>
                  </a:cubicBezTo>
                  <a:cubicBezTo>
                    <a:pt x="89" y="150"/>
                    <a:pt x="87" y="155"/>
                    <a:pt x="87" y="161"/>
                  </a:cubicBezTo>
                  <a:cubicBezTo>
                    <a:pt x="81" y="146"/>
                    <a:pt x="96" y="127"/>
                    <a:pt x="94" y="115"/>
                  </a:cubicBezTo>
                  <a:cubicBezTo>
                    <a:pt x="94" y="117"/>
                    <a:pt x="91" y="116"/>
                    <a:pt x="94" y="115"/>
                  </a:cubicBezTo>
                  <a:cubicBezTo>
                    <a:pt x="101" y="112"/>
                    <a:pt x="99" y="100"/>
                    <a:pt x="108" y="97"/>
                  </a:cubicBezTo>
                  <a:cubicBezTo>
                    <a:pt x="107" y="110"/>
                    <a:pt x="100" y="117"/>
                    <a:pt x="97" y="129"/>
                  </a:cubicBezTo>
                  <a:cubicBezTo>
                    <a:pt x="101" y="129"/>
                    <a:pt x="99" y="123"/>
                    <a:pt x="103" y="122"/>
                  </a:cubicBezTo>
                  <a:cubicBezTo>
                    <a:pt x="102" y="119"/>
                    <a:pt x="105" y="118"/>
                    <a:pt x="104" y="122"/>
                  </a:cubicBezTo>
                  <a:cubicBezTo>
                    <a:pt x="107" y="122"/>
                    <a:pt x="107" y="120"/>
                    <a:pt x="110" y="122"/>
                  </a:cubicBezTo>
                  <a:cubicBezTo>
                    <a:pt x="104" y="129"/>
                    <a:pt x="105" y="142"/>
                    <a:pt x="99" y="149"/>
                  </a:cubicBezTo>
                  <a:close/>
                  <a:moveTo>
                    <a:pt x="106" y="112"/>
                  </a:moveTo>
                  <a:cubicBezTo>
                    <a:pt x="108" y="105"/>
                    <a:pt x="108" y="119"/>
                    <a:pt x="106" y="112"/>
                  </a:cubicBezTo>
                  <a:close/>
                  <a:moveTo>
                    <a:pt x="104" y="117"/>
                  </a:moveTo>
                  <a:cubicBezTo>
                    <a:pt x="104" y="116"/>
                    <a:pt x="106" y="118"/>
                    <a:pt x="104" y="117"/>
                  </a:cubicBezTo>
                  <a:close/>
                  <a:moveTo>
                    <a:pt x="115" y="135"/>
                  </a:moveTo>
                  <a:cubicBezTo>
                    <a:pt x="110" y="148"/>
                    <a:pt x="105" y="161"/>
                    <a:pt x="101" y="175"/>
                  </a:cubicBezTo>
                  <a:cubicBezTo>
                    <a:pt x="100" y="154"/>
                    <a:pt x="110" y="127"/>
                    <a:pt x="119" y="110"/>
                  </a:cubicBezTo>
                  <a:cubicBezTo>
                    <a:pt x="119" y="110"/>
                    <a:pt x="120" y="110"/>
                    <a:pt x="120" y="110"/>
                  </a:cubicBezTo>
                  <a:cubicBezTo>
                    <a:pt x="119" y="103"/>
                    <a:pt x="126" y="110"/>
                    <a:pt x="120" y="110"/>
                  </a:cubicBezTo>
                  <a:cubicBezTo>
                    <a:pt x="116" y="120"/>
                    <a:pt x="121" y="129"/>
                    <a:pt x="115" y="135"/>
                  </a:cubicBezTo>
                  <a:cubicBezTo>
                    <a:pt x="117" y="134"/>
                    <a:pt x="116" y="137"/>
                    <a:pt x="115" y="135"/>
                  </a:cubicBezTo>
                  <a:close/>
                  <a:moveTo>
                    <a:pt x="124" y="154"/>
                  </a:moveTo>
                  <a:cubicBezTo>
                    <a:pt x="125" y="155"/>
                    <a:pt x="123" y="153"/>
                    <a:pt x="124" y="154"/>
                  </a:cubicBezTo>
                  <a:close/>
                  <a:moveTo>
                    <a:pt x="133" y="112"/>
                  </a:moveTo>
                  <a:cubicBezTo>
                    <a:pt x="131" y="124"/>
                    <a:pt x="127" y="134"/>
                    <a:pt x="126" y="142"/>
                  </a:cubicBezTo>
                  <a:cubicBezTo>
                    <a:pt x="131" y="142"/>
                    <a:pt x="124" y="149"/>
                    <a:pt x="126" y="142"/>
                  </a:cubicBezTo>
                  <a:cubicBezTo>
                    <a:pt x="123" y="142"/>
                    <a:pt x="123" y="144"/>
                    <a:pt x="120" y="144"/>
                  </a:cubicBezTo>
                  <a:cubicBezTo>
                    <a:pt x="121" y="148"/>
                    <a:pt x="123" y="150"/>
                    <a:pt x="119" y="152"/>
                  </a:cubicBezTo>
                  <a:cubicBezTo>
                    <a:pt x="119" y="153"/>
                    <a:pt x="118" y="154"/>
                    <a:pt x="117" y="154"/>
                  </a:cubicBezTo>
                  <a:cubicBezTo>
                    <a:pt x="117" y="156"/>
                    <a:pt x="114" y="155"/>
                    <a:pt x="117" y="154"/>
                  </a:cubicBezTo>
                  <a:cubicBezTo>
                    <a:pt x="117" y="153"/>
                    <a:pt x="117" y="152"/>
                    <a:pt x="119" y="152"/>
                  </a:cubicBezTo>
                  <a:cubicBezTo>
                    <a:pt x="120" y="150"/>
                    <a:pt x="117" y="143"/>
                    <a:pt x="120" y="144"/>
                  </a:cubicBezTo>
                  <a:cubicBezTo>
                    <a:pt x="123" y="133"/>
                    <a:pt x="124" y="131"/>
                    <a:pt x="124" y="120"/>
                  </a:cubicBezTo>
                  <a:cubicBezTo>
                    <a:pt x="132" y="123"/>
                    <a:pt x="128" y="114"/>
                    <a:pt x="131" y="112"/>
                  </a:cubicBezTo>
                  <a:cubicBezTo>
                    <a:pt x="132" y="112"/>
                    <a:pt x="132" y="112"/>
                    <a:pt x="133" y="112"/>
                  </a:cubicBezTo>
                  <a:cubicBezTo>
                    <a:pt x="133" y="109"/>
                    <a:pt x="135" y="111"/>
                    <a:pt x="133" y="112"/>
                  </a:cubicBezTo>
                  <a:close/>
                  <a:moveTo>
                    <a:pt x="136" y="154"/>
                  </a:moveTo>
                  <a:cubicBezTo>
                    <a:pt x="138" y="162"/>
                    <a:pt x="131" y="155"/>
                    <a:pt x="136" y="154"/>
                  </a:cubicBezTo>
                  <a:cubicBezTo>
                    <a:pt x="139" y="140"/>
                    <a:pt x="137" y="131"/>
                    <a:pt x="147" y="122"/>
                  </a:cubicBezTo>
                  <a:cubicBezTo>
                    <a:pt x="143" y="133"/>
                    <a:pt x="142" y="146"/>
                    <a:pt x="136" y="154"/>
                  </a:cubicBezTo>
                  <a:close/>
                  <a:moveTo>
                    <a:pt x="151" y="133"/>
                  </a:moveTo>
                  <a:cubicBezTo>
                    <a:pt x="152" y="142"/>
                    <a:pt x="145" y="135"/>
                    <a:pt x="151" y="133"/>
                  </a:cubicBezTo>
                  <a:cubicBezTo>
                    <a:pt x="149" y="126"/>
                    <a:pt x="156" y="133"/>
                    <a:pt x="151" y="133"/>
                  </a:cubicBezTo>
                  <a:close/>
                  <a:moveTo>
                    <a:pt x="172" y="135"/>
                  </a:moveTo>
                  <a:cubicBezTo>
                    <a:pt x="174" y="128"/>
                    <a:pt x="174" y="142"/>
                    <a:pt x="172" y="135"/>
                  </a:cubicBezTo>
                  <a:close/>
                  <a:moveTo>
                    <a:pt x="223" y="154"/>
                  </a:moveTo>
                  <a:cubicBezTo>
                    <a:pt x="222" y="165"/>
                    <a:pt x="224" y="147"/>
                    <a:pt x="223" y="154"/>
                  </a:cubicBezTo>
                  <a:close/>
                  <a:moveTo>
                    <a:pt x="267" y="37"/>
                  </a:moveTo>
                  <a:cubicBezTo>
                    <a:pt x="270" y="37"/>
                    <a:pt x="269" y="40"/>
                    <a:pt x="267" y="37"/>
                  </a:cubicBezTo>
                  <a:cubicBezTo>
                    <a:pt x="265" y="37"/>
                    <a:pt x="266" y="35"/>
                    <a:pt x="267" y="37"/>
                  </a:cubicBezTo>
                  <a:close/>
                  <a:moveTo>
                    <a:pt x="266" y="67"/>
                  </a:moveTo>
                  <a:cubicBezTo>
                    <a:pt x="268" y="67"/>
                    <a:pt x="267" y="70"/>
                    <a:pt x="266" y="67"/>
                  </a:cubicBezTo>
                  <a:cubicBezTo>
                    <a:pt x="265" y="67"/>
                    <a:pt x="264" y="68"/>
                    <a:pt x="264" y="69"/>
                  </a:cubicBezTo>
                  <a:cubicBezTo>
                    <a:pt x="259" y="69"/>
                    <a:pt x="262" y="60"/>
                    <a:pt x="257" y="60"/>
                  </a:cubicBezTo>
                  <a:cubicBezTo>
                    <a:pt x="257" y="60"/>
                    <a:pt x="257" y="59"/>
                    <a:pt x="257" y="58"/>
                  </a:cubicBezTo>
                  <a:cubicBezTo>
                    <a:pt x="256" y="58"/>
                    <a:pt x="255" y="58"/>
                    <a:pt x="255" y="57"/>
                  </a:cubicBezTo>
                  <a:cubicBezTo>
                    <a:pt x="253" y="57"/>
                    <a:pt x="254" y="54"/>
                    <a:pt x="255" y="57"/>
                  </a:cubicBezTo>
                  <a:cubicBezTo>
                    <a:pt x="256" y="57"/>
                    <a:pt x="257" y="57"/>
                    <a:pt x="257" y="58"/>
                  </a:cubicBezTo>
                  <a:cubicBezTo>
                    <a:pt x="263" y="58"/>
                    <a:pt x="263" y="64"/>
                    <a:pt x="266" y="67"/>
                  </a:cubicBezTo>
                  <a:close/>
                  <a:moveTo>
                    <a:pt x="260" y="46"/>
                  </a:moveTo>
                  <a:cubicBezTo>
                    <a:pt x="262" y="47"/>
                    <a:pt x="260" y="45"/>
                    <a:pt x="260" y="46"/>
                  </a:cubicBezTo>
                  <a:close/>
                  <a:moveTo>
                    <a:pt x="225" y="170"/>
                  </a:moveTo>
                  <a:cubicBezTo>
                    <a:pt x="231" y="166"/>
                    <a:pt x="221" y="176"/>
                    <a:pt x="225" y="170"/>
                  </a:cubicBezTo>
                  <a:close/>
                  <a:moveTo>
                    <a:pt x="227" y="120"/>
                  </a:moveTo>
                  <a:cubicBezTo>
                    <a:pt x="226" y="120"/>
                    <a:pt x="228" y="122"/>
                    <a:pt x="227" y="120"/>
                  </a:cubicBezTo>
                  <a:close/>
                  <a:moveTo>
                    <a:pt x="225" y="32"/>
                  </a:moveTo>
                  <a:cubicBezTo>
                    <a:pt x="234" y="23"/>
                    <a:pt x="244" y="39"/>
                    <a:pt x="248" y="32"/>
                  </a:cubicBezTo>
                  <a:cubicBezTo>
                    <a:pt x="252" y="32"/>
                    <a:pt x="252" y="37"/>
                    <a:pt x="250" y="39"/>
                  </a:cubicBezTo>
                  <a:cubicBezTo>
                    <a:pt x="255" y="38"/>
                    <a:pt x="253" y="37"/>
                    <a:pt x="257" y="41"/>
                  </a:cubicBezTo>
                  <a:cubicBezTo>
                    <a:pt x="257" y="40"/>
                    <a:pt x="258" y="39"/>
                    <a:pt x="259" y="41"/>
                  </a:cubicBezTo>
                  <a:cubicBezTo>
                    <a:pt x="261" y="41"/>
                    <a:pt x="260" y="43"/>
                    <a:pt x="259" y="41"/>
                  </a:cubicBezTo>
                  <a:cubicBezTo>
                    <a:pt x="258" y="41"/>
                    <a:pt x="257" y="41"/>
                    <a:pt x="257" y="41"/>
                  </a:cubicBezTo>
                  <a:cubicBezTo>
                    <a:pt x="257" y="43"/>
                    <a:pt x="255" y="43"/>
                    <a:pt x="255" y="44"/>
                  </a:cubicBezTo>
                  <a:cubicBezTo>
                    <a:pt x="254" y="44"/>
                    <a:pt x="253" y="43"/>
                    <a:pt x="253" y="41"/>
                  </a:cubicBezTo>
                  <a:cubicBezTo>
                    <a:pt x="248" y="42"/>
                    <a:pt x="242" y="42"/>
                    <a:pt x="241" y="35"/>
                  </a:cubicBezTo>
                  <a:cubicBezTo>
                    <a:pt x="236" y="40"/>
                    <a:pt x="233" y="31"/>
                    <a:pt x="225" y="32"/>
                  </a:cubicBezTo>
                  <a:close/>
                  <a:moveTo>
                    <a:pt x="250" y="76"/>
                  </a:moveTo>
                  <a:cubicBezTo>
                    <a:pt x="251" y="77"/>
                    <a:pt x="249" y="75"/>
                    <a:pt x="250" y="76"/>
                  </a:cubicBezTo>
                  <a:close/>
                  <a:moveTo>
                    <a:pt x="244" y="71"/>
                  </a:moveTo>
                  <a:cubicBezTo>
                    <a:pt x="244" y="70"/>
                    <a:pt x="246" y="72"/>
                    <a:pt x="244" y="71"/>
                  </a:cubicBezTo>
                  <a:close/>
                  <a:moveTo>
                    <a:pt x="241" y="90"/>
                  </a:moveTo>
                  <a:cubicBezTo>
                    <a:pt x="239" y="91"/>
                    <a:pt x="240" y="88"/>
                    <a:pt x="241" y="90"/>
                  </a:cubicBezTo>
                  <a:cubicBezTo>
                    <a:pt x="243" y="90"/>
                    <a:pt x="242" y="93"/>
                    <a:pt x="241" y="90"/>
                  </a:cubicBezTo>
                  <a:close/>
                  <a:moveTo>
                    <a:pt x="239" y="82"/>
                  </a:moveTo>
                  <a:cubicBezTo>
                    <a:pt x="240" y="83"/>
                    <a:pt x="238" y="81"/>
                    <a:pt x="239" y="82"/>
                  </a:cubicBezTo>
                  <a:close/>
                  <a:moveTo>
                    <a:pt x="228" y="103"/>
                  </a:moveTo>
                  <a:cubicBezTo>
                    <a:pt x="231" y="103"/>
                    <a:pt x="230" y="106"/>
                    <a:pt x="232" y="106"/>
                  </a:cubicBezTo>
                  <a:cubicBezTo>
                    <a:pt x="232" y="104"/>
                    <a:pt x="235" y="105"/>
                    <a:pt x="232" y="106"/>
                  </a:cubicBezTo>
                  <a:cubicBezTo>
                    <a:pt x="232" y="108"/>
                    <a:pt x="232" y="110"/>
                    <a:pt x="232" y="112"/>
                  </a:cubicBezTo>
                  <a:cubicBezTo>
                    <a:pt x="233" y="111"/>
                    <a:pt x="234" y="110"/>
                    <a:pt x="234" y="108"/>
                  </a:cubicBezTo>
                  <a:cubicBezTo>
                    <a:pt x="242" y="115"/>
                    <a:pt x="240" y="121"/>
                    <a:pt x="241" y="135"/>
                  </a:cubicBezTo>
                  <a:cubicBezTo>
                    <a:pt x="235" y="128"/>
                    <a:pt x="226" y="116"/>
                    <a:pt x="228" y="103"/>
                  </a:cubicBezTo>
                  <a:close/>
                  <a:moveTo>
                    <a:pt x="241" y="220"/>
                  </a:moveTo>
                  <a:cubicBezTo>
                    <a:pt x="239" y="225"/>
                    <a:pt x="231" y="218"/>
                    <a:pt x="241" y="220"/>
                  </a:cubicBezTo>
                  <a:cubicBezTo>
                    <a:pt x="241" y="212"/>
                    <a:pt x="248" y="219"/>
                    <a:pt x="241" y="220"/>
                  </a:cubicBezTo>
                  <a:close/>
                  <a:moveTo>
                    <a:pt x="255" y="106"/>
                  </a:moveTo>
                  <a:cubicBezTo>
                    <a:pt x="256" y="107"/>
                    <a:pt x="254" y="106"/>
                    <a:pt x="255" y="106"/>
                  </a:cubicBezTo>
                  <a:close/>
                  <a:moveTo>
                    <a:pt x="260" y="106"/>
                  </a:moveTo>
                  <a:cubicBezTo>
                    <a:pt x="262" y="107"/>
                    <a:pt x="260" y="106"/>
                    <a:pt x="260" y="106"/>
                  </a:cubicBezTo>
                  <a:close/>
                  <a:moveTo>
                    <a:pt x="260" y="101"/>
                  </a:moveTo>
                  <a:cubicBezTo>
                    <a:pt x="260" y="102"/>
                    <a:pt x="259" y="103"/>
                    <a:pt x="259" y="101"/>
                  </a:cubicBezTo>
                  <a:cubicBezTo>
                    <a:pt x="257" y="98"/>
                    <a:pt x="253" y="97"/>
                    <a:pt x="253" y="92"/>
                  </a:cubicBezTo>
                  <a:cubicBezTo>
                    <a:pt x="253" y="102"/>
                    <a:pt x="254" y="107"/>
                    <a:pt x="248" y="120"/>
                  </a:cubicBezTo>
                  <a:cubicBezTo>
                    <a:pt x="238" y="116"/>
                    <a:pt x="236" y="104"/>
                    <a:pt x="239" y="96"/>
                  </a:cubicBezTo>
                  <a:cubicBezTo>
                    <a:pt x="234" y="95"/>
                    <a:pt x="241" y="88"/>
                    <a:pt x="239" y="96"/>
                  </a:cubicBezTo>
                  <a:cubicBezTo>
                    <a:pt x="241" y="96"/>
                    <a:pt x="241" y="97"/>
                    <a:pt x="243" y="97"/>
                  </a:cubicBezTo>
                  <a:cubicBezTo>
                    <a:pt x="242" y="90"/>
                    <a:pt x="245" y="97"/>
                    <a:pt x="248" y="97"/>
                  </a:cubicBezTo>
                  <a:cubicBezTo>
                    <a:pt x="248" y="92"/>
                    <a:pt x="244" y="92"/>
                    <a:pt x="244" y="87"/>
                  </a:cubicBezTo>
                  <a:cubicBezTo>
                    <a:pt x="242" y="87"/>
                    <a:pt x="243" y="84"/>
                    <a:pt x="244" y="87"/>
                  </a:cubicBezTo>
                  <a:cubicBezTo>
                    <a:pt x="246" y="87"/>
                    <a:pt x="247" y="88"/>
                    <a:pt x="248" y="89"/>
                  </a:cubicBezTo>
                  <a:cubicBezTo>
                    <a:pt x="249" y="84"/>
                    <a:pt x="245" y="84"/>
                    <a:pt x="246" y="80"/>
                  </a:cubicBezTo>
                  <a:cubicBezTo>
                    <a:pt x="244" y="80"/>
                    <a:pt x="245" y="77"/>
                    <a:pt x="246" y="80"/>
                  </a:cubicBezTo>
                  <a:cubicBezTo>
                    <a:pt x="250" y="80"/>
                    <a:pt x="248" y="85"/>
                    <a:pt x="253" y="83"/>
                  </a:cubicBezTo>
                  <a:cubicBezTo>
                    <a:pt x="256" y="83"/>
                    <a:pt x="254" y="80"/>
                    <a:pt x="252" y="80"/>
                  </a:cubicBezTo>
                  <a:cubicBezTo>
                    <a:pt x="257" y="78"/>
                    <a:pt x="265" y="89"/>
                    <a:pt x="266" y="97"/>
                  </a:cubicBezTo>
                  <a:cubicBezTo>
                    <a:pt x="268" y="97"/>
                    <a:pt x="267" y="100"/>
                    <a:pt x="266" y="97"/>
                  </a:cubicBezTo>
                  <a:cubicBezTo>
                    <a:pt x="263" y="98"/>
                    <a:pt x="264" y="102"/>
                    <a:pt x="260" y="101"/>
                  </a:cubicBezTo>
                  <a:close/>
                  <a:moveTo>
                    <a:pt x="266" y="198"/>
                  </a:moveTo>
                  <a:cubicBezTo>
                    <a:pt x="264" y="199"/>
                    <a:pt x="265" y="196"/>
                    <a:pt x="266" y="198"/>
                  </a:cubicBezTo>
                  <a:cubicBezTo>
                    <a:pt x="270" y="198"/>
                    <a:pt x="268" y="204"/>
                    <a:pt x="271" y="204"/>
                  </a:cubicBezTo>
                  <a:cubicBezTo>
                    <a:pt x="269" y="209"/>
                    <a:pt x="264" y="203"/>
                    <a:pt x="266" y="198"/>
                  </a:cubicBezTo>
                  <a:close/>
                  <a:moveTo>
                    <a:pt x="269" y="89"/>
                  </a:moveTo>
                  <a:cubicBezTo>
                    <a:pt x="268" y="88"/>
                    <a:pt x="267" y="87"/>
                    <a:pt x="267" y="85"/>
                  </a:cubicBezTo>
                  <a:cubicBezTo>
                    <a:pt x="260" y="81"/>
                    <a:pt x="256" y="74"/>
                    <a:pt x="252" y="67"/>
                  </a:cubicBezTo>
                  <a:cubicBezTo>
                    <a:pt x="256" y="62"/>
                    <a:pt x="262" y="71"/>
                    <a:pt x="264" y="74"/>
                  </a:cubicBezTo>
                  <a:cubicBezTo>
                    <a:pt x="267" y="70"/>
                    <a:pt x="270" y="77"/>
                    <a:pt x="264" y="76"/>
                  </a:cubicBezTo>
                  <a:cubicBezTo>
                    <a:pt x="265" y="80"/>
                    <a:pt x="268" y="81"/>
                    <a:pt x="267" y="85"/>
                  </a:cubicBezTo>
                  <a:cubicBezTo>
                    <a:pt x="269" y="85"/>
                    <a:pt x="270" y="87"/>
                    <a:pt x="269" y="89"/>
                  </a:cubicBezTo>
                  <a:cubicBezTo>
                    <a:pt x="276" y="89"/>
                    <a:pt x="269" y="96"/>
                    <a:pt x="269" y="89"/>
                  </a:cubicBezTo>
                  <a:close/>
                  <a:moveTo>
                    <a:pt x="211" y="356"/>
                  </a:moveTo>
                  <a:cubicBezTo>
                    <a:pt x="203" y="369"/>
                    <a:pt x="181" y="359"/>
                    <a:pt x="170" y="361"/>
                  </a:cubicBezTo>
                  <a:cubicBezTo>
                    <a:pt x="180" y="353"/>
                    <a:pt x="196" y="355"/>
                    <a:pt x="211" y="356"/>
                  </a:cubicBezTo>
                  <a:close/>
                  <a:moveTo>
                    <a:pt x="220" y="379"/>
                  </a:moveTo>
                  <a:cubicBezTo>
                    <a:pt x="221" y="379"/>
                    <a:pt x="222" y="379"/>
                    <a:pt x="223" y="379"/>
                  </a:cubicBezTo>
                  <a:cubicBezTo>
                    <a:pt x="224" y="374"/>
                    <a:pt x="231" y="381"/>
                    <a:pt x="223" y="379"/>
                  </a:cubicBezTo>
                  <a:cubicBezTo>
                    <a:pt x="215" y="388"/>
                    <a:pt x="198" y="388"/>
                    <a:pt x="181" y="388"/>
                  </a:cubicBezTo>
                  <a:cubicBezTo>
                    <a:pt x="180" y="386"/>
                    <a:pt x="179" y="385"/>
                    <a:pt x="181" y="383"/>
                  </a:cubicBezTo>
                  <a:cubicBezTo>
                    <a:pt x="170" y="388"/>
                    <a:pt x="180" y="379"/>
                    <a:pt x="170" y="379"/>
                  </a:cubicBezTo>
                  <a:cubicBezTo>
                    <a:pt x="170" y="375"/>
                    <a:pt x="170" y="371"/>
                    <a:pt x="172" y="369"/>
                  </a:cubicBezTo>
                  <a:cubicBezTo>
                    <a:pt x="189" y="381"/>
                    <a:pt x="215" y="365"/>
                    <a:pt x="230" y="369"/>
                  </a:cubicBezTo>
                  <a:cubicBezTo>
                    <a:pt x="229" y="374"/>
                    <a:pt x="222" y="374"/>
                    <a:pt x="220" y="379"/>
                  </a:cubicBezTo>
                  <a:close/>
                  <a:moveTo>
                    <a:pt x="232" y="365"/>
                  </a:moveTo>
                  <a:cubicBezTo>
                    <a:pt x="236" y="358"/>
                    <a:pt x="235" y="371"/>
                    <a:pt x="232" y="365"/>
                  </a:cubicBezTo>
                  <a:close/>
                  <a:moveTo>
                    <a:pt x="319" y="245"/>
                  </a:moveTo>
                  <a:cubicBezTo>
                    <a:pt x="318" y="244"/>
                    <a:pt x="320" y="246"/>
                    <a:pt x="319" y="245"/>
                  </a:cubicBezTo>
                  <a:close/>
                  <a:moveTo>
                    <a:pt x="324" y="307"/>
                  </a:moveTo>
                  <a:cubicBezTo>
                    <a:pt x="316" y="292"/>
                    <a:pt x="320" y="265"/>
                    <a:pt x="321" y="246"/>
                  </a:cubicBezTo>
                  <a:cubicBezTo>
                    <a:pt x="329" y="262"/>
                    <a:pt x="329" y="292"/>
                    <a:pt x="324" y="30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2" name="Freeform 39"/>
            <p:cNvSpPr>
              <a:spLocks/>
            </p:cNvSpPr>
            <p:nvPr/>
          </p:nvSpPr>
          <p:spPr bwMode="auto">
            <a:xfrm>
              <a:off x="112016649" y="105418567"/>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3" name="Freeform 40"/>
            <p:cNvSpPr>
              <a:spLocks/>
            </p:cNvSpPr>
            <p:nvPr/>
          </p:nvSpPr>
          <p:spPr bwMode="auto">
            <a:xfrm>
              <a:off x="111943344" y="105507808"/>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4" name="Freeform 41"/>
            <p:cNvSpPr>
              <a:spLocks/>
            </p:cNvSpPr>
            <p:nvPr/>
          </p:nvSpPr>
          <p:spPr bwMode="auto">
            <a:xfrm>
              <a:off x="111847728" y="105549241"/>
              <a:ext cx="6374" cy="6375"/>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5" name="Freeform 42"/>
            <p:cNvSpPr>
              <a:spLocks/>
            </p:cNvSpPr>
            <p:nvPr/>
          </p:nvSpPr>
          <p:spPr bwMode="auto">
            <a:xfrm>
              <a:off x="112488353" y="105549241"/>
              <a:ext cx="6375" cy="6375"/>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2"/>
                    <a:pt x="2" y="1"/>
                    <a:pt x="2" y="0"/>
                  </a:cubicBezTo>
                  <a:cubicBezTo>
                    <a:pt x="0" y="1"/>
                    <a:pt x="1" y="2"/>
                    <a:pt x="2"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6" name="Freeform 43"/>
            <p:cNvSpPr>
              <a:spLocks/>
            </p:cNvSpPr>
            <p:nvPr/>
          </p:nvSpPr>
          <p:spPr bwMode="auto">
            <a:xfrm>
              <a:off x="111822230" y="105561990"/>
              <a:ext cx="22311" cy="22311"/>
            </a:xfrm>
            <a:custGeom>
              <a:avLst/>
              <a:gdLst>
                <a:gd name="T0" fmla="*/ 2 w 7"/>
                <a:gd name="T1" fmla="*/ 7 h 7"/>
                <a:gd name="T2" fmla="*/ 2 w 7"/>
                <a:gd name="T3" fmla="*/ 7 h 7"/>
              </a:gdLst>
              <a:ahLst/>
              <a:cxnLst>
                <a:cxn ang="0">
                  <a:pos x="T0" y="T1"/>
                </a:cxn>
                <a:cxn ang="0">
                  <a:pos x="T2" y="T3"/>
                </a:cxn>
              </a:cxnLst>
              <a:rect l="0" t="0" r="r" b="b"/>
              <a:pathLst>
                <a:path w="7" h="7">
                  <a:moveTo>
                    <a:pt x="2" y="7"/>
                  </a:moveTo>
                  <a:cubicBezTo>
                    <a:pt x="7" y="7"/>
                    <a:pt x="0" y="0"/>
                    <a:pt x="2"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7" name="Freeform 44"/>
            <p:cNvSpPr>
              <a:spLocks/>
            </p:cNvSpPr>
            <p:nvPr/>
          </p:nvSpPr>
          <p:spPr bwMode="auto">
            <a:xfrm>
              <a:off x="111815856" y="105584301"/>
              <a:ext cx="12749" cy="15935"/>
            </a:xfrm>
            <a:custGeom>
              <a:avLst/>
              <a:gdLst>
                <a:gd name="T0" fmla="*/ 4 w 4"/>
                <a:gd name="T1" fmla="*/ 0 h 5"/>
                <a:gd name="T2" fmla="*/ 2 w 4"/>
                <a:gd name="T3" fmla="*/ 0 h 5"/>
                <a:gd name="T4" fmla="*/ 0 w 4"/>
                <a:gd name="T5" fmla="*/ 5 h 5"/>
                <a:gd name="T6" fmla="*/ 4 w 4"/>
                <a:gd name="T7" fmla="*/ 0 h 5"/>
              </a:gdLst>
              <a:ahLst/>
              <a:cxnLst>
                <a:cxn ang="0">
                  <a:pos x="T0" y="T1"/>
                </a:cxn>
                <a:cxn ang="0">
                  <a:pos x="T2" y="T3"/>
                </a:cxn>
                <a:cxn ang="0">
                  <a:pos x="T4" y="T5"/>
                </a:cxn>
                <a:cxn ang="0">
                  <a:pos x="T6" y="T7"/>
                </a:cxn>
              </a:cxnLst>
              <a:rect l="0" t="0" r="r" b="b"/>
              <a:pathLst>
                <a:path w="4" h="5">
                  <a:moveTo>
                    <a:pt x="4" y="0"/>
                  </a:moveTo>
                  <a:cubicBezTo>
                    <a:pt x="3" y="0"/>
                    <a:pt x="3" y="0"/>
                    <a:pt x="2" y="0"/>
                  </a:cubicBezTo>
                  <a:cubicBezTo>
                    <a:pt x="1" y="1"/>
                    <a:pt x="0" y="3"/>
                    <a:pt x="0" y="5"/>
                  </a:cubicBezTo>
                  <a:cubicBezTo>
                    <a:pt x="2" y="5"/>
                    <a:pt x="4" y="3"/>
                    <a:pt x="4"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8" name="Freeform 45"/>
            <p:cNvSpPr>
              <a:spLocks/>
            </p:cNvSpPr>
            <p:nvPr/>
          </p:nvSpPr>
          <p:spPr bwMode="auto">
            <a:xfrm>
              <a:off x="111812669" y="105600236"/>
              <a:ext cx="3187" cy="63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9" name="Freeform 46"/>
            <p:cNvSpPr>
              <a:spLocks/>
            </p:cNvSpPr>
            <p:nvPr/>
          </p:nvSpPr>
          <p:spPr bwMode="auto">
            <a:xfrm>
              <a:off x="111806295" y="105606611"/>
              <a:ext cx="6374" cy="12749"/>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0" y="0"/>
                    <a:pt x="0" y="2"/>
                    <a:pt x="0" y="4"/>
                  </a:cubicBezTo>
                  <a:cubicBezTo>
                    <a:pt x="1" y="4"/>
                    <a:pt x="1"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0" name="Freeform 47"/>
            <p:cNvSpPr>
              <a:spLocks/>
            </p:cNvSpPr>
            <p:nvPr/>
          </p:nvSpPr>
          <p:spPr bwMode="auto">
            <a:xfrm>
              <a:off x="111952905" y="105606611"/>
              <a:ext cx="9562" cy="6374"/>
            </a:xfrm>
            <a:custGeom>
              <a:avLst/>
              <a:gdLst>
                <a:gd name="T0" fmla="*/ 3 w 3"/>
                <a:gd name="T1" fmla="*/ 0 h 2"/>
                <a:gd name="T2" fmla="*/ 0 w 3"/>
                <a:gd name="T3" fmla="*/ 0 h 2"/>
                <a:gd name="T4" fmla="*/ 3 w 3"/>
                <a:gd name="T5" fmla="*/ 0 h 2"/>
              </a:gdLst>
              <a:ahLst/>
              <a:cxnLst>
                <a:cxn ang="0">
                  <a:pos x="T0" y="T1"/>
                </a:cxn>
                <a:cxn ang="0">
                  <a:pos x="T2" y="T3"/>
                </a:cxn>
                <a:cxn ang="0">
                  <a:pos x="T4" y="T5"/>
                </a:cxn>
              </a:cxnLst>
              <a:rect l="0" t="0" r="r" b="b"/>
              <a:pathLst>
                <a:path w="3" h="2">
                  <a:moveTo>
                    <a:pt x="3" y="0"/>
                  </a:moveTo>
                  <a:cubicBezTo>
                    <a:pt x="2" y="0"/>
                    <a:pt x="1" y="0"/>
                    <a:pt x="0" y="0"/>
                  </a:cubicBezTo>
                  <a:cubicBezTo>
                    <a:pt x="0"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1" name="Freeform 48"/>
            <p:cNvSpPr>
              <a:spLocks/>
            </p:cNvSpPr>
            <p:nvPr/>
          </p:nvSpPr>
          <p:spPr bwMode="auto">
            <a:xfrm>
              <a:off x="111787171" y="105619360"/>
              <a:ext cx="19124" cy="22310"/>
            </a:xfrm>
            <a:custGeom>
              <a:avLst/>
              <a:gdLst>
                <a:gd name="T0" fmla="*/ 6 w 6"/>
                <a:gd name="T1" fmla="*/ 0 h 7"/>
                <a:gd name="T2" fmla="*/ 0 w 6"/>
                <a:gd name="T3" fmla="*/ 7 h 7"/>
                <a:gd name="T4" fmla="*/ 6 w 6"/>
                <a:gd name="T5" fmla="*/ 0 h 7"/>
              </a:gdLst>
              <a:ahLst/>
              <a:cxnLst>
                <a:cxn ang="0">
                  <a:pos x="T0" y="T1"/>
                </a:cxn>
                <a:cxn ang="0">
                  <a:pos x="T2" y="T3"/>
                </a:cxn>
                <a:cxn ang="0">
                  <a:pos x="T4" y="T5"/>
                </a:cxn>
              </a:cxnLst>
              <a:rect l="0" t="0" r="r" b="b"/>
              <a:pathLst>
                <a:path w="6" h="7">
                  <a:moveTo>
                    <a:pt x="6" y="0"/>
                  </a:moveTo>
                  <a:cubicBezTo>
                    <a:pt x="2" y="0"/>
                    <a:pt x="2" y="4"/>
                    <a:pt x="0" y="7"/>
                  </a:cubicBezTo>
                  <a:cubicBezTo>
                    <a:pt x="5" y="7"/>
                    <a:pt x="5" y="3"/>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2" name="Freeform 49"/>
            <p:cNvSpPr>
              <a:spLocks/>
            </p:cNvSpPr>
            <p:nvPr/>
          </p:nvSpPr>
          <p:spPr bwMode="auto">
            <a:xfrm>
              <a:off x="112427797" y="105622547"/>
              <a:ext cx="6374" cy="9561"/>
            </a:xfrm>
            <a:custGeom>
              <a:avLst/>
              <a:gdLst>
                <a:gd name="T0" fmla="*/ 0 w 2"/>
                <a:gd name="T1" fmla="*/ 0 h 3"/>
                <a:gd name="T2" fmla="*/ 0 w 2"/>
                <a:gd name="T3" fmla="*/ 0 h 3"/>
              </a:gdLst>
              <a:ahLst/>
              <a:cxnLst>
                <a:cxn ang="0">
                  <a:pos x="T0" y="T1"/>
                </a:cxn>
                <a:cxn ang="0">
                  <a:pos x="T2" y="T3"/>
                </a:cxn>
              </a:cxnLst>
              <a:rect l="0" t="0" r="r" b="b"/>
              <a:pathLst>
                <a:path w="2" h="3">
                  <a:moveTo>
                    <a:pt x="0" y="0"/>
                  </a:moveTo>
                  <a:cubicBezTo>
                    <a:pt x="1" y="3"/>
                    <a:pt x="2"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3" name="Freeform 50"/>
            <p:cNvSpPr>
              <a:spLocks/>
            </p:cNvSpPr>
            <p:nvPr/>
          </p:nvSpPr>
          <p:spPr bwMode="auto">
            <a:xfrm>
              <a:off x="111905097" y="105625734"/>
              <a:ext cx="6375"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4" name="Freeform 51"/>
            <p:cNvSpPr>
              <a:spLocks/>
            </p:cNvSpPr>
            <p:nvPr/>
          </p:nvSpPr>
          <p:spPr bwMode="auto">
            <a:xfrm>
              <a:off x="112478792" y="105628921"/>
              <a:ext cx="3187" cy="6375"/>
            </a:xfrm>
            <a:custGeom>
              <a:avLst/>
              <a:gdLst>
                <a:gd name="T0" fmla="*/ 0 w 1"/>
                <a:gd name="T1" fmla="*/ 2 h 2"/>
                <a:gd name="T2" fmla="*/ 1 w 1"/>
                <a:gd name="T3" fmla="*/ 2 h 2"/>
                <a:gd name="T4" fmla="*/ 0 w 1"/>
                <a:gd name="T5" fmla="*/ 2 h 2"/>
              </a:gdLst>
              <a:ahLst/>
              <a:cxnLst>
                <a:cxn ang="0">
                  <a:pos x="T0" y="T1"/>
                </a:cxn>
                <a:cxn ang="0">
                  <a:pos x="T2" y="T3"/>
                </a:cxn>
                <a:cxn ang="0">
                  <a:pos x="T4" y="T5"/>
                </a:cxn>
              </a:cxnLst>
              <a:rect l="0" t="0" r="r" b="b"/>
              <a:pathLst>
                <a:path w="1" h="2">
                  <a:moveTo>
                    <a:pt x="0" y="2"/>
                  </a:moveTo>
                  <a:cubicBezTo>
                    <a:pt x="0" y="2"/>
                    <a:pt x="1" y="2"/>
                    <a:pt x="1" y="2"/>
                  </a:cubicBezTo>
                  <a:cubicBezTo>
                    <a:pt x="1" y="0"/>
                    <a:pt x="0" y="1"/>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5" name="Freeform 52"/>
            <p:cNvSpPr>
              <a:spLocks/>
            </p:cNvSpPr>
            <p:nvPr/>
          </p:nvSpPr>
          <p:spPr bwMode="auto">
            <a:xfrm>
              <a:off x="111885974" y="105641670"/>
              <a:ext cx="22311" cy="31872"/>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2" y="1"/>
                    <a:pt x="0" y="5"/>
                    <a:pt x="0" y="10"/>
                  </a:cubicBezTo>
                  <a:cubicBezTo>
                    <a:pt x="4" y="9"/>
                    <a:pt x="4" y="3"/>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6" name="Freeform 53"/>
            <p:cNvSpPr>
              <a:spLocks/>
            </p:cNvSpPr>
            <p:nvPr/>
          </p:nvSpPr>
          <p:spPr bwMode="auto">
            <a:xfrm>
              <a:off x="111780797" y="105654419"/>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7" name="Freeform 54"/>
            <p:cNvSpPr>
              <a:spLocks/>
            </p:cNvSpPr>
            <p:nvPr/>
          </p:nvSpPr>
          <p:spPr bwMode="auto">
            <a:xfrm>
              <a:off x="111796733" y="10566079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8" name="Freeform 55"/>
            <p:cNvSpPr>
              <a:spLocks/>
            </p:cNvSpPr>
            <p:nvPr/>
          </p:nvSpPr>
          <p:spPr bwMode="auto">
            <a:xfrm>
              <a:off x="111780797" y="105670355"/>
              <a:ext cx="31872" cy="22310"/>
            </a:xfrm>
            <a:custGeom>
              <a:avLst/>
              <a:gdLst>
                <a:gd name="T0" fmla="*/ 4 w 10"/>
                <a:gd name="T1" fmla="*/ 7 h 7"/>
                <a:gd name="T2" fmla="*/ 4 w 10"/>
                <a:gd name="T3" fmla="*/ 0 h 7"/>
                <a:gd name="T4" fmla="*/ 4 w 10"/>
                <a:gd name="T5" fmla="*/ 7 h 7"/>
              </a:gdLst>
              <a:ahLst/>
              <a:cxnLst>
                <a:cxn ang="0">
                  <a:pos x="T0" y="T1"/>
                </a:cxn>
                <a:cxn ang="0">
                  <a:pos x="T2" y="T3"/>
                </a:cxn>
                <a:cxn ang="0">
                  <a:pos x="T4" y="T5"/>
                </a:cxn>
              </a:cxnLst>
              <a:rect l="0" t="0" r="r" b="b"/>
              <a:pathLst>
                <a:path w="10" h="7">
                  <a:moveTo>
                    <a:pt x="4" y="7"/>
                  </a:moveTo>
                  <a:cubicBezTo>
                    <a:pt x="3" y="3"/>
                    <a:pt x="10" y="1"/>
                    <a:pt x="4" y="0"/>
                  </a:cubicBezTo>
                  <a:cubicBezTo>
                    <a:pt x="4" y="1"/>
                    <a:pt x="0" y="6"/>
                    <a:pt x="4"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9" name="Freeform 56"/>
            <p:cNvSpPr>
              <a:spLocks/>
            </p:cNvSpPr>
            <p:nvPr/>
          </p:nvSpPr>
          <p:spPr bwMode="auto">
            <a:xfrm>
              <a:off x="111764861" y="105673542"/>
              <a:ext cx="19123" cy="28685"/>
            </a:xfrm>
            <a:custGeom>
              <a:avLst/>
              <a:gdLst>
                <a:gd name="T0" fmla="*/ 6 w 6"/>
                <a:gd name="T1" fmla="*/ 0 h 9"/>
                <a:gd name="T2" fmla="*/ 0 w 6"/>
                <a:gd name="T3" fmla="*/ 7 h 9"/>
                <a:gd name="T4" fmla="*/ 6 w 6"/>
                <a:gd name="T5" fmla="*/ 0 h 9"/>
              </a:gdLst>
              <a:ahLst/>
              <a:cxnLst>
                <a:cxn ang="0">
                  <a:pos x="T0" y="T1"/>
                </a:cxn>
                <a:cxn ang="0">
                  <a:pos x="T2" y="T3"/>
                </a:cxn>
                <a:cxn ang="0">
                  <a:pos x="T4" y="T5"/>
                </a:cxn>
              </a:cxnLst>
              <a:rect l="0" t="0" r="r" b="b"/>
              <a:pathLst>
                <a:path w="6" h="9">
                  <a:moveTo>
                    <a:pt x="6" y="0"/>
                  </a:moveTo>
                  <a:cubicBezTo>
                    <a:pt x="1" y="0"/>
                    <a:pt x="1" y="4"/>
                    <a:pt x="0" y="7"/>
                  </a:cubicBezTo>
                  <a:cubicBezTo>
                    <a:pt x="6" y="9"/>
                    <a:pt x="3" y="2"/>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0" name="Freeform 57"/>
            <p:cNvSpPr>
              <a:spLocks/>
            </p:cNvSpPr>
            <p:nvPr/>
          </p:nvSpPr>
          <p:spPr bwMode="auto">
            <a:xfrm>
              <a:off x="111854102" y="105683103"/>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1" name="Freeform 58"/>
            <p:cNvSpPr>
              <a:spLocks/>
            </p:cNvSpPr>
            <p:nvPr/>
          </p:nvSpPr>
          <p:spPr bwMode="auto">
            <a:xfrm>
              <a:off x="112354491" y="105673542"/>
              <a:ext cx="6375"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2" name="Freeform 59"/>
            <p:cNvSpPr>
              <a:spLocks/>
            </p:cNvSpPr>
            <p:nvPr/>
          </p:nvSpPr>
          <p:spPr bwMode="auto">
            <a:xfrm>
              <a:off x="111748925" y="105695852"/>
              <a:ext cx="22310" cy="25498"/>
            </a:xfrm>
            <a:custGeom>
              <a:avLst/>
              <a:gdLst>
                <a:gd name="T0" fmla="*/ 5 w 7"/>
                <a:gd name="T1" fmla="*/ 0 h 8"/>
                <a:gd name="T2" fmla="*/ 5 w 7"/>
                <a:gd name="T3" fmla="*/ 0 h 8"/>
              </a:gdLst>
              <a:ahLst/>
              <a:cxnLst>
                <a:cxn ang="0">
                  <a:pos x="T0" y="T1"/>
                </a:cxn>
                <a:cxn ang="0">
                  <a:pos x="T2" y="T3"/>
                </a:cxn>
              </a:cxnLst>
              <a:rect l="0" t="0" r="r" b="b"/>
              <a:pathLst>
                <a:path w="7" h="8">
                  <a:moveTo>
                    <a:pt x="5" y="0"/>
                  </a:moveTo>
                  <a:cubicBezTo>
                    <a:pt x="0" y="1"/>
                    <a:pt x="7" y="8"/>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3" name="Freeform 60"/>
            <p:cNvSpPr>
              <a:spLocks/>
            </p:cNvSpPr>
            <p:nvPr/>
          </p:nvSpPr>
          <p:spPr bwMode="auto">
            <a:xfrm>
              <a:off x="112335368" y="105702227"/>
              <a:ext cx="3187" cy="3187"/>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1"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4" name="Freeform 61"/>
            <p:cNvSpPr>
              <a:spLocks/>
            </p:cNvSpPr>
            <p:nvPr/>
          </p:nvSpPr>
          <p:spPr bwMode="auto">
            <a:xfrm>
              <a:off x="111981590" y="105702227"/>
              <a:ext cx="6374" cy="19123"/>
            </a:xfrm>
            <a:custGeom>
              <a:avLst/>
              <a:gdLst>
                <a:gd name="T0" fmla="*/ 1 w 2"/>
                <a:gd name="T1" fmla="*/ 0 h 6"/>
                <a:gd name="T2" fmla="*/ 0 w 2"/>
                <a:gd name="T3" fmla="*/ 0 h 6"/>
                <a:gd name="T4" fmla="*/ 0 w 2"/>
                <a:gd name="T5" fmla="*/ 6 h 6"/>
                <a:gd name="T6" fmla="*/ 1 w 2"/>
                <a:gd name="T7" fmla="*/ 0 h 6"/>
              </a:gdLst>
              <a:ahLst/>
              <a:cxnLst>
                <a:cxn ang="0">
                  <a:pos x="T0" y="T1"/>
                </a:cxn>
                <a:cxn ang="0">
                  <a:pos x="T2" y="T3"/>
                </a:cxn>
                <a:cxn ang="0">
                  <a:pos x="T4" y="T5"/>
                </a:cxn>
                <a:cxn ang="0">
                  <a:pos x="T6" y="T7"/>
                </a:cxn>
              </a:cxnLst>
              <a:rect l="0" t="0" r="r" b="b"/>
              <a:pathLst>
                <a:path w="2" h="6">
                  <a:moveTo>
                    <a:pt x="1" y="0"/>
                  </a:moveTo>
                  <a:cubicBezTo>
                    <a:pt x="1" y="0"/>
                    <a:pt x="0" y="0"/>
                    <a:pt x="0" y="0"/>
                  </a:cubicBezTo>
                  <a:cubicBezTo>
                    <a:pt x="0" y="2"/>
                    <a:pt x="0" y="4"/>
                    <a:pt x="0" y="6"/>
                  </a:cubicBezTo>
                  <a:cubicBezTo>
                    <a:pt x="2" y="5"/>
                    <a:pt x="1" y="2"/>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5" name="Freeform 62"/>
            <p:cNvSpPr>
              <a:spLocks/>
            </p:cNvSpPr>
            <p:nvPr/>
          </p:nvSpPr>
          <p:spPr bwMode="auto">
            <a:xfrm>
              <a:off x="111764861" y="105711788"/>
              <a:ext cx="9562" cy="9562"/>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1"/>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6" name="Freeform 63"/>
            <p:cNvSpPr>
              <a:spLocks/>
            </p:cNvSpPr>
            <p:nvPr/>
          </p:nvSpPr>
          <p:spPr bwMode="auto">
            <a:xfrm>
              <a:off x="112277999" y="105714975"/>
              <a:ext cx="19123" cy="44621"/>
            </a:xfrm>
            <a:custGeom>
              <a:avLst/>
              <a:gdLst>
                <a:gd name="T0" fmla="*/ 2 w 6"/>
                <a:gd name="T1" fmla="*/ 14 h 14"/>
                <a:gd name="T2" fmla="*/ 4 w 6"/>
                <a:gd name="T3" fmla="*/ 0 h 14"/>
                <a:gd name="T4" fmla="*/ 2 w 6"/>
                <a:gd name="T5" fmla="*/ 14 h 14"/>
              </a:gdLst>
              <a:ahLst/>
              <a:cxnLst>
                <a:cxn ang="0">
                  <a:pos x="T0" y="T1"/>
                </a:cxn>
                <a:cxn ang="0">
                  <a:pos x="T2" y="T3"/>
                </a:cxn>
                <a:cxn ang="0">
                  <a:pos x="T4" y="T5"/>
                </a:cxn>
              </a:cxnLst>
              <a:rect l="0" t="0" r="r" b="b"/>
              <a:pathLst>
                <a:path w="6" h="14">
                  <a:moveTo>
                    <a:pt x="2" y="14"/>
                  </a:moveTo>
                  <a:cubicBezTo>
                    <a:pt x="6" y="13"/>
                    <a:pt x="3" y="4"/>
                    <a:pt x="4" y="0"/>
                  </a:cubicBezTo>
                  <a:cubicBezTo>
                    <a:pt x="0" y="1"/>
                    <a:pt x="3" y="10"/>
                    <a:pt x="2" y="1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7" name="Freeform 64"/>
            <p:cNvSpPr>
              <a:spLocks/>
            </p:cNvSpPr>
            <p:nvPr/>
          </p:nvSpPr>
          <p:spPr bwMode="auto">
            <a:xfrm>
              <a:off x="111748925" y="105721350"/>
              <a:ext cx="22310" cy="22310"/>
            </a:xfrm>
            <a:custGeom>
              <a:avLst/>
              <a:gdLst>
                <a:gd name="T0" fmla="*/ 5 w 7"/>
                <a:gd name="T1" fmla="*/ 0 h 7"/>
                <a:gd name="T2" fmla="*/ 5 w 7"/>
                <a:gd name="T3" fmla="*/ 0 h 7"/>
              </a:gdLst>
              <a:ahLst/>
              <a:cxnLst>
                <a:cxn ang="0">
                  <a:pos x="T0" y="T1"/>
                </a:cxn>
                <a:cxn ang="0">
                  <a:pos x="T2" y="T3"/>
                </a:cxn>
              </a:cxnLst>
              <a:rect l="0" t="0" r="r" b="b"/>
              <a:pathLst>
                <a:path w="7" h="7">
                  <a:moveTo>
                    <a:pt x="5" y="0"/>
                  </a:moveTo>
                  <a:cubicBezTo>
                    <a:pt x="0" y="0"/>
                    <a:pt x="7" y="7"/>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8" name="Freeform 65"/>
            <p:cNvSpPr>
              <a:spLocks/>
            </p:cNvSpPr>
            <p:nvPr/>
          </p:nvSpPr>
          <p:spPr bwMode="auto">
            <a:xfrm>
              <a:off x="111806295" y="105724537"/>
              <a:ext cx="9561" cy="12749"/>
            </a:xfrm>
            <a:custGeom>
              <a:avLst/>
              <a:gdLst>
                <a:gd name="T0" fmla="*/ 3 w 3"/>
                <a:gd name="T1" fmla="*/ 0 h 4"/>
                <a:gd name="T2" fmla="*/ 0 w 3"/>
                <a:gd name="T3" fmla="*/ 4 h 4"/>
                <a:gd name="T4" fmla="*/ 3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0" y="0"/>
                    <a:pt x="0" y="2"/>
                    <a:pt x="0" y="4"/>
                  </a:cubicBezTo>
                  <a:cubicBezTo>
                    <a:pt x="1" y="4"/>
                    <a:pt x="2" y="4"/>
                    <a:pt x="3" y="4"/>
                  </a:cubicBezTo>
                  <a:cubicBezTo>
                    <a:pt x="3" y="3"/>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9" name="Freeform 66"/>
            <p:cNvSpPr>
              <a:spLocks/>
            </p:cNvSpPr>
            <p:nvPr/>
          </p:nvSpPr>
          <p:spPr bwMode="auto">
            <a:xfrm>
              <a:off x="111972028" y="105727724"/>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0" name="Freeform 67"/>
            <p:cNvSpPr>
              <a:spLocks/>
            </p:cNvSpPr>
            <p:nvPr/>
          </p:nvSpPr>
          <p:spPr bwMode="auto">
            <a:xfrm>
              <a:off x="112242940" y="105721350"/>
              <a:ext cx="19123" cy="47808"/>
            </a:xfrm>
            <a:custGeom>
              <a:avLst/>
              <a:gdLst>
                <a:gd name="T0" fmla="*/ 5 w 6"/>
                <a:gd name="T1" fmla="*/ 8 h 15"/>
                <a:gd name="T2" fmla="*/ 1 w 6"/>
                <a:gd name="T3" fmla="*/ 1 h 15"/>
                <a:gd name="T4" fmla="*/ 5 w 6"/>
                <a:gd name="T5" fmla="*/ 8 h 15"/>
              </a:gdLst>
              <a:ahLst/>
              <a:cxnLst>
                <a:cxn ang="0">
                  <a:pos x="T0" y="T1"/>
                </a:cxn>
                <a:cxn ang="0">
                  <a:pos x="T2" y="T3"/>
                </a:cxn>
                <a:cxn ang="0">
                  <a:pos x="T4" y="T5"/>
                </a:cxn>
              </a:cxnLst>
              <a:rect l="0" t="0" r="r" b="b"/>
              <a:pathLst>
                <a:path w="6" h="15">
                  <a:moveTo>
                    <a:pt x="5" y="8"/>
                  </a:moveTo>
                  <a:cubicBezTo>
                    <a:pt x="0" y="10"/>
                    <a:pt x="6" y="0"/>
                    <a:pt x="1" y="1"/>
                  </a:cubicBezTo>
                  <a:cubicBezTo>
                    <a:pt x="0" y="5"/>
                    <a:pt x="1" y="15"/>
                    <a:pt x="5"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1" name="Freeform 68"/>
            <p:cNvSpPr>
              <a:spLocks/>
            </p:cNvSpPr>
            <p:nvPr/>
          </p:nvSpPr>
          <p:spPr bwMode="auto">
            <a:xfrm>
              <a:off x="111889161" y="105734099"/>
              <a:ext cx="3188" cy="6374"/>
            </a:xfrm>
            <a:custGeom>
              <a:avLst/>
              <a:gdLst>
                <a:gd name="T0" fmla="*/ 0 w 1"/>
                <a:gd name="T1" fmla="*/ 1 h 2"/>
                <a:gd name="T2" fmla="*/ 0 w 1"/>
                <a:gd name="T3" fmla="*/ 1 h 2"/>
              </a:gdLst>
              <a:ahLst/>
              <a:cxnLst>
                <a:cxn ang="0">
                  <a:pos x="T0" y="T1"/>
                </a:cxn>
                <a:cxn ang="0">
                  <a:pos x="T2" y="T3"/>
                </a:cxn>
              </a:cxnLst>
              <a:rect l="0" t="0" r="r" b="b"/>
              <a:pathLst>
                <a:path w="1" h="2">
                  <a:moveTo>
                    <a:pt x="0" y="1"/>
                  </a:moveTo>
                  <a:cubicBezTo>
                    <a:pt x="1"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2" name="Freeform 69"/>
            <p:cNvSpPr>
              <a:spLocks/>
            </p:cNvSpPr>
            <p:nvPr/>
          </p:nvSpPr>
          <p:spPr bwMode="auto">
            <a:xfrm>
              <a:off x="111959280" y="105714975"/>
              <a:ext cx="6374"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3" name="Freeform 70"/>
            <p:cNvSpPr>
              <a:spLocks/>
            </p:cNvSpPr>
            <p:nvPr/>
          </p:nvSpPr>
          <p:spPr bwMode="auto">
            <a:xfrm>
              <a:off x="111787171" y="105737286"/>
              <a:ext cx="25498" cy="28684"/>
            </a:xfrm>
            <a:custGeom>
              <a:avLst/>
              <a:gdLst>
                <a:gd name="T0" fmla="*/ 6 w 8"/>
                <a:gd name="T1" fmla="*/ 0 h 9"/>
                <a:gd name="T2" fmla="*/ 6 w 8"/>
                <a:gd name="T3" fmla="*/ 0 h 9"/>
              </a:gdLst>
              <a:ahLst/>
              <a:cxnLst>
                <a:cxn ang="0">
                  <a:pos x="T0" y="T1"/>
                </a:cxn>
                <a:cxn ang="0">
                  <a:pos x="T2" y="T3"/>
                </a:cxn>
              </a:cxnLst>
              <a:rect l="0" t="0" r="r" b="b"/>
              <a:pathLst>
                <a:path w="8" h="9">
                  <a:moveTo>
                    <a:pt x="6" y="0"/>
                  </a:moveTo>
                  <a:cubicBezTo>
                    <a:pt x="0" y="2"/>
                    <a:pt x="8" y="9"/>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4" name="Freeform 71"/>
            <p:cNvSpPr>
              <a:spLocks/>
            </p:cNvSpPr>
            <p:nvPr/>
          </p:nvSpPr>
          <p:spPr bwMode="auto">
            <a:xfrm>
              <a:off x="111870038" y="105740473"/>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5" name="Freeform 72"/>
            <p:cNvSpPr>
              <a:spLocks/>
            </p:cNvSpPr>
            <p:nvPr/>
          </p:nvSpPr>
          <p:spPr bwMode="auto">
            <a:xfrm>
              <a:off x="111787171" y="105740473"/>
              <a:ext cx="9562" cy="9561"/>
            </a:xfrm>
            <a:custGeom>
              <a:avLst/>
              <a:gdLst>
                <a:gd name="T0" fmla="*/ 0 w 3"/>
                <a:gd name="T1" fmla="*/ 1 h 3"/>
                <a:gd name="T2" fmla="*/ 0 w 3"/>
                <a:gd name="T3" fmla="*/ 1 h 3"/>
              </a:gdLst>
              <a:ahLst/>
              <a:cxnLst>
                <a:cxn ang="0">
                  <a:pos x="T0" y="T1"/>
                </a:cxn>
                <a:cxn ang="0">
                  <a:pos x="T2" y="T3"/>
                </a:cxn>
              </a:cxnLst>
              <a:rect l="0" t="0" r="r" b="b"/>
              <a:pathLst>
                <a:path w="3" h="3">
                  <a:moveTo>
                    <a:pt x="0" y="1"/>
                  </a:moveTo>
                  <a:cubicBezTo>
                    <a:pt x="2" y="3"/>
                    <a:pt x="3"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6" name="Freeform 73"/>
            <p:cNvSpPr>
              <a:spLocks/>
            </p:cNvSpPr>
            <p:nvPr/>
          </p:nvSpPr>
          <p:spPr bwMode="auto">
            <a:xfrm>
              <a:off x="111968841" y="105743660"/>
              <a:ext cx="6375" cy="9562"/>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0" y="0"/>
                    <a:pt x="1" y="2"/>
                    <a:pt x="0" y="3"/>
                  </a:cubicBezTo>
                  <a:cubicBezTo>
                    <a:pt x="2" y="3"/>
                    <a:pt x="2" y="1"/>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7" name="Freeform 74"/>
            <p:cNvSpPr>
              <a:spLocks/>
            </p:cNvSpPr>
            <p:nvPr/>
          </p:nvSpPr>
          <p:spPr bwMode="auto">
            <a:xfrm>
              <a:off x="111866851" y="105753222"/>
              <a:ext cx="3187"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8" name="Freeform 75"/>
            <p:cNvSpPr>
              <a:spLocks/>
            </p:cNvSpPr>
            <p:nvPr/>
          </p:nvSpPr>
          <p:spPr bwMode="auto">
            <a:xfrm>
              <a:off x="111946531" y="105753222"/>
              <a:ext cx="12749" cy="22310"/>
            </a:xfrm>
            <a:custGeom>
              <a:avLst/>
              <a:gdLst>
                <a:gd name="T0" fmla="*/ 0 w 4"/>
                <a:gd name="T1" fmla="*/ 7 h 7"/>
                <a:gd name="T2" fmla="*/ 4 w 4"/>
                <a:gd name="T3" fmla="*/ 4 h 7"/>
                <a:gd name="T4" fmla="*/ 4 w 4"/>
                <a:gd name="T5" fmla="*/ 0 h 7"/>
                <a:gd name="T6" fmla="*/ 0 w 4"/>
                <a:gd name="T7" fmla="*/ 7 h 7"/>
              </a:gdLst>
              <a:ahLst/>
              <a:cxnLst>
                <a:cxn ang="0">
                  <a:pos x="T0" y="T1"/>
                </a:cxn>
                <a:cxn ang="0">
                  <a:pos x="T2" y="T3"/>
                </a:cxn>
                <a:cxn ang="0">
                  <a:pos x="T4" y="T5"/>
                </a:cxn>
                <a:cxn ang="0">
                  <a:pos x="T6" y="T7"/>
                </a:cxn>
              </a:cxnLst>
              <a:rect l="0" t="0" r="r" b="b"/>
              <a:pathLst>
                <a:path w="4" h="7">
                  <a:moveTo>
                    <a:pt x="0" y="7"/>
                  </a:moveTo>
                  <a:cubicBezTo>
                    <a:pt x="2" y="7"/>
                    <a:pt x="1" y="4"/>
                    <a:pt x="4" y="4"/>
                  </a:cubicBezTo>
                  <a:cubicBezTo>
                    <a:pt x="4" y="3"/>
                    <a:pt x="4" y="1"/>
                    <a:pt x="4" y="0"/>
                  </a:cubicBezTo>
                  <a:cubicBezTo>
                    <a:pt x="0" y="1"/>
                    <a:pt x="0" y="3"/>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9" name="Freeform 76"/>
            <p:cNvSpPr>
              <a:spLocks/>
            </p:cNvSpPr>
            <p:nvPr/>
          </p:nvSpPr>
          <p:spPr bwMode="auto">
            <a:xfrm>
              <a:off x="111790359" y="10576278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0" name="Freeform 77"/>
            <p:cNvSpPr>
              <a:spLocks/>
            </p:cNvSpPr>
            <p:nvPr/>
          </p:nvSpPr>
          <p:spPr bwMode="auto">
            <a:xfrm>
              <a:off x="111876413" y="105775532"/>
              <a:ext cx="6374" cy="3187"/>
            </a:xfrm>
            <a:custGeom>
              <a:avLst/>
              <a:gdLst>
                <a:gd name="T0" fmla="*/ 1 w 2"/>
                <a:gd name="T1" fmla="*/ 0 h 1"/>
                <a:gd name="T2" fmla="*/ 1 w 2"/>
                <a:gd name="T3" fmla="*/ 0 h 1"/>
              </a:gdLst>
              <a:ahLst/>
              <a:cxnLst>
                <a:cxn ang="0">
                  <a:pos x="T0" y="T1"/>
                </a:cxn>
                <a:cxn ang="0">
                  <a:pos x="T2" y="T3"/>
                </a:cxn>
              </a:cxnLst>
              <a:rect l="0" t="0" r="r" b="b"/>
              <a:pathLst>
                <a:path w="2" h="1">
                  <a:moveTo>
                    <a:pt x="1" y="0"/>
                  </a:moveTo>
                  <a:cubicBezTo>
                    <a:pt x="2" y="1"/>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1" name="Freeform 78"/>
            <p:cNvSpPr>
              <a:spLocks/>
            </p:cNvSpPr>
            <p:nvPr/>
          </p:nvSpPr>
          <p:spPr bwMode="auto">
            <a:xfrm>
              <a:off x="112284373" y="105775532"/>
              <a:ext cx="12749" cy="12749"/>
            </a:xfrm>
            <a:custGeom>
              <a:avLst/>
              <a:gdLst>
                <a:gd name="T0" fmla="*/ 0 w 4"/>
                <a:gd name="T1" fmla="*/ 4 h 4"/>
                <a:gd name="T2" fmla="*/ 4 w 4"/>
                <a:gd name="T3" fmla="*/ 4 h 4"/>
                <a:gd name="T4" fmla="*/ 4 w 4"/>
                <a:gd name="T5" fmla="*/ 0 h 4"/>
                <a:gd name="T6" fmla="*/ 0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3" y="4"/>
                    <a:pt x="4" y="4"/>
                  </a:cubicBezTo>
                  <a:cubicBezTo>
                    <a:pt x="4" y="3"/>
                    <a:pt x="4" y="1"/>
                    <a:pt x="4" y="0"/>
                  </a:cubicBezTo>
                  <a:cubicBezTo>
                    <a:pt x="3" y="0"/>
                    <a:pt x="2" y="0"/>
                    <a:pt x="0" y="0"/>
                  </a:cubicBezTo>
                  <a:cubicBezTo>
                    <a:pt x="0" y="1"/>
                    <a:pt x="0" y="3"/>
                    <a:pt x="0" y="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2" name="Freeform 79"/>
            <p:cNvSpPr>
              <a:spLocks/>
            </p:cNvSpPr>
            <p:nvPr/>
          </p:nvSpPr>
          <p:spPr bwMode="auto">
            <a:xfrm>
              <a:off x="111870038"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3" name="Freeform 80"/>
            <p:cNvSpPr>
              <a:spLocks/>
            </p:cNvSpPr>
            <p:nvPr/>
          </p:nvSpPr>
          <p:spPr bwMode="auto">
            <a:xfrm>
              <a:off x="112316245"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4" name="Freeform 81"/>
            <p:cNvSpPr>
              <a:spLocks/>
            </p:cNvSpPr>
            <p:nvPr/>
          </p:nvSpPr>
          <p:spPr bwMode="auto">
            <a:xfrm>
              <a:off x="111863664" y="105781906"/>
              <a:ext cx="22310" cy="22311"/>
            </a:xfrm>
            <a:custGeom>
              <a:avLst/>
              <a:gdLst>
                <a:gd name="T0" fmla="*/ 1 w 7"/>
                <a:gd name="T1" fmla="*/ 7 h 7"/>
                <a:gd name="T2" fmla="*/ 1 w 7"/>
                <a:gd name="T3" fmla="*/ 7 h 7"/>
              </a:gdLst>
              <a:ahLst/>
              <a:cxnLst>
                <a:cxn ang="0">
                  <a:pos x="T0" y="T1"/>
                </a:cxn>
                <a:cxn ang="0">
                  <a:pos x="T2" y="T3"/>
                </a:cxn>
              </a:cxnLst>
              <a:rect l="0" t="0" r="r" b="b"/>
              <a:pathLst>
                <a:path w="7" h="7">
                  <a:moveTo>
                    <a:pt x="1" y="7"/>
                  </a:moveTo>
                  <a:cubicBezTo>
                    <a:pt x="7" y="7"/>
                    <a:pt x="0" y="0"/>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5" name="Freeform 82"/>
            <p:cNvSpPr>
              <a:spLocks/>
            </p:cNvSpPr>
            <p:nvPr/>
          </p:nvSpPr>
          <p:spPr bwMode="auto">
            <a:xfrm>
              <a:off x="112335368" y="105842463"/>
              <a:ext cx="6375" cy="9562"/>
            </a:xfrm>
            <a:custGeom>
              <a:avLst/>
              <a:gdLst>
                <a:gd name="T0" fmla="*/ 0 w 2"/>
                <a:gd name="T1" fmla="*/ 1 h 3"/>
                <a:gd name="T2" fmla="*/ 0 w 2"/>
                <a:gd name="T3" fmla="*/ 1 h 3"/>
              </a:gdLst>
              <a:ahLst/>
              <a:cxnLst>
                <a:cxn ang="0">
                  <a:pos x="T0" y="T1"/>
                </a:cxn>
                <a:cxn ang="0">
                  <a:pos x="T2" y="T3"/>
                </a:cxn>
              </a:cxnLst>
              <a:rect l="0" t="0" r="r" b="b"/>
              <a:pathLst>
                <a:path w="2" h="3">
                  <a:moveTo>
                    <a:pt x="0" y="1"/>
                  </a:moveTo>
                  <a:cubicBezTo>
                    <a:pt x="1" y="3"/>
                    <a:pt x="2"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6" name="Freeform 83"/>
            <p:cNvSpPr>
              <a:spLocks/>
            </p:cNvSpPr>
            <p:nvPr/>
          </p:nvSpPr>
          <p:spPr bwMode="auto">
            <a:xfrm>
              <a:off x="111707492" y="106033694"/>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7" name="Freeform 84"/>
            <p:cNvSpPr>
              <a:spLocks/>
            </p:cNvSpPr>
            <p:nvPr/>
          </p:nvSpPr>
          <p:spPr bwMode="auto">
            <a:xfrm>
              <a:off x="111681994" y="106052818"/>
              <a:ext cx="31872" cy="191231"/>
            </a:xfrm>
            <a:custGeom>
              <a:avLst/>
              <a:gdLst>
                <a:gd name="T0" fmla="*/ 7 w 10"/>
                <a:gd name="T1" fmla="*/ 0 h 60"/>
                <a:gd name="T2" fmla="*/ 2 w 10"/>
                <a:gd name="T3" fmla="*/ 60 h 60"/>
                <a:gd name="T4" fmla="*/ 7 w 10"/>
                <a:gd name="T5" fmla="*/ 0 h 60"/>
              </a:gdLst>
              <a:ahLst/>
              <a:cxnLst>
                <a:cxn ang="0">
                  <a:pos x="T0" y="T1"/>
                </a:cxn>
                <a:cxn ang="0">
                  <a:pos x="T2" y="T3"/>
                </a:cxn>
                <a:cxn ang="0">
                  <a:pos x="T4" y="T5"/>
                </a:cxn>
              </a:cxnLst>
              <a:rect l="0" t="0" r="r" b="b"/>
              <a:pathLst>
                <a:path w="10" h="60">
                  <a:moveTo>
                    <a:pt x="7" y="0"/>
                  </a:moveTo>
                  <a:cubicBezTo>
                    <a:pt x="3" y="18"/>
                    <a:pt x="0" y="37"/>
                    <a:pt x="2" y="60"/>
                  </a:cubicBezTo>
                  <a:cubicBezTo>
                    <a:pt x="8" y="47"/>
                    <a:pt x="10" y="18"/>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8" name="Freeform 85"/>
            <p:cNvSpPr>
              <a:spLocks/>
            </p:cNvSpPr>
            <p:nvPr/>
          </p:nvSpPr>
          <p:spPr bwMode="auto">
            <a:xfrm>
              <a:off x="112507477" y="106119749"/>
              <a:ext cx="6374" cy="6374"/>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9" name="Freeform 86"/>
            <p:cNvSpPr>
              <a:spLocks/>
            </p:cNvSpPr>
            <p:nvPr/>
          </p:nvSpPr>
          <p:spPr bwMode="auto">
            <a:xfrm>
              <a:off x="112386363" y="106126123"/>
              <a:ext cx="117926" cy="28685"/>
            </a:xfrm>
            <a:custGeom>
              <a:avLst/>
              <a:gdLst>
                <a:gd name="T0" fmla="*/ 37 w 37"/>
                <a:gd name="T1" fmla="*/ 0 h 9"/>
                <a:gd name="T2" fmla="*/ 0 w 37"/>
                <a:gd name="T3" fmla="*/ 7 h 9"/>
                <a:gd name="T4" fmla="*/ 37 w 37"/>
                <a:gd name="T5" fmla="*/ 0 h 9"/>
              </a:gdLst>
              <a:ahLst/>
              <a:cxnLst>
                <a:cxn ang="0">
                  <a:pos x="T0" y="T1"/>
                </a:cxn>
                <a:cxn ang="0">
                  <a:pos x="T2" y="T3"/>
                </a:cxn>
                <a:cxn ang="0">
                  <a:pos x="T4" y="T5"/>
                </a:cxn>
              </a:cxnLst>
              <a:rect l="0" t="0" r="r" b="b"/>
              <a:pathLst>
                <a:path w="37" h="9">
                  <a:moveTo>
                    <a:pt x="37" y="0"/>
                  </a:moveTo>
                  <a:cubicBezTo>
                    <a:pt x="26" y="4"/>
                    <a:pt x="9" y="1"/>
                    <a:pt x="0" y="7"/>
                  </a:cubicBezTo>
                  <a:cubicBezTo>
                    <a:pt x="14" y="9"/>
                    <a:pt x="30" y="9"/>
                    <a:pt x="3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0" name="Freeform 87"/>
            <p:cNvSpPr>
              <a:spLocks/>
            </p:cNvSpPr>
            <p:nvPr/>
          </p:nvSpPr>
          <p:spPr bwMode="auto">
            <a:xfrm>
              <a:off x="111704304" y="106148433"/>
              <a:ext cx="35059" cy="57370"/>
            </a:xfrm>
            <a:custGeom>
              <a:avLst/>
              <a:gdLst>
                <a:gd name="T0" fmla="*/ 5 w 11"/>
                <a:gd name="T1" fmla="*/ 18 h 18"/>
                <a:gd name="T2" fmla="*/ 5 w 11"/>
                <a:gd name="T3" fmla="*/ 0 h 18"/>
                <a:gd name="T4" fmla="*/ 5 w 11"/>
                <a:gd name="T5" fmla="*/ 18 h 18"/>
              </a:gdLst>
              <a:ahLst/>
              <a:cxnLst>
                <a:cxn ang="0">
                  <a:pos x="T0" y="T1"/>
                </a:cxn>
                <a:cxn ang="0">
                  <a:pos x="T2" y="T3"/>
                </a:cxn>
                <a:cxn ang="0">
                  <a:pos x="T4" y="T5"/>
                </a:cxn>
              </a:cxnLst>
              <a:rect l="0" t="0" r="r" b="b"/>
              <a:pathLst>
                <a:path w="11" h="18">
                  <a:moveTo>
                    <a:pt x="5" y="18"/>
                  </a:moveTo>
                  <a:cubicBezTo>
                    <a:pt x="3" y="11"/>
                    <a:pt x="11" y="5"/>
                    <a:pt x="5" y="0"/>
                  </a:cubicBezTo>
                  <a:cubicBezTo>
                    <a:pt x="7" y="6"/>
                    <a:pt x="0" y="14"/>
                    <a:pt x="5" y="1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1" name="Freeform 88"/>
            <p:cNvSpPr>
              <a:spLocks/>
            </p:cNvSpPr>
            <p:nvPr/>
          </p:nvSpPr>
          <p:spPr bwMode="auto">
            <a:xfrm>
              <a:off x="112048521" y="106177118"/>
              <a:ext cx="50995" cy="22310"/>
            </a:xfrm>
            <a:custGeom>
              <a:avLst/>
              <a:gdLst>
                <a:gd name="T0" fmla="*/ 16 w 16"/>
                <a:gd name="T1" fmla="*/ 0 h 7"/>
                <a:gd name="T2" fmla="*/ 0 w 16"/>
                <a:gd name="T3" fmla="*/ 7 h 7"/>
                <a:gd name="T4" fmla="*/ 16 w 16"/>
                <a:gd name="T5" fmla="*/ 0 h 7"/>
              </a:gdLst>
              <a:ahLst/>
              <a:cxnLst>
                <a:cxn ang="0">
                  <a:pos x="T0" y="T1"/>
                </a:cxn>
                <a:cxn ang="0">
                  <a:pos x="T2" y="T3"/>
                </a:cxn>
                <a:cxn ang="0">
                  <a:pos x="T4" y="T5"/>
                </a:cxn>
              </a:cxnLst>
              <a:rect l="0" t="0" r="r" b="b"/>
              <a:pathLst>
                <a:path w="16" h="7">
                  <a:moveTo>
                    <a:pt x="16" y="0"/>
                  </a:moveTo>
                  <a:cubicBezTo>
                    <a:pt x="10" y="2"/>
                    <a:pt x="4" y="3"/>
                    <a:pt x="0" y="7"/>
                  </a:cubicBezTo>
                  <a:cubicBezTo>
                    <a:pt x="8" y="7"/>
                    <a:pt x="14" y="5"/>
                    <a:pt x="1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2" name="Freeform 89"/>
            <p:cNvSpPr>
              <a:spLocks/>
            </p:cNvSpPr>
            <p:nvPr/>
          </p:nvSpPr>
          <p:spPr bwMode="auto">
            <a:xfrm>
              <a:off x="112026211" y="106196241"/>
              <a:ext cx="22310" cy="22311"/>
            </a:xfrm>
            <a:custGeom>
              <a:avLst/>
              <a:gdLst>
                <a:gd name="T0" fmla="*/ 7 w 7"/>
                <a:gd name="T1" fmla="*/ 1 h 7"/>
                <a:gd name="T2" fmla="*/ 7 w 7"/>
                <a:gd name="T3" fmla="*/ 1 h 7"/>
              </a:gdLst>
              <a:ahLst/>
              <a:cxnLst>
                <a:cxn ang="0">
                  <a:pos x="T0" y="T1"/>
                </a:cxn>
                <a:cxn ang="0">
                  <a:pos x="T2" y="T3"/>
                </a:cxn>
              </a:cxnLst>
              <a:rect l="0" t="0" r="r" b="b"/>
              <a:pathLst>
                <a:path w="7" h="7">
                  <a:moveTo>
                    <a:pt x="7" y="1"/>
                  </a:moveTo>
                  <a:cubicBezTo>
                    <a:pt x="0" y="0"/>
                    <a:pt x="7" y="7"/>
                    <a:pt x="7"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3" name="Freeform 90"/>
            <p:cNvSpPr>
              <a:spLocks/>
            </p:cNvSpPr>
            <p:nvPr/>
          </p:nvSpPr>
          <p:spPr bwMode="auto">
            <a:xfrm>
              <a:off x="111710679" y="106352414"/>
              <a:ext cx="6374" cy="57369"/>
            </a:xfrm>
            <a:custGeom>
              <a:avLst/>
              <a:gdLst>
                <a:gd name="T0" fmla="*/ 1 w 2"/>
                <a:gd name="T1" fmla="*/ 7 h 18"/>
                <a:gd name="T2" fmla="*/ 1 w 2"/>
                <a:gd name="T3" fmla="*/ 7 h 18"/>
              </a:gdLst>
              <a:ahLst/>
              <a:cxnLst>
                <a:cxn ang="0">
                  <a:pos x="T0" y="T1"/>
                </a:cxn>
                <a:cxn ang="0">
                  <a:pos x="T2" y="T3"/>
                </a:cxn>
              </a:cxnLst>
              <a:rect l="0" t="0" r="r" b="b"/>
              <a:pathLst>
                <a:path w="2" h="18">
                  <a:moveTo>
                    <a:pt x="1" y="7"/>
                  </a:moveTo>
                  <a:cubicBezTo>
                    <a:pt x="2" y="0"/>
                    <a:pt x="0" y="18"/>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4" name="Freeform 91"/>
            <p:cNvSpPr>
              <a:spLocks/>
            </p:cNvSpPr>
            <p:nvPr/>
          </p:nvSpPr>
          <p:spPr bwMode="auto">
            <a:xfrm>
              <a:off x="111720240" y="106390660"/>
              <a:ext cx="9562"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5" name="Freeform 92"/>
            <p:cNvSpPr>
              <a:spLocks/>
            </p:cNvSpPr>
            <p:nvPr/>
          </p:nvSpPr>
          <p:spPr bwMode="auto">
            <a:xfrm>
              <a:off x="111713866" y="106397034"/>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6" name="Freeform 93"/>
            <p:cNvSpPr>
              <a:spLocks/>
            </p:cNvSpPr>
            <p:nvPr/>
          </p:nvSpPr>
          <p:spPr bwMode="auto">
            <a:xfrm>
              <a:off x="111713866" y="106419345"/>
              <a:ext cx="6374" cy="3187"/>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7" name="Freeform 94"/>
            <p:cNvSpPr>
              <a:spLocks/>
            </p:cNvSpPr>
            <p:nvPr/>
          </p:nvSpPr>
          <p:spPr bwMode="auto">
            <a:xfrm>
              <a:off x="111713866" y="106428906"/>
              <a:ext cx="6374"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8" name="Freeform 95"/>
            <p:cNvSpPr>
              <a:spLocks/>
            </p:cNvSpPr>
            <p:nvPr/>
          </p:nvSpPr>
          <p:spPr bwMode="auto">
            <a:xfrm>
              <a:off x="112328994" y="106524522"/>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9" name="Freeform 96"/>
            <p:cNvSpPr>
              <a:spLocks/>
            </p:cNvSpPr>
            <p:nvPr/>
          </p:nvSpPr>
          <p:spPr bwMode="auto">
            <a:xfrm>
              <a:off x="112344930" y="106521335"/>
              <a:ext cx="9561" cy="6374"/>
            </a:xfrm>
            <a:custGeom>
              <a:avLst/>
              <a:gdLst>
                <a:gd name="T0" fmla="*/ 3 w 3"/>
                <a:gd name="T1" fmla="*/ 0 h 2"/>
                <a:gd name="T2" fmla="*/ 3 w 3"/>
                <a:gd name="T3" fmla="*/ 0 h 2"/>
              </a:gdLst>
              <a:ahLst/>
              <a:cxnLst>
                <a:cxn ang="0">
                  <a:pos x="T0" y="T1"/>
                </a:cxn>
                <a:cxn ang="0">
                  <a:pos x="T2" y="T3"/>
                </a:cxn>
              </a:cxnLst>
              <a:rect l="0" t="0" r="r" b="b"/>
              <a:pathLst>
                <a:path w="3" h="2">
                  <a:moveTo>
                    <a:pt x="3" y="0"/>
                  </a:moveTo>
                  <a:cubicBezTo>
                    <a:pt x="0" y="1"/>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0" name="Freeform 97"/>
            <p:cNvSpPr>
              <a:spLocks/>
            </p:cNvSpPr>
            <p:nvPr/>
          </p:nvSpPr>
          <p:spPr bwMode="auto">
            <a:xfrm>
              <a:off x="112316245" y="106530896"/>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1" name="Freeform 98"/>
            <p:cNvSpPr>
              <a:spLocks/>
            </p:cNvSpPr>
            <p:nvPr/>
          </p:nvSpPr>
          <p:spPr bwMode="auto">
            <a:xfrm>
              <a:off x="112233378"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0" y="0"/>
                    <a:pt x="2" y="2"/>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2" name="Freeform 99"/>
            <p:cNvSpPr>
              <a:spLocks/>
            </p:cNvSpPr>
            <p:nvPr/>
          </p:nvSpPr>
          <p:spPr bwMode="auto">
            <a:xfrm>
              <a:off x="112284373"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2"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3" name="Freeform 100"/>
            <p:cNvSpPr>
              <a:spLocks/>
            </p:cNvSpPr>
            <p:nvPr/>
          </p:nvSpPr>
          <p:spPr bwMode="auto">
            <a:xfrm>
              <a:off x="112395925" y="106553207"/>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4" name="Freeform 101"/>
            <p:cNvSpPr>
              <a:spLocks/>
            </p:cNvSpPr>
            <p:nvPr/>
          </p:nvSpPr>
          <p:spPr bwMode="auto">
            <a:xfrm>
              <a:off x="112386363" y="106553207"/>
              <a:ext cx="9562" cy="9561"/>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2"/>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5" name="Freeform 102"/>
            <p:cNvSpPr>
              <a:spLocks/>
            </p:cNvSpPr>
            <p:nvPr/>
          </p:nvSpPr>
          <p:spPr bwMode="auto">
            <a:xfrm>
              <a:off x="112058083" y="106559581"/>
              <a:ext cx="9561"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6" name="Freeform 103"/>
            <p:cNvSpPr>
              <a:spLocks/>
            </p:cNvSpPr>
            <p:nvPr/>
          </p:nvSpPr>
          <p:spPr bwMode="auto">
            <a:xfrm>
              <a:off x="112379989" y="106562768"/>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7" name="Freeform 104"/>
            <p:cNvSpPr>
              <a:spLocks/>
            </p:cNvSpPr>
            <p:nvPr/>
          </p:nvSpPr>
          <p:spPr bwMode="auto">
            <a:xfrm>
              <a:off x="112325807" y="106588266"/>
              <a:ext cx="15936" cy="9561"/>
            </a:xfrm>
            <a:custGeom>
              <a:avLst/>
              <a:gdLst>
                <a:gd name="T0" fmla="*/ 5 w 5"/>
                <a:gd name="T1" fmla="*/ 0 h 3"/>
                <a:gd name="T2" fmla="*/ 0 w 5"/>
                <a:gd name="T3" fmla="*/ 0 h 3"/>
                <a:gd name="T4" fmla="*/ 5 w 5"/>
                <a:gd name="T5" fmla="*/ 0 h 3"/>
              </a:gdLst>
              <a:ahLst/>
              <a:cxnLst>
                <a:cxn ang="0">
                  <a:pos x="T0" y="T1"/>
                </a:cxn>
                <a:cxn ang="0">
                  <a:pos x="T2" y="T3"/>
                </a:cxn>
                <a:cxn ang="0">
                  <a:pos x="T4" y="T5"/>
                </a:cxn>
              </a:cxnLst>
              <a:rect l="0" t="0" r="r" b="b"/>
              <a:pathLst>
                <a:path w="5" h="3">
                  <a:moveTo>
                    <a:pt x="5" y="0"/>
                  </a:moveTo>
                  <a:cubicBezTo>
                    <a:pt x="3" y="0"/>
                    <a:pt x="2" y="0"/>
                    <a:pt x="0" y="0"/>
                  </a:cubicBezTo>
                  <a:cubicBezTo>
                    <a:pt x="0" y="3"/>
                    <a:pt x="5" y="3"/>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8" name="Freeform 105"/>
            <p:cNvSpPr>
              <a:spLocks/>
            </p:cNvSpPr>
            <p:nvPr/>
          </p:nvSpPr>
          <p:spPr bwMode="auto">
            <a:xfrm>
              <a:off x="112303496" y="106594640"/>
              <a:ext cx="9562" cy="637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0" y="0"/>
                    <a:pt x="0" y="2"/>
                  </a:cubicBezTo>
                  <a:cubicBezTo>
                    <a:pt x="1"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9" name="Freeform 106"/>
            <p:cNvSpPr>
              <a:spLocks/>
            </p:cNvSpPr>
            <p:nvPr/>
          </p:nvSpPr>
          <p:spPr bwMode="auto">
            <a:xfrm>
              <a:off x="111997526" y="106683881"/>
              <a:ext cx="9562" cy="6375"/>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0" name="Freeform 107"/>
            <p:cNvSpPr>
              <a:spLocks/>
            </p:cNvSpPr>
            <p:nvPr/>
          </p:nvSpPr>
          <p:spPr bwMode="auto">
            <a:xfrm>
              <a:off x="111936969" y="106687069"/>
              <a:ext cx="60557" cy="31872"/>
            </a:xfrm>
            <a:custGeom>
              <a:avLst/>
              <a:gdLst>
                <a:gd name="T0" fmla="*/ 0 w 19"/>
                <a:gd name="T1" fmla="*/ 8 h 10"/>
                <a:gd name="T2" fmla="*/ 19 w 19"/>
                <a:gd name="T3" fmla="*/ 1 h 10"/>
                <a:gd name="T4" fmla="*/ 0 w 19"/>
                <a:gd name="T5" fmla="*/ 8 h 10"/>
              </a:gdLst>
              <a:ahLst/>
              <a:cxnLst>
                <a:cxn ang="0">
                  <a:pos x="T0" y="T1"/>
                </a:cxn>
                <a:cxn ang="0">
                  <a:pos x="T2" y="T3"/>
                </a:cxn>
                <a:cxn ang="0">
                  <a:pos x="T4" y="T5"/>
                </a:cxn>
              </a:cxnLst>
              <a:rect l="0" t="0" r="r" b="b"/>
              <a:pathLst>
                <a:path w="19" h="10">
                  <a:moveTo>
                    <a:pt x="0" y="8"/>
                  </a:moveTo>
                  <a:cubicBezTo>
                    <a:pt x="5" y="10"/>
                    <a:pt x="18" y="9"/>
                    <a:pt x="19" y="1"/>
                  </a:cubicBezTo>
                  <a:cubicBezTo>
                    <a:pt x="10" y="3"/>
                    <a:pt x="4" y="0"/>
                    <a:pt x="0"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1" name="Freeform 108"/>
            <p:cNvSpPr>
              <a:spLocks/>
            </p:cNvSpPr>
            <p:nvPr/>
          </p:nvSpPr>
          <p:spPr bwMode="auto">
            <a:xfrm>
              <a:off x="112612654" y="106680694"/>
              <a:ext cx="22310" cy="22311"/>
            </a:xfrm>
            <a:custGeom>
              <a:avLst/>
              <a:gdLst>
                <a:gd name="T0" fmla="*/ 5 w 7"/>
                <a:gd name="T1" fmla="*/ 7 h 7"/>
                <a:gd name="T2" fmla="*/ 5 w 7"/>
                <a:gd name="T3" fmla="*/ 7 h 7"/>
              </a:gdLst>
              <a:ahLst/>
              <a:cxnLst>
                <a:cxn ang="0">
                  <a:pos x="T0" y="T1"/>
                </a:cxn>
                <a:cxn ang="0">
                  <a:pos x="T2" y="T3"/>
                </a:cxn>
              </a:cxnLst>
              <a:rect l="0" t="0" r="r" b="b"/>
              <a:pathLst>
                <a:path w="7" h="7">
                  <a:moveTo>
                    <a:pt x="5" y="7"/>
                  </a:moveTo>
                  <a:cubicBezTo>
                    <a:pt x="7" y="0"/>
                    <a:pt x="0" y="7"/>
                    <a:pt x="5"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2" name="Freeform 109"/>
            <p:cNvSpPr>
              <a:spLocks/>
            </p:cNvSpPr>
            <p:nvPr/>
          </p:nvSpPr>
          <p:spPr bwMode="auto">
            <a:xfrm>
              <a:off x="112660462" y="106718941"/>
              <a:ext cx="516325" cy="270911"/>
            </a:xfrm>
            <a:custGeom>
              <a:avLst/>
              <a:gdLst>
                <a:gd name="T0" fmla="*/ 162 w 162"/>
                <a:gd name="T1" fmla="*/ 48 h 85"/>
                <a:gd name="T2" fmla="*/ 52 w 162"/>
                <a:gd name="T3" fmla="*/ 0 h 85"/>
                <a:gd name="T4" fmla="*/ 0 w 162"/>
                <a:gd name="T5" fmla="*/ 85 h 85"/>
                <a:gd name="T6" fmla="*/ 102 w 162"/>
                <a:gd name="T7" fmla="*/ 85 h 85"/>
                <a:gd name="T8" fmla="*/ 162 w 162"/>
                <a:gd name="T9" fmla="*/ 48 h 85"/>
              </a:gdLst>
              <a:ahLst/>
              <a:cxnLst>
                <a:cxn ang="0">
                  <a:pos x="T0" y="T1"/>
                </a:cxn>
                <a:cxn ang="0">
                  <a:pos x="T2" y="T3"/>
                </a:cxn>
                <a:cxn ang="0">
                  <a:pos x="T4" y="T5"/>
                </a:cxn>
                <a:cxn ang="0">
                  <a:pos x="T6" y="T7"/>
                </a:cxn>
                <a:cxn ang="0">
                  <a:pos x="T8" y="T9"/>
                </a:cxn>
              </a:cxnLst>
              <a:rect l="0" t="0" r="r" b="b"/>
              <a:pathLst>
                <a:path w="162" h="85">
                  <a:moveTo>
                    <a:pt x="162" y="48"/>
                  </a:moveTo>
                  <a:cubicBezTo>
                    <a:pt x="150" y="14"/>
                    <a:pt x="86" y="18"/>
                    <a:pt x="52" y="0"/>
                  </a:cubicBezTo>
                  <a:cubicBezTo>
                    <a:pt x="33" y="24"/>
                    <a:pt x="19" y="57"/>
                    <a:pt x="0" y="85"/>
                  </a:cubicBezTo>
                  <a:cubicBezTo>
                    <a:pt x="102" y="85"/>
                    <a:pt x="102" y="85"/>
                    <a:pt x="102" y="85"/>
                  </a:cubicBezTo>
                  <a:cubicBezTo>
                    <a:pt x="117" y="67"/>
                    <a:pt x="136" y="53"/>
                    <a:pt x="162" y="4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3" name="Freeform 110"/>
            <p:cNvSpPr>
              <a:spLocks/>
            </p:cNvSpPr>
            <p:nvPr/>
          </p:nvSpPr>
          <p:spPr bwMode="auto">
            <a:xfrm>
              <a:off x="111513073" y="106718941"/>
              <a:ext cx="497202" cy="270911"/>
            </a:xfrm>
            <a:custGeom>
              <a:avLst/>
              <a:gdLst>
                <a:gd name="T0" fmla="*/ 125 w 156"/>
                <a:gd name="T1" fmla="*/ 27 h 85"/>
                <a:gd name="T2" fmla="*/ 118 w 156"/>
                <a:gd name="T3" fmla="*/ 2 h 85"/>
                <a:gd name="T4" fmla="*/ 60 w 156"/>
                <a:gd name="T5" fmla="*/ 18 h 85"/>
                <a:gd name="T6" fmla="*/ 0 w 156"/>
                <a:gd name="T7" fmla="*/ 39 h 85"/>
                <a:gd name="T8" fmla="*/ 12 w 156"/>
                <a:gd name="T9" fmla="*/ 52 h 85"/>
                <a:gd name="T10" fmla="*/ 37 w 156"/>
                <a:gd name="T11" fmla="*/ 85 h 85"/>
                <a:gd name="T12" fmla="*/ 156 w 156"/>
                <a:gd name="T13" fmla="*/ 85 h 85"/>
                <a:gd name="T14" fmla="*/ 125 w 156"/>
                <a:gd name="T15" fmla="*/ 27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85">
                  <a:moveTo>
                    <a:pt x="125" y="27"/>
                  </a:moveTo>
                  <a:cubicBezTo>
                    <a:pt x="122" y="19"/>
                    <a:pt x="117" y="10"/>
                    <a:pt x="118" y="2"/>
                  </a:cubicBezTo>
                  <a:cubicBezTo>
                    <a:pt x="100" y="0"/>
                    <a:pt x="81" y="13"/>
                    <a:pt x="60" y="18"/>
                  </a:cubicBezTo>
                  <a:cubicBezTo>
                    <a:pt x="36" y="23"/>
                    <a:pt x="14" y="24"/>
                    <a:pt x="0" y="39"/>
                  </a:cubicBezTo>
                  <a:cubicBezTo>
                    <a:pt x="2" y="44"/>
                    <a:pt x="8" y="48"/>
                    <a:pt x="12" y="52"/>
                  </a:cubicBezTo>
                  <a:cubicBezTo>
                    <a:pt x="20" y="59"/>
                    <a:pt x="29" y="71"/>
                    <a:pt x="37" y="85"/>
                  </a:cubicBezTo>
                  <a:cubicBezTo>
                    <a:pt x="156" y="85"/>
                    <a:pt x="156" y="85"/>
                    <a:pt x="156" y="85"/>
                  </a:cubicBezTo>
                  <a:cubicBezTo>
                    <a:pt x="144" y="67"/>
                    <a:pt x="134" y="47"/>
                    <a:pt x="125" y="2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grpSp>
      <p:sp>
        <p:nvSpPr>
          <p:cNvPr id="95" name="Rectangle 111"/>
          <p:cNvSpPr>
            <a:spLocks noChangeArrowheads="1"/>
          </p:cNvSpPr>
          <p:nvPr userDrawn="1"/>
        </p:nvSpPr>
        <p:spPr bwMode="auto">
          <a:xfrm>
            <a:off x="0" y="6248400"/>
            <a:ext cx="9144000" cy="609600"/>
          </a:xfrm>
          <a:prstGeom prst="rect">
            <a:avLst/>
          </a:prstGeom>
          <a:solidFill>
            <a:schemeClr val="accent3">
              <a:lumMod val="60000"/>
              <a:lumOff val="4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96" name="Rectangle 112"/>
          <p:cNvSpPr>
            <a:spLocks noChangeArrowheads="1"/>
          </p:cNvSpPr>
          <p:nvPr userDrawn="1"/>
        </p:nvSpPr>
        <p:spPr bwMode="auto">
          <a:xfrm>
            <a:off x="0" y="6723063"/>
            <a:ext cx="91440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
        <p:nvSpPr>
          <p:cNvPr id="94" name="Rectangle 112"/>
          <p:cNvSpPr>
            <a:spLocks noChangeArrowheads="1"/>
          </p:cNvSpPr>
          <p:nvPr userDrawn="1"/>
        </p:nvSpPr>
        <p:spPr bwMode="auto">
          <a:xfrm>
            <a:off x="2171700" y="1173163"/>
            <a:ext cx="69723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791" r:id="rId1"/>
  </p:sldLayoutIdLst>
  <p:hf hdr="0" ftr="0" dt="0"/>
  <p:txStyles>
    <p:titleStyle>
      <a:lvl1pPr algn="l" rtl="0" eaLnBrk="0" fontAlgn="base" hangingPunct="0">
        <a:spcBef>
          <a:spcPct val="0"/>
        </a:spcBef>
        <a:spcAft>
          <a:spcPct val="0"/>
        </a:spcAft>
        <a:defRPr sz="4000" kern="12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Times New Roman" pitchFamily="18" charset="0"/>
        </a:defRPr>
      </a:lvl2pPr>
      <a:lvl3pPr algn="l" rtl="0" eaLnBrk="0" fontAlgn="base" hangingPunct="0">
        <a:spcBef>
          <a:spcPct val="0"/>
        </a:spcBef>
        <a:spcAft>
          <a:spcPct val="0"/>
        </a:spcAft>
        <a:defRPr sz="4000">
          <a:solidFill>
            <a:schemeClr val="bg1"/>
          </a:solidFill>
          <a:latin typeface="Times New Roman" pitchFamily="18" charset="0"/>
        </a:defRPr>
      </a:lvl3pPr>
      <a:lvl4pPr algn="l" rtl="0" eaLnBrk="0" fontAlgn="base" hangingPunct="0">
        <a:spcBef>
          <a:spcPct val="0"/>
        </a:spcBef>
        <a:spcAft>
          <a:spcPct val="0"/>
        </a:spcAft>
        <a:defRPr sz="4000">
          <a:solidFill>
            <a:schemeClr val="bg1"/>
          </a:solidFill>
          <a:latin typeface="Times New Roman" pitchFamily="18" charset="0"/>
        </a:defRPr>
      </a:lvl4pPr>
      <a:lvl5pPr algn="l" rtl="0" eaLnBrk="0" fontAlgn="base" hangingPunct="0">
        <a:spcBef>
          <a:spcPct val="0"/>
        </a:spcBef>
        <a:spcAft>
          <a:spcPct val="0"/>
        </a:spcAft>
        <a:defRPr sz="4000">
          <a:solidFill>
            <a:schemeClr val="bg1"/>
          </a:solidFill>
          <a:latin typeface="Times New Roman" pitchFamily="18" charset="0"/>
        </a:defRPr>
      </a:lvl5pPr>
      <a:lvl6pPr marL="457200" algn="l" rtl="0" fontAlgn="base">
        <a:spcBef>
          <a:spcPct val="0"/>
        </a:spcBef>
        <a:spcAft>
          <a:spcPct val="0"/>
        </a:spcAft>
        <a:defRPr sz="4000">
          <a:solidFill>
            <a:schemeClr val="bg1"/>
          </a:solidFill>
          <a:latin typeface="Times New Roman" pitchFamily="18" charset="0"/>
        </a:defRPr>
      </a:lvl6pPr>
      <a:lvl7pPr marL="914400" algn="l" rtl="0" fontAlgn="base">
        <a:spcBef>
          <a:spcPct val="0"/>
        </a:spcBef>
        <a:spcAft>
          <a:spcPct val="0"/>
        </a:spcAft>
        <a:defRPr sz="4000">
          <a:solidFill>
            <a:schemeClr val="bg1"/>
          </a:solidFill>
          <a:latin typeface="Times New Roman" pitchFamily="18" charset="0"/>
        </a:defRPr>
      </a:lvl7pPr>
      <a:lvl8pPr marL="1371600" algn="l" rtl="0" fontAlgn="base">
        <a:spcBef>
          <a:spcPct val="0"/>
        </a:spcBef>
        <a:spcAft>
          <a:spcPct val="0"/>
        </a:spcAft>
        <a:defRPr sz="4000">
          <a:solidFill>
            <a:schemeClr val="bg1"/>
          </a:solidFill>
          <a:latin typeface="Times New Roman" pitchFamily="18" charset="0"/>
        </a:defRPr>
      </a:lvl8pPr>
      <a:lvl9pPr marL="1828800" algn="l" rtl="0" fontAlgn="base">
        <a:spcBef>
          <a:spcPct val="0"/>
        </a:spcBef>
        <a:spcAft>
          <a:spcPct val="0"/>
        </a:spcAft>
        <a:defRPr sz="4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3" name="Rectangle 2"/>
          <p:cNvSpPr>
            <a:spLocks noChangeArrowheads="1"/>
          </p:cNvSpPr>
          <p:nvPr userDrawn="1"/>
        </p:nvSpPr>
        <p:spPr bwMode="auto">
          <a:xfrm>
            <a:off x="2171700" y="0"/>
            <a:ext cx="6972300" cy="1566863"/>
          </a:xfrm>
          <a:prstGeom prst="rect">
            <a:avLst/>
          </a:prstGeom>
          <a:solidFill>
            <a:schemeClr val="accent3"/>
          </a:solidFill>
          <a:ln>
            <a:noFill/>
          </a:ln>
          <a:effectLst/>
        </p:spPr>
        <p:txBody>
          <a:bodyPr lIns="36576" tIns="36576" rIns="36576" bIns="36576"/>
          <a:lstStyle/>
          <a:p>
            <a:pPr>
              <a:defRPr/>
            </a:pPr>
            <a:endParaRPr lang="en-US">
              <a:solidFill>
                <a:prstClr val="black"/>
              </a:solidFill>
              <a:latin typeface="Arial" charset="0"/>
            </a:endParaRPr>
          </a:p>
        </p:txBody>
      </p:sp>
      <p:sp>
        <p:nvSpPr>
          <p:cNvPr id="12291" name="Title Placeholder 1"/>
          <p:cNvSpPr>
            <a:spLocks noGrp="1"/>
          </p:cNvSpPr>
          <p:nvPr>
            <p:ph type="title"/>
          </p:nvPr>
        </p:nvSpPr>
        <p:spPr bwMode="auto">
          <a:xfrm>
            <a:off x="2286000" y="476250"/>
            <a:ext cx="6553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Content with Text and Photo</a:t>
            </a:r>
          </a:p>
        </p:txBody>
      </p:sp>
      <p:sp>
        <p:nvSpPr>
          <p:cNvPr id="12292" name="Text Placeholder 2"/>
          <p:cNvSpPr>
            <a:spLocks noGrp="1"/>
          </p:cNvSpPr>
          <p:nvPr>
            <p:ph type="body" idx="1"/>
          </p:nvPr>
        </p:nvSpPr>
        <p:spPr bwMode="auto">
          <a:xfrm>
            <a:off x="2209800" y="1828800"/>
            <a:ext cx="662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12293" name="Group 3"/>
          <p:cNvGrpSpPr>
            <a:grpSpLocks/>
          </p:cNvGrpSpPr>
          <p:nvPr userDrawn="1"/>
        </p:nvGrpSpPr>
        <p:grpSpPr bwMode="auto">
          <a:xfrm>
            <a:off x="1588" y="0"/>
            <a:ext cx="1558925" cy="1566863"/>
            <a:chOff x="-42868" y="0"/>
            <a:chExt cx="1559309" cy="1566483"/>
          </a:xfrm>
        </p:grpSpPr>
        <p:sp>
          <p:nvSpPr>
            <p:cNvPr id="5" name="Rectangle 7"/>
            <p:cNvSpPr>
              <a:spLocks noChangeArrowheads="1"/>
            </p:cNvSpPr>
            <p:nvPr/>
          </p:nvSpPr>
          <p:spPr bwMode="auto">
            <a:xfrm>
              <a:off x="-42868" y="0"/>
              <a:ext cx="832055" cy="1566483"/>
            </a:xfrm>
            <a:prstGeom prst="rect">
              <a:avLst/>
            </a:prstGeom>
            <a:solidFill>
              <a:schemeClr val="accent4">
                <a:lumMod val="40000"/>
                <a:lumOff val="6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6" name="Rectangle 8"/>
            <p:cNvSpPr>
              <a:spLocks noChangeArrowheads="1"/>
            </p:cNvSpPr>
            <p:nvPr/>
          </p:nvSpPr>
          <p:spPr bwMode="auto">
            <a:xfrm>
              <a:off x="149266" y="0"/>
              <a:ext cx="242948" cy="1566483"/>
            </a:xfrm>
            <a:prstGeom prst="rect">
              <a:avLst/>
            </a:prstGeom>
            <a:solidFill>
              <a:schemeClr val="accent4">
                <a:lumMod val="20000"/>
                <a:lumOff val="8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7" name="Rectangle 9"/>
            <p:cNvSpPr>
              <a:spLocks noChangeArrowheads="1"/>
            </p:cNvSpPr>
            <p:nvPr/>
          </p:nvSpPr>
          <p:spPr bwMode="auto">
            <a:xfrm>
              <a:off x="924157" y="0"/>
              <a:ext cx="422379" cy="1566483"/>
            </a:xfrm>
            <a:prstGeom prst="rect">
              <a:avLst/>
            </a:prstGeom>
            <a:solidFill>
              <a:schemeClr val="accent5"/>
            </a:solidFill>
            <a:ln>
              <a:noFill/>
            </a:ln>
            <a:effectLst/>
          </p:spPr>
          <p:txBody>
            <a:bodyPr lIns="36576" tIns="36576" rIns="36576" bIns="36576"/>
            <a:lstStyle/>
            <a:p>
              <a:pPr>
                <a:defRPr/>
              </a:pPr>
              <a:endParaRPr lang="en-US">
                <a:solidFill>
                  <a:prstClr val="black"/>
                </a:solidFill>
                <a:latin typeface="Arial" charset="0"/>
              </a:endParaRPr>
            </a:p>
          </p:txBody>
        </p:sp>
        <p:sp>
          <p:nvSpPr>
            <p:cNvPr id="8" name="Rectangle 10"/>
            <p:cNvSpPr>
              <a:spLocks noChangeArrowheads="1"/>
            </p:cNvSpPr>
            <p:nvPr/>
          </p:nvSpPr>
          <p:spPr bwMode="auto">
            <a:xfrm>
              <a:off x="1097238" y="0"/>
              <a:ext cx="39697" cy="1566483"/>
            </a:xfrm>
            <a:prstGeom prst="rect">
              <a:avLst/>
            </a:prstGeom>
            <a:solidFill>
              <a:schemeClr val="bg1"/>
            </a:solidFill>
            <a:ln>
              <a:noFill/>
            </a:ln>
            <a:effectLst/>
          </p:spPr>
          <p:txBody>
            <a:bodyPr lIns="36576" tIns="36576" rIns="36576" bIns="36576"/>
            <a:lstStyle/>
            <a:p>
              <a:pPr>
                <a:defRPr/>
              </a:pPr>
              <a:endParaRPr lang="en-US">
                <a:solidFill>
                  <a:prstClr val="black"/>
                </a:solidFill>
                <a:latin typeface="Arial" charset="0"/>
              </a:endParaRPr>
            </a:p>
          </p:txBody>
        </p:sp>
        <p:sp>
          <p:nvSpPr>
            <p:cNvPr id="9" name="Rectangle 19"/>
            <p:cNvSpPr>
              <a:spLocks noChangeArrowheads="1"/>
            </p:cNvSpPr>
            <p:nvPr/>
          </p:nvSpPr>
          <p:spPr bwMode="auto">
            <a:xfrm>
              <a:off x="1340185" y="0"/>
              <a:ext cx="176256" cy="1566483"/>
            </a:xfrm>
            <a:prstGeom prst="rect">
              <a:avLst/>
            </a:prstGeom>
            <a:solidFill>
              <a:schemeClr val="accent6"/>
            </a:solidFill>
            <a:ln>
              <a:noFill/>
            </a:ln>
            <a:effectLst/>
          </p:spPr>
          <p:txBody>
            <a:bodyPr lIns="36576" tIns="36576" rIns="36576" bIns="36576"/>
            <a:lstStyle/>
            <a:p>
              <a:pPr>
                <a:defRPr/>
              </a:pPr>
              <a:endParaRPr lang="en-US">
                <a:solidFill>
                  <a:prstClr val="black"/>
                </a:solidFill>
                <a:latin typeface="Arial" charset="0"/>
              </a:endParaRPr>
            </a:p>
          </p:txBody>
        </p:sp>
      </p:grpSp>
      <p:grpSp>
        <p:nvGrpSpPr>
          <p:cNvPr id="3" name="Group 37"/>
          <p:cNvGrpSpPr>
            <a:grpSpLocks/>
          </p:cNvGrpSpPr>
          <p:nvPr userDrawn="1"/>
        </p:nvGrpSpPr>
        <p:grpSpPr bwMode="auto">
          <a:xfrm flipH="1">
            <a:off x="717176" y="131055"/>
            <a:ext cx="1425152" cy="1435997"/>
            <a:chOff x="111513073" y="105313389"/>
            <a:chExt cx="1663714" cy="1676463"/>
          </a:xfrm>
          <a:solidFill>
            <a:schemeClr val="accent4"/>
          </a:solidFill>
        </p:grpSpPr>
        <p:sp>
          <p:nvSpPr>
            <p:cNvPr id="11" name="Freeform 38"/>
            <p:cNvSpPr>
              <a:spLocks noEditPoints="1"/>
            </p:cNvSpPr>
            <p:nvPr/>
          </p:nvSpPr>
          <p:spPr bwMode="auto">
            <a:xfrm>
              <a:off x="111653309" y="105313389"/>
              <a:ext cx="1262128" cy="1485231"/>
            </a:xfrm>
            <a:custGeom>
              <a:avLst/>
              <a:gdLst>
                <a:gd name="T0" fmla="*/ 101 w 396"/>
                <a:gd name="T1" fmla="*/ 58 h 466"/>
                <a:gd name="T2" fmla="*/ 99 w 396"/>
                <a:gd name="T3" fmla="*/ 67 h 466"/>
                <a:gd name="T4" fmla="*/ 97 w 396"/>
                <a:gd name="T5" fmla="*/ 89 h 466"/>
                <a:gd name="T6" fmla="*/ 67 w 396"/>
                <a:gd name="T7" fmla="*/ 154 h 466"/>
                <a:gd name="T8" fmla="*/ 62 w 396"/>
                <a:gd name="T9" fmla="*/ 126 h 466"/>
                <a:gd name="T10" fmla="*/ 19 w 396"/>
                <a:gd name="T11" fmla="*/ 360 h 466"/>
                <a:gd name="T12" fmla="*/ 42 w 396"/>
                <a:gd name="T13" fmla="*/ 278 h 466"/>
                <a:gd name="T14" fmla="*/ 110 w 396"/>
                <a:gd name="T15" fmla="*/ 385 h 466"/>
                <a:gd name="T16" fmla="*/ 85 w 396"/>
                <a:gd name="T17" fmla="*/ 266 h 466"/>
                <a:gd name="T18" fmla="*/ 127 w 396"/>
                <a:gd name="T19" fmla="*/ 207 h 466"/>
                <a:gd name="T20" fmla="*/ 207 w 396"/>
                <a:gd name="T21" fmla="*/ 151 h 466"/>
                <a:gd name="T22" fmla="*/ 184 w 396"/>
                <a:gd name="T23" fmla="*/ 140 h 466"/>
                <a:gd name="T24" fmla="*/ 209 w 396"/>
                <a:gd name="T25" fmla="*/ 126 h 466"/>
                <a:gd name="T26" fmla="*/ 223 w 396"/>
                <a:gd name="T27" fmla="*/ 190 h 466"/>
                <a:gd name="T28" fmla="*/ 294 w 396"/>
                <a:gd name="T29" fmla="*/ 237 h 466"/>
                <a:gd name="T30" fmla="*/ 244 w 396"/>
                <a:gd name="T31" fmla="*/ 331 h 466"/>
                <a:gd name="T32" fmla="*/ 216 w 396"/>
                <a:gd name="T33" fmla="*/ 395 h 466"/>
                <a:gd name="T34" fmla="*/ 276 w 396"/>
                <a:gd name="T35" fmla="*/ 374 h 466"/>
                <a:gd name="T36" fmla="*/ 112 w 396"/>
                <a:gd name="T37" fmla="*/ 429 h 466"/>
                <a:gd name="T38" fmla="*/ 287 w 396"/>
                <a:gd name="T39" fmla="*/ 466 h 466"/>
                <a:gd name="T40" fmla="*/ 356 w 396"/>
                <a:gd name="T41" fmla="*/ 337 h 466"/>
                <a:gd name="T42" fmla="*/ 19 w 396"/>
                <a:gd name="T43" fmla="*/ 363 h 466"/>
                <a:gd name="T44" fmla="*/ 34 w 396"/>
                <a:gd name="T45" fmla="*/ 209 h 466"/>
                <a:gd name="T46" fmla="*/ 35 w 396"/>
                <a:gd name="T47" fmla="*/ 275 h 466"/>
                <a:gd name="T48" fmla="*/ 39 w 396"/>
                <a:gd name="T49" fmla="*/ 191 h 466"/>
                <a:gd name="T50" fmla="*/ 60 w 396"/>
                <a:gd name="T51" fmla="*/ 340 h 466"/>
                <a:gd name="T52" fmla="*/ 62 w 396"/>
                <a:gd name="T53" fmla="*/ 167 h 466"/>
                <a:gd name="T54" fmla="*/ 145 w 396"/>
                <a:gd name="T55" fmla="*/ 119 h 466"/>
                <a:gd name="T56" fmla="*/ 110 w 396"/>
                <a:gd name="T57" fmla="*/ 115 h 466"/>
                <a:gd name="T58" fmla="*/ 90 w 396"/>
                <a:gd name="T59" fmla="*/ 120 h 466"/>
                <a:gd name="T60" fmla="*/ 85 w 396"/>
                <a:gd name="T61" fmla="*/ 133 h 466"/>
                <a:gd name="T62" fmla="*/ 96 w 396"/>
                <a:gd name="T63" fmla="*/ 142 h 466"/>
                <a:gd name="T64" fmla="*/ 108 w 396"/>
                <a:gd name="T65" fmla="*/ 97 h 466"/>
                <a:gd name="T66" fmla="*/ 106 w 396"/>
                <a:gd name="T67" fmla="*/ 112 h 466"/>
                <a:gd name="T68" fmla="*/ 119 w 396"/>
                <a:gd name="T69" fmla="*/ 110 h 466"/>
                <a:gd name="T70" fmla="*/ 124 w 396"/>
                <a:gd name="T71" fmla="*/ 154 h 466"/>
                <a:gd name="T72" fmla="*/ 117 w 396"/>
                <a:gd name="T73" fmla="*/ 154 h 466"/>
                <a:gd name="T74" fmla="*/ 133 w 396"/>
                <a:gd name="T75" fmla="*/ 112 h 466"/>
                <a:gd name="T76" fmla="*/ 151 w 396"/>
                <a:gd name="T77" fmla="*/ 133 h 466"/>
                <a:gd name="T78" fmla="*/ 223 w 396"/>
                <a:gd name="T79" fmla="*/ 154 h 466"/>
                <a:gd name="T80" fmla="*/ 264 w 396"/>
                <a:gd name="T81" fmla="*/ 69 h 466"/>
                <a:gd name="T82" fmla="*/ 266 w 396"/>
                <a:gd name="T83" fmla="*/ 67 h 466"/>
                <a:gd name="T84" fmla="*/ 227 w 396"/>
                <a:gd name="T85" fmla="*/ 120 h 466"/>
                <a:gd name="T86" fmla="*/ 259 w 396"/>
                <a:gd name="T87" fmla="*/ 41 h 466"/>
                <a:gd name="T88" fmla="*/ 250 w 396"/>
                <a:gd name="T89" fmla="*/ 76 h 466"/>
                <a:gd name="T90" fmla="*/ 241 w 396"/>
                <a:gd name="T91" fmla="*/ 90 h 466"/>
                <a:gd name="T92" fmla="*/ 232 w 396"/>
                <a:gd name="T93" fmla="*/ 112 h 466"/>
                <a:gd name="T94" fmla="*/ 241 w 396"/>
                <a:gd name="T95" fmla="*/ 220 h 466"/>
                <a:gd name="T96" fmla="*/ 259 w 396"/>
                <a:gd name="T97" fmla="*/ 101 h 466"/>
                <a:gd name="T98" fmla="*/ 248 w 396"/>
                <a:gd name="T99" fmla="*/ 97 h 466"/>
                <a:gd name="T100" fmla="*/ 253 w 396"/>
                <a:gd name="T101" fmla="*/ 83 h 466"/>
                <a:gd name="T102" fmla="*/ 266 w 396"/>
                <a:gd name="T103" fmla="*/ 198 h 466"/>
                <a:gd name="T104" fmla="*/ 264 w 396"/>
                <a:gd name="T105" fmla="*/ 74 h 466"/>
                <a:gd name="T106" fmla="*/ 170 w 396"/>
                <a:gd name="T107" fmla="*/ 361 h 466"/>
                <a:gd name="T108" fmla="*/ 181 w 396"/>
                <a:gd name="T109" fmla="*/ 383 h 466"/>
                <a:gd name="T110" fmla="*/ 232 w 396"/>
                <a:gd name="T111" fmla="*/ 36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6" h="466">
                  <a:moveTo>
                    <a:pt x="298" y="55"/>
                  </a:moveTo>
                  <a:cubicBezTo>
                    <a:pt x="281" y="40"/>
                    <a:pt x="242" y="5"/>
                    <a:pt x="207" y="19"/>
                  </a:cubicBezTo>
                  <a:cubicBezTo>
                    <a:pt x="181" y="0"/>
                    <a:pt x="136" y="21"/>
                    <a:pt x="117" y="35"/>
                  </a:cubicBezTo>
                  <a:cubicBezTo>
                    <a:pt x="116" y="36"/>
                    <a:pt x="91" y="54"/>
                    <a:pt x="101" y="58"/>
                  </a:cubicBezTo>
                  <a:cubicBezTo>
                    <a:pt x="101" y="56"/>
                    <a:pt x="101" y="54"/>
                    <a:pt x="104" y="55"/>
                  </a:cubicBezTo>
                  <a:cubicBezTo>
                    <a:pt x="104" y="57"/>
                    <a:pt x="102" y="58"/>
                    <a:pt x="101" y="58"/>
                  </a:cubicBezTo>
                  <a:cubicBezTo>
                    <a:pt x="101" y="60"/>
                    <a:pt x="101" y="61"/>
                    <a:pt x="101" y="62"/>
                  </a:cubicBezTo>
                  <a:cubicBezTo>
                    <a:pt x="103" y="62"/>
                    <a:pt x="104" y="59"/>
                    <a:pt x="104" y="62"/>
                  </a:cubicBezTo>
                  <a:cubicBezTo>
                    <a:pt x="104" y="64"/>
                    <a:pt x="102" y="65"/>
                    <a:pt x="101" y="66"/>
                  </a:cubicBezTo>
                  <a:cubicBezTo>
                    <a:pt x="101" y="67"/>
                    <a:pt x="101" y="68"/>
                    <a:pt x="99" y="67"/>
                  </a:cubicBezTo>
                  <a:cubicBezTo>
                    <a:pt x="99" y="69"/>
                    <a:pt x="99" y="71"/>
                    <a:pt x="97" y="71"/>
                  </a:cubicBezTo>
                  <a:cubicBezTo>
                    <a:pt x="98" y="70"/>
                    <a:pt x="97" y="67"/>
                    <a:pt x="99" y="67"/>
                  </a:cubicBezTo>
                  <a:cubicBezTo>
                    <a:pt x="99" y="66"/>
                    <a:pt x="99" y="65"/>
                    <a:pt x="101" y="66"/>
                  </a:cubicBezTo>
                  <a:cubicBezTo>
                    <a:pt x="101" y="64"/>
                    <a:pt x="101" y="63"/>
                    <a:pt x="101" y="62"/>
                  </a:cubicBezTo>
                  <a:cubicBezTo>
                    <a:pt x="94" y="72"/>
                    <a:pt x="92" y="86"/>
                    <a:pt x="81" y="101"/>
                  </a:cubicBezTo>
                  <a:cubicBezTo>
                    <a:pt x="81" y="103"/>
                    <a:pt x="82" y="104"/>
                    <a:pt x="83" y="105"/>
                  </a:cubicBezTo>
                  <a:cubicBezTo>
                    <a:pt x="85" y="99"/>
                    <a:pt x="89" y="95"/>
                    <a:pt x="94" y="92"/>
                  </a:cubicBezTo>
                  <a:cubicBezTo>
                    <a:pt x="94" y="90"/>
                    <a:pt x="96" y="89"/>
                    <a:pt x="97" y="89"/>
                  </a:cubicBezTo>
                  <a:cubicBezTo>
                    <a:pt x="98" y="87"/>
                    <a:pt x="97" y="85"/>
                    <a:pt x="99" y="85"/>
                  </a:cubicBezTo>
                  <a:cubicBezTo>
                    <a:pt x="99" y="86"/>
                    <a:pt x="99" y="89"/>
                    <a:pt x="97" y="89"/>
                  </a:cubicBezTo>
                  <a:cubicBezTo>
                    <a:pt x="97" y="90"/>
                    <a:pt x="97" y="91"/>
                    <a:pt x="97" y="92"/>
                  </a:cubicBezTo>
                  <a:cubicBezTo>
                    <a:pt x="100" y="93"/>
                    <a:pt x="103" y="84"/>
                    <a:pt x="104" y="89"/>
                  </a:cubicBezTo>
                  <a:cubicBezTo>
                    <a:pt x="86" y="114"/>
                    <a:pt x="77" y="148"/>
                    <a:pt x="65" y="179"/>
                  </a:cubicBezTo>
                  <a:cubicBezTo>
                    <a:pt x="64" y="169"/>
                    <a:pt x="71" y="162"/>
                    <a:pt x="67" y="154"/>
                  </a:cubicBezTo>
                  <a:cubicBezTo>
                    <a:pt x="67" y="154"/>
                    <a:pt x="66" y="154"/>
                    <a:pt x="65" y="154"/>
                  </a:cubicBezTo>
                  <a:cubicBezTo>
                    <a:pt x="65" y="157"/>
                    <a:pt x="66" y="161"/>
                    <a:pt x="64" y="161"/>
                  </a:cubicBezTo>
                  <a:cubicBezTo>
                    <a:pt x="64" y="163"/>
                    <a:pt x="61" y="162"/>
                    <a:pt x="64" y="161"/>
                  </a:cubicBezTo>
                  <a:cubicBezTo>
                    <a:pt x="64" y="156"/>
                    <a:pt x="59" y="150"/>
                    <a:pt x="65" y="154"/>
                  </a:cubicBezTo>
                  <a:cubicBezTo>
                    <a:pt x="61" y="139"/>
                    <a:pt x="68" y="127"/>
                    <a:pt x="73" y="113"/>
                  </a:cubicBezTo>
                  <a:cubicBezTo>
                    <a:pt x="67" y="116"/>
                    <a:pt x="67" y="124"/>
                    <a:pt x="62" y="126"/>
                  </a:cubicBezTo>
                  <a:cubicBezTo>
                    <a:pt x="62" y="123"/>
                    <a:pt x="64" y="122"/>
                    <a:pt x="64" y="119"/>
                  </a:cubicBezTo>
                  <a:cubicBezTo>
                    <a:pt x="51" y="128"/>
                    <a:pt x="53" y="148"/>
                    <a:pt x="44" y="158"/>
                  </a:cubicBezTo>
                  <a:cubicBezTo>
                    <a:pt x="42" y="150"/>
                    <a:pt x="37" y="142"/>
                    <a:pt x="42" y="135"/>
                  </a:cubicBezTo>
                  <a:cubicBezTo>
                    <a:pt x="40" y="128"/>
                    <a:pt x="48" y="122"/>
                    <a:pt x="41" y="120"/>
                  </a:cubicBezTo>
                  <a:cubicBezTo>
                    <a:pt x="19" y="177"/>
                    <a:pt x="38" y="270"/>
                    <a:pt x="21" y="353"/>
                  </a:cubicBezTo>
                  <a:cubicBezTo>
                    <a:pt x="21" y="355"/>
                    <a:pt x="22" y="359"/>
                    <a:pt x="19" y="360"/>
                  </a:cubicBezTo>
                  <a:cubicBezTo>
                    <a:pt x="16" y="354"/>
                    <a:pt x="18" y="334"/>
                    <a:pt x="14" y="335"/>
                  </a:cubicBezTo>
                  <a:cubicBezTo>
                    <a:pt x="13" y="339"/>
                    <a:pt x="16" y="347"/>
                    <a:pt x="12" y="347"/>
                  </a:cubicBezTo>
                  <a:cubicBezTo>
                    <a:pt x="12" y="345"/>
                    <a:pt x="13" y="341"/>
                    <a:pt x="11" y="340"/>
                  </a:cubicBezTo>
                  <a:cubicBezTo>
                    <a:pt x="11" y="355"/>
                    <a:pt x="3" y="361"/>
                    <a:pt x="0" y="372"/>
                  </a:cubicBezTo>
                  <a:cubicBezTo>
                    <a:pt x="7" y="378"/>
                    <a:pt x="14" y="382"/>
                    <a:pt x="25" y="385"/>
                  </a:cubicBezTo>
                  <a:cubicBezTo>
                    <a:pt x="48" y="360"/>
                    <a:pt x="33" y="301"/>
                    <a:pt x="42" y="278"/>
                  </a:cubicBezTo>
                  <a:cubicBezTo>
                    <a:pt x="59" y="321"/>
                    <a:pt x="61" y="364"/>
                    <a:pt x="37" y="395"/>
                  </a:cubicBezTo>
                  <a:cubicBezTo>
                    <a:pt x="44" y="396"/>
                    <a:pt x="51" y="397"/>
                    <a:pt x="55" y="392"/>
                  </a:cubicBezTo>
                  <a:cubicBezTo>
                    <a:pt x="49" y="387"/>
                    <a:pt x="60" y="370"/>
                    <a:pt x="64" y="369"/>
                  </a:cubicBezTo>
                  <a:cubicBezTo>
                    <a:pt x="66" y="353"/>
                    <a:pt x="62" y="344"/>
                    <a:pt x="65" y="330"/>
                  </a:cubicBezTo>
                  <a:cubicBezTo>
                    <a:pt x="69" y="349"/>
                    <a:pt x="67" y="374"/>
                    <a:pt x="62" y="390"/>
                  </a:cubicBezTo>
                  <a:cubicBezTo>
                    <a:pt x="76" y="394"/>
                    <a:pt x="100" y="385"/>
                    <a:pt x="110" y="385"/>
                  </a:cubicBezTo>
                  <a:cubicBezTo>
                    <a:pt x="109" y="382"/>
                    <a:pt x="108" y="380"/>
                    <a:pt x="106" y="379"/>
                  </a:cubicBezTo>
                  <a:cubicBezTo>
                    <a:pt x="106" y="381"/>
                    <a:pt x="104" y="380"/>
                    <a:pt x="106" y="379"/>
                  </a:cubicBezTo>
                  <a:cubicBezTo>
                    <a:pt x="89" y="359"/>
                    <a:pt x="57" y="262"/>
                    <a:pt x="90" y="239"/>
                  </a:cubicBezTo>
                  <a:cubicBezTo>
                    <a:pt x="97" y="235"/>
                    <a:pt x="104" y="237"/>
                    <a:pt x="112" y="232"/>
                  </a:cubicBezTo>
                  <a:cubicBezTo>
                    <a:pt x="115" y="237"/>
                    <a:pt x="124" y="235"/>
                    <a:pt x="127" y="239"/>
                  </a:cubicBezTo>
                  <a:cubicBezTo>
                    <a:pt x="112" y="247"/>
                    <a:pt x="87" y="245"/>
                    <a:pt x="85" y="266"/>
                  </a:cubicBezTo>
                  <a:cubicBezTo>
                    <a:pt x="87" y="266"/>
                    <a:pt x="87" y="270"/>
                    <a:pt x="89" y="271"/>
                  </a:cubicBezTo>
                  <a:cubicBezTo>
                    <a:pt x="112" y="263"/>
                    <a:pt x="137" y="265"/>
                    <a:pt x="158" y="252"/>
                  </a:cubicBezTo>
                  <a:cubicBezTo>
                    <a:pt x="155" y="241"/>
                    <a:pt x="160" y="235"/>
                    <a:pt x="152" y="225"/>
                  </a:cubicBezTo>
                  <a:cubicBezTo>
                    <a:pt x="138" y="226"/>
                    <a:pt x="109" y="225"/>
                    <a:pt x="94" y="234"/>
                  </a:cubicBezTo>
                  <a:cubicBezTo>
                    <a:pt x="97" y="229"/>
                    <a:pt x="98" y="221"/>
                    <a:pt x="104" y="218"/>
                  </a:cubicBezTo>
                  <a:cubicBezTo>
                    <a:pt x="117" y="225"/>
                    <a:pt x="117" y="209"/>
                    <a:pt x="127" y="207"/>
                  </a:cubicBezTo>
                  <a:cubicBezTo>
                    <a:pt x="130" y="216"/>
                    <a:pt x="137" y="221"/>
                    <a:pt x="147" y="223"/>
                  </a:cubicBezTo>
                  <a:cubicBezTo>
                    <a:pt x="160" y="218"/>
                    <a:pt x="184" y="204"/>
                    <a:pt x="198" y="207"/>
                  </a:cubicBezTo>
                  <a:cubicBezTo>
                    <a:pt x="206" y="195"/>
                    <a:pt x="210" y="176"/>
                    <a:pt x="214" y="167"/>
                  </a:cubicBezTo>
                  <a:cubicBezTo>
                    <a:pt x="215" y="164"/>
                    <a:pt x="217" y="163"/>
                    <a:pt x="216" y="159"/>
                  </a:cubicBezTo>
                  <a:cubicBezTo>
                    <a:pt x="214" y="159"/>
                    <a:pt x="214" y="157"/>
                    <a:pt x="214" y="154"/>
                  </a:cubicBezTo>
                  <a:cubicBezTo>
                    <a:pt x="208" y="157"/>
                    <a:pt x="211" y="154"/>
                    <a:pt x="207" y="151"/>
                  </a:cubicBezTo>
                  <a:cubicBezTo>
                    <a:pt x="205" y="152"/>
                    <a:pt x="207" y="157"/>
                    <a:pt x="204" y="158"/>
                  </a:cubicBezTo>
                  <a:cubicBezTo>
                    <a:pt x="203" y="154"/>
                    <a:pt x="203" y="150"/>
                    <a:pt x="198" y="151"/>
                  </a:cubicBezTo>
                  <a:cubicBezTo>
                    <a:pt x="198" y="158"/>
                    <a:pt x="195" y="154"/>
                    <a:pt x="191" y="159"/>
                  </a:cubicBezTo>
                  <a:cubicBezTo>
                    <a:pt x="190" y="150"/>
                    <a:pt x="197" y="140"/>
                    <a:pt x="191" y="133"/>
                  </a:cubicBezTo>
                  <a:cubicBezTo>
                    <a:pt x="191" y="138"/>
                    <a:pt x="190" y="143"/>
                    <a:pt x="188" y="145"/>
                  </a:cubicBezTo>
                  <a:cubicBezTo>
                    <a:pt x="188" y="143"/>
                    <a:pt x="188" y="139"/>
                    <a:pt x="184" y="140"/>
                  </a:cubicBezTo>
                  <a:cubicBezTo>
                    <a:pt x="184" y="146"/>
                    <a:pt x="183" y="151"/>
                    <a:pt x="181" y="154"/>
                  </a:cubicBezTo>
                  <a:cubicBezTo>
                    <a:pt x="181" y="141"/>
                    <a:pt x="181" y="126"/>
                    <a:pt x="186" y="117"/>
                  </a:cubicBezTo>
                  <a:cubicBezTo>
                    <a:pt x="185" y="125"/>
                    <a:pt x="190" y="128"/>
                    <a:pt x="191" y="133"/>
                  </a:cubicBezTo>
                  <a:cubicBezTo>
                    <a:pt x="192" y="129"/>
                    <a:pt x="189" y="121"/>
                    <a:pt x="193" y="120"/>
                  </a:cubicBezTo>
                  <a:cubicBezTo>
                    <a:pt x="192" y="130"/>
                    <a:pt x="203" y="114"/>
                    <a:pt x="200" y="126"/>
                  </a:cubicBezTo>
                  <a:cubicBezTo>
                    <a:pt x="204" y="120"/>
                    <a:pt x="207" y="117"/>
                    <a:pt x="209" y="126"/>
                  </a:cubicBezTo>
                  <a:cubicBezTo>
                    <a:pt x="210" y="112"/>
                    <a:pt x="214" y="121"/>
                    <a:pt x="218" y="110"/>
                  </a:cubicBezTo>
                  <a:cubicBezTo>
                    <a:pt x="227" y="124"/>
                    <a:pt x="222" y="130"/>
                    <a:pt x="221" y="147"/>
                  </a:cubicBezTo>
                  <a:cubicBezTo>
                    <a:pt x="222" y="141"/>
                    <a:pt x="218" y="139"/>
                    <a:pt x="218" y="133"/>
                  </a:cubicBezTo>
                  <a:cubicBezTo>
                    <a:pt x="213" y="120"/>
                    <a:pt x="220" y="157"/>
                    <a:pt x="216" y="159"/>
                  </a:cubicBezTo>
                  <a:cubicBezTo>
                    <a:pt x="222" y="168"/>
                    <a:pt x="219" y="194"/>
                    <a:pt x="227" y="175"/>
                  </a:cubicBezTo>
                  <a:cubicBezTo>
                    <a:pt x="228" y="186"/>
                    <a:pt x="225" y="186"/>
                    <a:pt x="223" y="190"/>
                  </a:cubicBezTo>
                  <a:cubicBezTo>
                    <a:pt x="226" y="191"/>
                    <a:pt x="223" y="198"/>
                    <a:pt x="228" y="197"/>
                  </a:cubicBezTo>
                  <a:cubicBezTo>
                    <a:pt x="235" y="195"/>
                    <a:pt x="229" y="182"/>
                    <a:pt x="236" y="181"/>
                  </a:cubicBezTo>
                  <a:cubicBezTo>
                    <a:pt x="237" y="190"/>
                    <a:pt x="246" y="194"/>
                    <a:pt x="243" y="204"/>
                  </a:cubicBezTo>
                  <a:cubicBezTo>
                    <a:pt x="213" y="205"/>
                    <a:pt x="177" y="223"/>
                    <a:pt x="197" y="252"/>
                  </a:cubicBezTo>
                  <a:cubicBezTo>
                    <a:pt x="226" y="249"/>
                    <a:pt x="245" y="241"/>
                    <a:pt x="276" y="252"/>
                  </a:cubicBezTo>
                  <a:cubicBezTo>
                    <a:pt x="275" y="244"/>
                    <a:pt x="286" y="241"/>
                    <a:pt x="294" y="237"/>
                  </a:cubicBezTo>
                  <a:cubicBezTo>
                    <a:pt x="303" y="269"/>
                    <a:pt x="297" y="324"/>
                    <a:pt x="259" y="319"/>
                  </a:cubicBezTo>
                  <a:cubicBezTo>
                    <a:pt x="246" y="317"/>
                    <a:pt x="240" y="304"/>
                    <a:pt x="227" y="299"/>
                  </a:cubicBezTo>
                  <a:cubicBezTo>
                    <a:pt x="221" y="302"/>
                    <a:pt x="212" y="308"/>
                    <a:pt x="204" y="303"/>
                  </a:cubicBezTo>
                  <a:cubicBezTo>
                    <a:pt x="195" y="325"/>
                    <a:pt x="173" y="308"/>
                    <a:pt x="158" y="319"/>
                  </a:cubicBezTo>
                  <a:cubicBezTo>
                    <a:pt x="181" y="339"/>
                    <a:pt x="219" y="338"/>
                    <a:pt x="236" y="314"/>
                  </a:cubicBezTo>
                  <a:cubicBezTo>
                    <a:pt x="243" y="315"/>
                    <a:pt x="245" y="322"/>
                    <a:pt x="244" y="331"/>
                  </a:cubicBezTo>
                  <a:cubicBezTo>
                    <a:pt x="217" y="340"/>
                    <a:pt x="174" y="353"/>
                    <a:pt x="142" y="346"/>
                  </a:cubicBezTo>
                  <a:cubicBezTo>
                    <a:pt x="139" y="330"/>
                    <a:pt x="148" y="325"/>
                    <a:pt x="149" y="314"/>
                  </a:cubicBezTo>
                  <a:cubicBezTo>
                    <a:pt x="134" y="326"/>
                    <a:pt x="121" y="348"/>
                    <a:pt x="104" y="353"/>
                  </a:cubicBezTo>
                  <a:cubicBezTo>
                    <a:pt x="111" y="355"/>
                    <a:pt x="115" y="360"/>
                    <a:pt x="119" y="365"/>
                  </a:cubicBezTo>
                  <a:cubicBezTo>
                    <a:pt x="159" y="347"/>
                    <a:pt x="163" y="398"/>
                    <a:pt x="204" y="400"/>
                  </a:cubicBezTo>
                  <a:cubicBezTo>
                    <a:pt x="209" y="400"/>
                    <a:pt x="211" y="396"/>
                    <a:pt x="216" y="395"/>
                  </a:cubicBezTo>
                  <a:cubicBezTo>
                    <a:pt x="216" y="397"/>
                    <a:pt x="216" y="399"/>
                    <a:pt x="216" y="400"/>
                  </a:cubicBezTo>
                  <a:cubicBezTo>
                    <a:pt x="218" y="397"/>
                    <a:pt x="224" y="398"/>
                    <a:pt x="227" y="395"/>
                  </a:cubicBezTo>
                  <a:cubicBezTo>
                    <a:pt x="225" y="395"/>
                    <a:pt x="224" y="393"/>
                    <a:pt x="223" y="392"/>
                  </a:cubicBezTo>
                  <a:cubicBezTo>
                    <a:pt x="232" y="385"/>
                    <a:pt x="243" y="375"/>
                    <a:pt x="239" y="365"/>
                  </a:cubicBezTo>
                  <a:cubicBezTo>
                    <a:pt x="255" y="359"/>
                    <a:pt x="255" y="337"/>
                    <a:pt x="276" y="337"/>
                  </a:cubicBezTo>
                  <a:cubicBezTo>
                    <a:pt x="281" y="347"/>
                    <a:pt x="273" y="359"/>
                    <a:pt x="276" y="374"/>
                  </a:cubicBezTo>
                  <a:cubicBezTo>
                    <a:pt x="260" y="414"/>
                    <a:pt x="215" y="459"/>
                    <a:pt x="163" y="427"/>
                  </a:cubicBezTo>
                  <a:cubicBezTo>
                    <a:pt x="155" y="414"/>
                    <a:pt x="141" y="408"/>
                    <a:pt x="133" y="395"/>
                  </a:cubicBezTo>
                  <a:cubicBezTo>
                    <a:pt x="133" y="399"/>
                    <a:pt x="127" y="396"/>
                    <a:pt x="127" y="393"/>
                  </a:cubicBezTo>
                  <a:cubicBezTo>
                    <a:pt x="122" y="390"/>
                    <a:pt x="116" y="391"/>
                    <a:pt x="110" y="385"/>
                  </a:cubicBezTo>
                  <a:cubicBezTo>
                    <a:pt x="110" y="392"/>
                    <a:pt x="119" y="391"/>
                    <a:pt x="119" y="399"/>
                  </a:cubicBezTo>
                  <a:cubicBezTo>
                    <a:pt x="113" y="404"/>
                    <a:pt x="106" y="418"/>
                    <a:pt x="112" y="429"/>
                  </a:cubicBezTo>
                  <a:cubicBezTo>
                    <a:pt x="116" y="423"/>
                    <a:pt x="120" y="419"/>
                    <a:pt x="126" y="415"/>
                  </a:cubicBezTo>
                  <a:cubicBezTo>
                    <a:pt x="137" y="425"/>
                    <a:pt x="152" y="432"/>
                    <a:pt x="170" y="439"/>
                  </a:cubicBezTo>
                  <a:cubicBezTo>
                    <a:pt x="188" y="447"/>
                    <a:pt x="209" y="462"/>
                    <a:pt x="234" y="459"/>
                  </a:cubicBezTo>
                  <a:cubicBezTo>
                    <a:pt x="255" y="456"/>
                    <a:pt x="295" y="435"/>
                    <a:pt x="306" y="422"/>
                  </a:cubicBezTo>
                  <a:cubicBezTo>
                    <a:pt x="304" y="428"/>
                    <a:pt x="311" y="433"/>
                    <a:pt x="306" y="436"/>
                  </a:cubicBezTo>
                  <a:cubicBezTo>
                    <a:pt x="301" y="447"/>
                    <a:pt x="292" y="454"/>
                    <a:pt x="287" y="466"/>
                  </a:cubicBezTo>
                  <a:cubicBezTo>
                    <a:pt x="303" y="451"/>
                    <a:pt x="323" y="441"/>
                    <a:pt x="345" y="432"/>
                  </a:cubicBezTo>
                  <a:cubicBezTo>
                    <a:pt x="320" y="426"/>
                    <a:pt x="317" y="396"/>
                    <a:pt x="299" y="381"/>
                  </a:cubicBezTo>
                  <a:cubicBezTo>
                    <a:pt x="302" y="373"/>
                    <a:pt x="303" y="363"/>
                    <a:pt x="310" y="360"/>
                  </a:cubicBezTo>
                  <a:cubicBezTo>
                    <a:pt x="310" y="367"/>
                    <a:pt x="313" y="363"/>
                    <a:pt x="319" y="363"/>
                  </a:cubicBezTo>
                  <a:cubicBezTo>
                    <a:pt x="323" y="357"/>
                    <a:pt x="330" y="354"/>
                    <a:pt x="338" y="353"/>
                  </a:cubicBezTo>
                  <a:cubicBezTo>
                    <a:pt x="341" y="344"/>
                    <a:pt x="351" y="342"/>
                    <a:pt x="356" y="337"/>
                  </a:cubicBezTo>
                  <a:cubicBezTo>
                    <a:pt x="368" y="342"/>
                    <a:pt x="369" y="321"/>
                    <a:pt x="377" y="322"/>
                  </a:cubicBezTo>
                  <a:cubicBezTo>
                    <a:pt x="396" y="272"/>
                    <a:pt x="378" y="219"/>
                    <a:pt x="360" y="177"/>
                  </a:cubicBezTo>
                  <a:cubicBezTo>
                    <a:pt x="339" y="130"/>
                    <a:pt x="330" y="83"/>
                    <a:pt x="298" y="55"/>
                  </a:cubicBezTo>
                  <a:close/>
                  <a:moveTo>
                    <a:pt x="19" y="363"/>
                  </a:moveTo>
                  <a:cubicBezTo>
                    <a:pt x="20" y="365"/>
                    <a:pt x="17" y="364"/>
                    <a:pt x="19" y="363"/>
                  </a:cubicBezTo>
                  <a:cubicBezTo>
                    <a:pt x="19" y="361"/>
                    <a:pt x="22" y="362"/>
                    <a:pt x="19" y="363"/>
                  </a:cubicBezTo>
                  <a:close/>
                  <a:moveTo>
                    <a:pt x="37" y="175"/>
                  </a:moveTo>
                  <a:cubicBezTo>
                    <a:pt x="38" y="168"/>
                    <a:pt x="36" y="186"/>
                    <a:pt x="37" y="175"/>
                  </a:cubicBezTo>
                  <a:close/>
                  <a:moveTo>
                    <a:pt x="35" y="181"/>
                  </a:moveTo>
                  <a:cubicBezTo>
                    <a:pt x="43" y="184"/>
                    <a:pt x="33" y="196"/>
                    <a:pt x="35" y="206"/>
                  </a:cubicBezTo>
                  <a:cubicBezTo>
                    <a:pt x="30" y="199"/>
                    <a:pt x="38" y="190"/>
                    <a:pt x="35" y="181"/>
                  </a:cubicBezTo>
                  <a:close/>
                  <a:moveTo>
                    <a:pt x="34" y="209"/>
                  </a:moveTo>
                  <a:cubicBezTo>
                    <a:pt x="35" y="210"/>
                    <a:pt x="33" y="208"/>
                    <a:pt x="34" y="209"/>
                  </a:cubicBezTo>
                  <a:close/>
                  <a:moveTo>
                    <a:pt x="34" y="250"/>
                  </a:moveTo>
                  <a:cubicBezTo>
                    <a:pt x="35" y="251"/>
                    <a:pt x="33" y="249"/>
                    <a:pt x="34" y="250"/>
                  </a:cubicBezTo>
                  <a:close/>
                  <a:moveTo>
                    <a:pt x="34" y="260"/>
                  </a:moveTo>
                  <a:cubicBezTo>
                    <a:pt x="35" y="262"/>
                    <a:pt x="33" y="260"/>
                    <a:pt x="34" y="260"/>
                  </a:cubicBezTo>
                  <a:close/>
                  <a:moveTo>
                    <a:pt x="35" y="275"/>
                  </a:moveTo>
                  <a:cubicBezTo>
                    <a:pt x="33" y="280"/>
                    <a:pt x="34" y="268"/>
                    <a:pt x="34" y="266"/>
                  </a:cubicBezTo>
                  <a:cubicBezTo>
                    <a:pt x="36" y="260"/>
                    <a:pt x="35" y="272"/>
                    <a:pt x="35" y="275"/>
                  </a:cubicBezTo>
                  <a:close/>
                  <a:moveTo>
                    <a:pt x="37" y="278"/>
                  </a:moveTo>
                  <a:cubicBezTo>
                    <a:pt x="36" y="277"/>
                    <a:pt x="38" y="279"/>
                    <a:pt x="37" y="278"/>
                  </a:cubicBezTo>
                  <a:close/>
                  <a:moveTo>
                    <a:pt x="39" y="191"/>
                  </a:moveTo>
                  <a:cubicBezTo>
                    <a:pt x="40" y="185"/>
                    <a:pt x="36" y="205"/>
                    <a:pt x="39" y="191"/>
                  </a:cubicBezTo>
                  <a:close/>
                  <a:moveTo>
                    <a:pt x="42" y="167"/>
                  </a:moveTo>
                  <a:cubicBezTo>
                    <a:pt x="44" y="168"/>
                    <a:pt x="42" y="166"/>
                    <a:pt x="42" y="167"/>
                  </a:cubicBezTo>
                  <a:close/>
                  <a:moveTo>
                    <a:pt x="60" y="170"/>
                  </a:moveTo>
                  <a:cubicBezTo>
                    <a:pt x="59" y="169"/>
                    <a:pt x="61" y="171"/>
                    <a:pt x="60" y="170"/>
                  </a:cubicBezTo>
                  <a:close/>
                  <a:moveTo>
                    <a:pt x="60" y="340"/>
                  </a:moveTo>
                  <a:cubicBezTo>
                    <a:pt x="59" y="351"/>
                    <a:pt x="61" y="333"/>
                    <a:pt x="60" y="340"/>
                  </a:cubicBezTo>
                  <a:close/>
                  <a:moveTo>
                    <a:pt x="60" y="358"/>
                  </a:moveTo>
                  <a:cubicBezTo>
                    <a:pt x="62" y="373"/>
                    <a:pt x="55" y="365"/>
                    <a:pt x="60" y="358"/>
                  </a:cubicBezTo>
                  <a:cubicBezTo>
                    <a:pt x="58" y="341"/>
                    <a:pt x="66" y="349"/>
                    <a:pt x="60" y="358"/>
                  </a:cubicBezTo>
                  <a:close/>
                  <a:moveTo>
                    <a:pt x="62" y="328"/>
                  </a:moveTo>
                  <a:cubicBezTo>
                    <a:pt x="61" y="327"/>
                    <a:pt x="63" y="329"/>
                    <a:pt x="62" y="328"/>
                  </a:cubicBezTo>
                  <a:close/>
                  <a:moveTo>
                    <a:pt x="62" y="167"/>
                  </a:moveTo>
                  <a:cubicBezTo>
                    <a:pt x="61" y="166"/>
                    <a:pt x="63" y="168"/>
                    <a:pt x="62" y="167"/>
                  </a:cubicBezTo>
                  <a:close/>
                  <a:moveTo>
                    <a:pt x="152" y="245"/>
                  </a:moveTo>
                  <a:cubicBezTo>
                    <a:pt x="153" y="246"/>
                    <a:pt x="152" y="244"/>
                    <a:pt x="152" y="245"/>
                  </a:cubicBezTo>
                  <a:close/>
                  <a:moveTo>
                    <a:pt x="197" y="159"/>
                  </a:moveTo>
                  <a:cubicBezTo>
                    <a:pt x="199" y="152"/>
                    <a:pt x="199" y="166"/>
                    <a:pt x="197" y="159"/>
                  </a:cubicBezTo>
                  <a:close/>
                  <a:moveTo>
                    <a:pt x="145" y="119"/>
                  </a:moveTo>
                  <a:cubicBezTo>
                    <a:pt x="147" y="112"/>
                    <a:pt x="147" y="126"/>
                    <a:pt x="145" y="119"/>
                  </a:cubicBezTo>
                  <a:close/>
                  <a:moveTo>
                    <a:pt x="113" y="108"/>
                  </a:moveTo>
                  <a:cubicBezTo>
                    <a:pt x="114" y="109"/>
                    <a:pt x="113" y="107"/>
                    <a:pt x="113" y="108"/>
                  </a:cubicBezTo>
                  <a:close/>
                  <a:moveTo>
                    <a:pt x="112" y="112"/>
                  </a:moveTo>
                  <a:cubicBezTo>
                    <a:pt x="113" y="113"/>
                    <a:pt x="111" y="111"/>
                    <a:pt x="112" y="112"/>
                  </a:cubicBezTo>
                  <a:close/>
                  <a:moveTo>
                    <a:pt x="110" y="115"/>
                  </a:moveTo>
                  <a:cubicBezTo>
                    <a:pt x="109" y="114"/>
                    <a:pt x="111" y="116"/>
                    <a:pt x="110" y="115"/>
                  </a:cubicBezTo>
                  <a:close/>
                  <a:moveTo>
                    <a:pt x="108" y="108"/>
                  </a:moveTo>
                  <a:cubicBezTo>
                    <a:pt x="109" y="109"/>
                    <a:pt x="107" y="107"/>
                    <a:pt x="108" y="108"/>
                  </a:cubicBezTo>
                  <a:close/>
                  <a:moveTo>
                    <a:pt x="108" y="119"/>
                  </a:moveTo>
                  <a:cubicBezTo>
                    <a:pt x="107" y="118"/>
                    <a:pt x="109" y="120"/>
                    <a:pt x="108" y="119"/>
                  </a:cubicBezTo>
                  <a:close/>
                  <a:moveTo>
                    <a:pt x="90" y="120"/>
                  </a:moveTo>
                  <a:cubicBezTo>
                    <a:pt x="90" y="120"/>
                    <a:pt x="91" y="122"/>
                    <a:pt x="90" y="120"/>
                  </a:cubicBezTo>
                  <a:close/>
                  <a:moveTo>
                    <a:pt x="89" y="126"/>
                  </a:moveTo>
                  <a:cubicBezTo>
                    <a:pt x="90" y="127"/>
                    <a:pt x="88" y="125"/>
                    <a:pt x="89" y="126"/>
                  </a:cubicBezTo>
                  <a:close/>
                  <a:moveTo>
                    <a:pt x="87" y="129"/>
                  </a:moveTo>
                  <a:cubicBezTo>
                    <a:pt x="86" y="129"/>
                    <a:pt x="88" y="131"/>
                    <a:pt x="87" y="129"/>
                  </a:cubicBezTo>
                  <a:close/>
                  <a:moveTo>
                    <a:pt x="85" y="133"/>
                  </a:moveTo>
                  <a:cubicBezTo>
                    <a:pt x="86" y="134"/>
                    <a:pt x="84" y="132"/>
                    <a:pt x="85" y="133"/>
                  </a:cubicBezTo>
                  <a:close/>
                  <a:moveTo>
                    <a:pt x="90" y="154"/>
                  </a:moveTo>
                  <a:cubicBezTo>
                    <a:pt x="92" y="147"/>
                    <a:pt x="92" y="161"/>
                    <a:pt x="90" y="154"/>
                  </a:cubicBezTo>
                  <a:close/>
                  <a:moveTo>
                    <a:pt x="99" y="149"/>
                  </a:moveTo>
                  <a:cubicBezTo>
                    <a:pt x="94" y="147"/>
                    <a:pt x="101" y="143"/>
                    <a:pt x="99" y="138"/>
                  </a:cubicBezTo>
                  <a:cubicBezTo>
                    <a:pt x="97" y="138"/>
                    <a:pt x="98" y="141"/>
                    <a:pt x="96" y="142"/>
                  </a:cubicBezTo>
                  <a:cubicBezTo>
                    <a:pt x="97" y="147"/>
                    <a:pt x="93" y="146"/>
                    <a:pt x="94" y="151"/>
                  </a:cubicBezTo>
                  <a:cubicBezTo>
                    <a:pt x="92" y="150"/>
                    <a:pt x="92" y="149"/>
                    <a:pt x="92" y="147"/>
                  </a:cubicBezTo>
                  <a:cubicBezTo>
                    <a:pt x="89" y="150"/>
                    <a:pt x="87" y="155"/>
                    <a:pt x="87" y="161"/>
                  </a:cubicBezTo>
                  <a:cubicBezTo>
                    <a:pt x="81" y="146"/>
                    <a:pt x="96" y="127"/>
                    <a:pt x="94" y="115"/>
                  </a:cubicBezTo>
                  <a:cubicBezTo>
                    <a:pt x="94" y="117"/>
                    <a:pt x="91" y="116"/>
                    <a:pt x="94" y="115"/>
                  </a:cubicBezTo>
                  <a:cubicBezTo>
                    <a:pt x="101" y="112"/>
                    <a:pt x="99" y="100"/>
                    <a:pt x="108" y="97"/>
                  </a:cubicBezTo>
                  <a:cubicBezTo>
                    <a:pt x="107" y="110"/>
                    <a:pt x="100" y="117"/>
                    <a:pt x="97" y="129"/>
                  </a:cubicBezTo>
                  <a:cubicBezTo>
                    <a:pt x="101" y="129"/>
                    <a:pt x="99" y="123"/>
                    <a:pt x="103" y="122"/>
                  </a:cubicBezTo>
                  <a:cubicBezTo>
                    <a:pt x="102" y="119"/>
                    <a:pt x="105" y="118"/>
                    <a:pt x="104" y="122"/>
                  </a:cubicBezTo>
                  <a:cubicBezTo>
                    <a:pt x="107" y="122"/>
                    <a:pt x="107" y="120"/>
                    <a:pt x="110" y="122"/>
                  </a:cubicBezTo>
                  <a:cubicBezTo>
                    <a:pt x="104" y="129"/>
                    <a:pt x="105" y="142"/>
                    <a:pt x="99" y="149"/>
                  </a:cubicBezTo>
                  <a:close/>
                  <a:moveTo>
                    <a:pt x="106" y="112"/>
                  </a:moveTo>
                  <a:cubicBezTo>
                    <a:pt x="108" y="105"/>
                    <a:pt x="108" y="119"/>
                    <a:pt x="106" y="112"/>
                  </a:cubicBezTo>
                  <a:close/>
                  <a:moveTo>
                    <a:pt x="104" y="117"/>
                  </a:moveTo>
                  <a:cubicBezTo>
                    <a:pt x="104" y="116"/>
                    <a:pt x="106" y="118"/>
                    <a:pt x="104" y="117"/>
                  </a:cubicBezTo>
                  <a:close/>
                  <a:moveTo>
                    <a:pt x="115" y="135"/>
                  </a:moveTo>
                  <a:cubicBezTo>
                    <a:pt x="110" y="148"/>
                    <a:pt x="105" y="161"/>
                    <a:pt x="101" y="175"/>
                  </a:cubicBezTo>
                  <a:cubicBezTo>
                    <a:pt x="100" y="154"/>
                    <a:pt x="110" y="127"/>
                    <a:pt x="119" y="110"/>
                  </a:cubicBezTo>
                  <a:cubicBezTo>
                    <a:pt x="119" y="110"/>
                    <a:pt x="120" y="110"/>
                    <a:pt x="120" y="110"/>
                  </a:cubicBezTo>
                  <a:cubicBezTo>
                    <a:pt x="119" y="103"/>
                    <a:pt x="126" y="110"/>
                    <a:pt x="120" y="110"/>
                  </a:cubicBezTo>
                  <a:cubicBezTo>
                    <a:pt x="116" y="120"/>
                    <a:pt x="121" y="129"/>
                    <a:pt x="115" y="135"/>
                  </a:cubicBezTo>
                  <a:cubicBezTo>
                    <a:pt x="117" y="134"/>
                    <a:pt x="116" y="137"/>
                    <a:pt x="115" y="135"/>
                  </a:cubicBezTo>
                  <a:close/>
                  <a:moveTo>
                    <a:pt x="124" y="154"/>
                  </a:moveTo>
                  <a:cubicBezTo>
                    <a:pt x="125" y="155"/>
                    <a:pt x="123" y="153"/>
                    <a:pt x="124" y="154"/>
                  </a:cubicBezTo>
                  <a:close/>
                  <a:moveTo>
                    <a:pt x="133" y="112"/>
                  </a:moveTo>
                  <a:cubicBezTo>
                    <a:pt x="131" y="124"/>
                    <a:pt x="127" y="134"/>
                    <a:pt x="126" y="142"/>
                  </a:cubicBezTo>
                  <a:cubicBezTo>
                    <a:pt x="131" y="142"/>
                    <a:pt x="124" y="149"/>
                    <a:pt x="126" y="142"/>
                  </a:cubicBezTo>
                  <a:cubicBezTo>
                    <a:pt x="123" y="142"/>
                    <a:pt x="123" y="144"/>
                    <a:pt x="120" y="144"/>
                  </a:cubicBezTo>
                  <a:cubicBezTo>
                    <a:pt x="121" y="148"/>
                    <a:pt x="123" y="150"/>
                    <a:pt x="119" y="152"/>
                  </a:cubicBezTo>
                  <a:cubicBezTo>
                    <a:pt x="119" y="153"/>
                    <a:pt x="118" y="154"/>
                    <a:pt x="117" y="154"/>
                  </a:cubicBezTo>
                  <a:cubicBezTo>
                    <a:pt x="117" y="156"/>
                    <a:pt x="114" y="155"/>
                    <a:pt x="117" y="154"/>
                  </a:cubicBezTo>
                  <a:cubicBezTo>
                    <a:pt x="117" y="153"/>
                    <a:pt x="117" y="152"/>
                    <a:pt x="119" y="152"/>
                  </a:cubicBezTo>
                  <a:cubicBezTo>
                    <a:pt x="120" y="150"/>
                    <a:pt x="117" y="143"/>
                    <a:pt x="120" y="144"/>
                  </a:cubicBezTo>
                  <a:cubicBezTo>
                    <a:pt x="123" y="133"/>
                    <a:pt x="124" y="131"/>
                    <a:pt x="124" y="120"/>
                  </a:cubicBezTo>
                  <a:cubicBezTo>
                    <a:pt x="132" y="123"/>
                    <a:pt x="128" y="114"/>
                    <a:pt x="131" y="112"/>
                  </a:cubicBezTo>
                  <a:cubicBezTo>
                    <a:pt x="132" y="112"/>
                    <a:pt x="132" y="112"/>
                    <a:pt x="133" y="112"/>
                  </a:cubicBezTo>
                  <a:cubicBezTo>
                    <a:pt x="133" y="109"/>
                    <a:pt x="135" y="111"/>
                    <a:pt x="133" y="112"/>
                  </a:cubicBezTo>
                  <a:close/>
                  <a:moveTo>
                    <a:pt x="136" y="154"/>
                  </a:moveTo>
                  <a:cubicBezTo>
                    <a:pt x="138" y="162"/>
                    <a:pt x="131" y="155"/>
                    <a:pt x="136" y="154"/>
                  </a:cubicBezTo>
                  <a:cubicBezTo>
                    <a:pt x="139" y="140"/>
                    <a:pt x="137" y="131"/>
                    <a:pt x="147" y="122"/>
                  </a:cubicBezTo>
                  <a:cubicBezTo>
                    <a:pt x="143" y="133"/>
                    <a:pt x="142" y="146"/>
                    <a:pt x="136" y="154"/>
                  </a:cubicBezTo>
                  <a:close/>
                  <a:moveTo>
                    <a:pt x="151" y="133"/>
                  </a:moveTo>
                  <a:cubicBezTo>
                    <a:pt x="152" y="142"/>
                    <a:pt x="145" y="135"/>
                    <a:pt x="151" y="133"/>
                  </a:cubicBezTo>
                  <a:cubicBezTo>
                    <a:pt x="149" y="126"/>
                    <a:pt x="156" y="133"/>
                    <a:pt x="151" y="133"/>
                  </a:cubicBezTo>
                  <a:close/>
                  <a:moveTo>
                    <a:pt x="172" y="135"/>
                  </a:moveTo>
                  <a:cubicBezTo>
                    <a:pt x="174" y="128"/>
                    <a:pt x="174" y="142"/>
                    <a:pt x="172" y="135"/>
                  </a:cubicBezTo>
                  <a:close/>
                  <a:moveTo>
                    <a:pt x="223" y="154"/>
                  </a:moveTo>
                  <a:cubicBezTo>
                    <a:pt x="222" y="165"/>
                    <a:pt x="224" y="147"/>
                    <a:pt x="223" y="154"/>
                  </a:cubicBezTo>
                  <a:close/>
                  <a:moveTo>
                    <a:pt x="267" y="37"/>
                  </a:moveTo>
                  <a:cubicBezTo>
                    <a:pt x="270" y="37"/>
                    <a:pt x="269" y="40"/>
                    <a:pt x="267" y="37"/>
                  </a:cubicBezTo>
                  <a:cubicBezTo>
                    <a:pt x="265" y="37"/>
                    <a:pt x="266" y="35"/>
                    <a:pt x="267" y="37"/>
                  </a:cubicBezTo>
                  <a:close/>
                  <a:moveTo>
                    <a:pt x="266" y="67"/>
                  </a:moveTo>
                  <a:cubicBezTo>
                    <a:pt x="268" y="67"/>
                    <a:pt x="267" y="70"/>
                    <a:pt x="266" y="67"/>
                  </a:cubicBezTo>
                  <a:cubicBezTo>
                    <a:pt x="265" y="67"/>
                    <a:pt x="264" y="68"/>
                    <a:pt x="264" y="69"/>
                  </a:cubicBezTo>
                  <a:cubicBezTo>
                    <a:pt x="259" y="69"/>
                    <a:pt x="262" y="60"/>
                    <a:pt x="257" y="60"/>
                  </a:cubicBezTo>
                  <a:cubicBezTo>
                    <a:pt x="257" y="60"/>
                    <a:pt x="257" y="59"/>
                    <a:pt x="257" y="58"/>
                  </a:cubicBezTo>
                  <a:cubicBezTo>
                    <a:pt x="256" y="58"/>
                    <a:pt x="255" y="58"/>
                    <a:pt x="255" y="57"/>
                  </a:cubicBezTo>
                  <a:cubicBezTo>
                    <a:pt x="253" y="57"/>
                    <a:pt x="254" y="54"/>
                    <a:pt x="255" y="57"/>
                  </a:cubicBezTo>
                  <a:cubicBezTo>
                    <a:pt x="256" y="57"/>
                    <a:pt x="257" y="57"/>
                    <a:pt x="257" y="58"/>
                  </a:cubicBezTo>
                  <a:cubicBezTo>
                    <a:pt x="263" y="58"/>
                    <a:pt x="263" y="64"/>
                    <a:pt x="266" y="67"/>
                  </a:cubicBezTo>
                  <a:close/>
                  <a:moveTo>
                    <a:pt x="260" y="46"/>
                  </a:moveTo>
                  <a:cubicBezTo>
                    <a:pt x="262" y="47"/>
                    <a:pt x="260" y="45"/>
                    <a:pt x="260" y="46"/>
                  </a:cubicBezTo>
                  <a:close/>
                  <a:moveTo>
                    <a:pt x="225" y="170"/>
                  </a:moveTo>
                  <a:cubicBezTo>
                    <a:pt x="231" y="166"/>
                    <a:pt x="221" y="176"/>
                    <a:pt x="225" y="170"/>
                  </a:cubicBezTo>
                  <a:close/>
                  <a:moveTo>
                    <a:pt x="227" y="120"/>
                  </a:moveTo>
                  <a:cubicBezTo>
                    <a:pt x="226" y="120"/>
                    <a:pt x="228" y="122"/>
                    <a:pt x="227" y="120"/>
                  </a:cubicBezTo>
                  <a:close/>
                  <a:moveTo>
                    <a:pt x="225" y="32"/>
                  </a:moveTo>
                  <a:cubicBezTo>
                    <a:pt x="234" y="23"/>
                    <a:pt x="244" y="39"/>
                    <a:pt x="248" y="32"/>
                  </a:cubicBezTo>
                  <a:cubicBezTo>
                    <a:pt x="252" y="32"/>
                    <a:pt x="252" y="37"/>
                    <a:pt x="250" y="39"/>
                  </a:cubicBezTo>
                  <a:cubicBezTo>
                    <a:pt x="255" y="38"/>
                    <a:pt x="253" y="37"/>
                    <a:pt x="257" y="41"/>
                  </a:cubicBezTo>
                  <a:cubicBezTo>
                    <a:pt x="257" y="40"/>
                    <a:pt x="258" y="39"/>
                    <a:pt x="259" y="41"/>
                  </a:cubicBezTo>
                  <a:cubicBezTo>
                    <a:pt x="261" y="41"/>
                    <a:pt x="260" y="43"/>
                    <a:pt x="259" y="41"/>
                  </a:cubicBezTo>
                  <a:cubicBezTo>
                    <a:pt x="258" y="41"/>
                    <a:pt x="257" y="41"/>
                    <a:pt x="257" y="41"/>
                  </a:cubicBezTo>
                  <a:cubicBezTo>
                    <a:pt x="257" y="43"/>
                    <a:pt x="255" y="43"/>
                    <a:pt x="255" y="44"/>
                  </a:cubicBezTo>
                  <a:cubicBezTo>
                    <a:pt x="254" y="44"/>
                    <a:pt x="253" y="43"/>
                    <a:pt x="253" y="41"/>
                  </a:cubicBezTo>
                  <a:cubicBezTo>
                    <a:pt x="248" y="42"/>
                    <a:pt x="242" y="42"/>
                    <a:pt x="241" y="35"/>
                  </a:cubicBezTo>
                  <a:cubicBezTo>
                    <a:pt x="236" y="40"/>
                    <a:pt x="233" y="31"/>
                    <a:pt x="225" y="32"/>
                  </a:cubicBezTo>
                  <a:close/>
                  <a:moveTo>
                    <a:pt x="250" y="76"/>
                  </a:moveTo>
                  <a:cubicBezTo>
                    <a:pt x="251" y="77"/>
                    <a:pt x="249" y="75"/>
                    <a:pt x="250" y="76"/>
                  </a:cubicBezTo>
                  <a:close/>
                  <a:moveTo>
                    <a:pt x="244" y="71"/>
                  </a:moveTo>
                  <a:cubicBezTo>
                    <a:pt x="244" y="70"/>
                    <a:pt x="246" y="72"/>
                    <a:pt x="244" y="71"/>
                  </a:cubicBezTo>
                  <a:close/>
                  <a:moveTo>
                    <a:pt x="241" y="90"/>
                  </a:moveTo>
                  <a:cubicBezTo>
                    <a:pt x="239" y="91"/>
                    <a:pt x="240" y="88"/>
                    <a:pt x="241" y="90"/>
                  </a:cubicBezTo>
                  <a:cubicBezTo>
                    <a:pt x="243" y="90"/>
                    <a:pt x="242" y="93"/>
                    <a:pt x="241" y="90"/>
                  </a:cubicBezTo>
                  <a:close/>
                  <a:moveTo>
                    <a:pt x="239" y="82"/>
                  </a:moveTo>
                  <a:cubicBezTo>
                    <a:pt x="240" y="83"/>
                    <a:pt x="238" y="81"/>
                    <a:pt x="239" y="82"/>
                  </a:cubicBezTo>
                  <a:close/>
                  <a:moveTo>
                    <a:pt x="228" y="103"/>
                  </a:moveTo>
                  <a:cubicBezTo>
                    <a:pt x="231" y="103"/>
                    <a:pt x="230" y="106"/>
                    <a:pt x="232" y="106"/>
                  </a:cubicBezTo>
                  <a:cubicBezTo>
                    <a:pt x="232" y="104"/>
                    <a:pt x="235" y="105"/>
                    <a:pt x="232" y="106"/>
                  </a:cubicBezTo>
                  <a:cubicBezTo>
                    <a:pt x="232" y="108"/>
                    <a:pt x="232" y="110"/>
                    <a:pt x="232" y="112"/>
                  </a:cubicBezTo>
                  <a:cubicBezTo>
                    <a:pt x="233" y="111"/>
                    <a:pt x="234" y="110"/>
                    <a:pt x="234" y="108"/>
                  </a:cubicBezTo>
                  <a:cubicBezTo>
                    <a:pt x="242" y="115"/>
                    <a:pt x="240" y="121"/>
                    <a:pt x="241" y="135"/>
                  </a:cubicBezTo>
                  <a:cubicBezTo>
                    <a:pt x="235" y="128"/>
                    <a:pt x="226" y="116"/>
                    <a:pt x="228" y="103"/>
                  </a:cubicBezTo>
                  <a:close/>
                  <a:moveTo>
                    <a:pt x="241" y="220"/>
                  </a:moveTo>
                  <a:cubicBezTo>
                    <a:pt x="239" y="225"/>
                    <a:pt x="231" y="218"/>
                    <a:pt x="241" y="220"/>
                  </a:cubicBezTo>
                  <a:cubicBezTo>
                    <a:pt x="241" y="212"/>
                    <a:pt x="248" y="219"/>
                    <a:pt x="241" y="220"/>
                  </a:cubicBezTo>
                  <a:close/>
                  <a:moveTo>
                    <a:pt x="255" y="106"/>
                  </a:moveTo>
                  <a:cubicBezTo>
                    <a:pt x="256" y="107"/>
                    <a:pt x="254" y="106"/>
                    <a:pt x="255" y="106"/>
                  </a:cubicBezTo>
                  <a:close/>
                  <a:moveTo>
                    <a:pt x="260" y="106"/>
                  </a:moveTo>
                  <a:cubicBezTo>
                    <a:pt x="262" y="107"/>
                    <a:pt x="260" y="106"/>
                    <a:pt x="260" y="106"/>
                  </a:cubicBezTo>
                  <a:close/>
                  <a:moveTo>
                    <a:pt x="260" y="101"/>
                  </a:moveTo>
                  <a:cubicBezTo>
                    <a:pt x="260" y="102"/>
                    <a:pt x="259" y="103"/>
                    <a:pt x="259" y="101"/>
                  </a:cubicBezTo>
                  <a:cubicBezTo>
                    <a:pt x="257" y="98"/>
                    <a:pt x="253" y="97"/>
                    <a:pt x="253" y="92"/>
                  </a:cubicBezTo>
                  <a:cubicBezTo>
                    <a:pt x="253" y="102"/>
                    <a:pt x="254" y="107"/>
                    <a:pt x="248" y="120"/>
                  </a:cubicBezTo>
                  <a:cubicBezTo>
                    <a:pt x="238" y="116"/>
                    <a:pt x="236" y="104"/>
                    <a:pt x="239" y="96"/>
                  </a:cubicBezTo>
                  <a:cubicBezTo>
                    <a:pt x="234" y="95"/>
                    <a:pt x="241" y="88"/>
                    <a:pt x="239" y="96"/>
                  </a:cubicBezTo>
                  <a:cubicBezTo>
                    <a:pt x="241" y="96"/>
                    <a:pt x="241" y="97"/>
                    <a:pt x="243" y="97"/>
                  </a:cubicBezTo>
                  <a:cubicBezTo>
                    <a:pt x="242" y="90"/>
                    <a:pt x="245" y="97"/>
                    <a:pt x="248" y="97"/>
                  </a:cubicBezTo>
                  <a:cubicBezTo>
                    <a:pt x="248" y="92"/>
                    <a:pt x="244" y="92"/>
                    <a:pt x="244" y="87"/>
                  </a:cubicBezTo>
                  <a:cubicBezTo>
                    <a:pt x="242" y="87"/>
                    <a:pt x="243" y="84"/>
                    <a:pt x="244" y="87"/>
                  </a:cubicBezTo>
                  <a:cubicBezTo>
                    <a:pt x="246" y="87"/>
                    <a:pt x="247" y="88"/>
                    <a:pt x="248" y="89"/>
                  </a:cubicBezTo>
                  <a:cubicBezTo>
                    <a:pt x="249" y="84"/>
                    <a:pt x="245" y="84"/>
                    <a:pt x="246" y="80"/>
                  </a:cubicBezTo>
                  <a:cubicBezTo>
                    <a:pt x="244" y="80"/>
                    <a:pt x="245" y="77"/>
                    <a:pt x="246" y="80"/>
                  </a:cubicBezTo>
                  <a:cubicBezTo>
                    <a:pt x="250" y="80"/>
                    <a:pt x="248" y="85"/>
                    <a:pt x="253" y="83"/>
                  </a:cubicBezTo>
                  <a:cubicBezTo>
                    <a:pt x="256" y="83"/>
                    <a:pt x="254" y="80"/>
                    <a:pt x="252" y="80"/>
                  </a:cubicBezTo>
                  <a:cubicBezTo>
                    <a:pt x="257" y="78"/>
                    <a:pt x="265" y="89"/>
                    <a:pt x="266" y="97"/>
                  </a:cubicBezTo>
                  <a:cubicBezTo>
                    <a:pt x="268" y="97"/>
                    <a:pt x="267" y="100"/>
                    <a:pt x="266" y="97"/>
                  </a:cubicBezTo>
                  <a:cubicBezTo>
                    <a:pt x="263" y="98"/>
                    <a:pt x="264" y="102"/>
                    <a:pt x="260" y="101"/>
                  </a:cubicBezTo>
                  <a:close/>
                  <a:moveTo>
                    <a:pt x="266" y="198"/>
                  </a:moveTo>
                  <a:cubicBezTo>
                    <a:pt x="264" y="199"/>
                    <a:pt x="265" y="196"/>
                    <a:pt x="266" y="198"/>
                  </a:cubicBezTo>
                  <a:cubicBezTo>
                    <a:pt x="270" y="198"/>
                    <a:pt x="268" y="204"/>
                    <a:pt x="271" y="204"/>
                  </a:cubicBezTo>
                  <a:cubicBezTo>
                    <a:pt x="269" y="209"/>
                    <a:pt x="264" y="203"/>
                    <a:pt x="266" y="198"/>
                  </a:cubicBezTo>
                  <a:close/>
                  <a:moveTo>
                    <a:pt x="269" y="89"/>
                  </a:moveTo>
                  <a:cubicBezTo>
                    <a:pt x="268" y="88"/>
                    <a:pt x="267" y="87"/>
                    <a:pt x="267" y="85"/>
                  </a:cubicBezTo>
                  <a:cubicBezTo>
                    <a:pt x="260" y="81"/>
                    <a:pt x="256" y="74"/>
                    <a:pt x="252" y="67"/>
                  </a:cubicBezTo>
                  <a:cubicBezTo>
                    <a:pt x="256" y="62"/>
                    <a:pt x="262" y="71"/>
                    <a:pt x="264" y="74"/>
                  </a:cubicBezTo>
                  <a:cubicBezTo>
                    <a:pt x="267" y="70"/>
                    <a:pt x="270" y="77"/>
                    <a:pt x="264" y="76"/>
                  </a:cubicBezTo>
                  <a:cubicBezTo>
                    <a:pt x="265" y="80"/>
                    <a:pt x="268" y="81"/>
                    <a:pt x="267" y="85"/>
                  </a:cubicBezTo>
                  <a:cubicBezTo>
                    <a:pt x="269" y="85"/>
                    <a:pt x="270" y="87"/>
                    <a:pt x="269" y="89"/>
                  </a:cubicBezTo>
                  <a:cubicBezTo>
                    <a:pt x="276" y="89"/>
                    <a:pt x="269" y="96"/>
                    <a:pt x="269" y="89"/>
                  </a:cubicBezTo>
                  <a:close/>
                  <a:moveTo>
                    <a:pt x="211" y="356"/>
                  </a:moveTo>
                  <a:cubicBezTo>
                    <a:pt x="203" y="369"/>
                    <a:pt x="181" y="359"/>
                    <a:pt x="170" y="361"/>
                  </a:cubicBezTo>
                  <a:cubicBezTo>
                    <a:pt x="180" y="353"/>
                    <a:pt x="196" y="355"/>
                    <a:pt x="211" y="356"/>
                  </a:cubicBezTo>
                  <a:close/>
                  <a:moveTo>
                    <a:pt x="220" y="379"/>
                  </a:moveTo>
                  <a:cubicBezTo>
                    <a:pt x="221" y="379"/>
                    <a:pt x="222" y="379"/>
                    <a:pt x="223" y="379"/>
                  </a:cubicBezTo>
                  <a:cubicBezTo>
                    <a:pt x="224" y="374"/>
                    <a:pt x="231" y="381"/>
                    <a:pt x="223" y="379"/>
                  </a:cubicBezTo>
                  <a:cubicBezTo>
                    <a:pt x="215" y="388"/>
                    <a:pt x="198" y="388"/>
                    <a:pt x="181" y="388"/>
                  </a:cubicBezTo>
                  <a:cubicBezTo>
                    <a:pt x="180" y="386"/>
                    <a:pt x="179" y="385"/>
                    <a:pt x="181" y="383"/>
                  </a:cubicBezTo>
                  <a:cubicBezTo>
                    <a:pt x="170" y="388"/>
                    <a:pt x="180" y="379"/>
                    <a:pt x="170" y="379"/>
                  </a:cubicBezTo>
                  <a:cubicBezTo>
                    <a:pt x="170" y="375"/>
                    <a:pt x="170" y="371"/>
                    <a:pt x="172" y="369"/>
                  </a:cubicBezTo>
                  <a:cubicBezTo>
                    <a:pt x="189" y="381"/>
                    <a:pt x="215" y="365"/>
                    <a:pt x="230" y="369"/>
                  </a:cubicBezTo>
                  <a:cubicBezTo>
                    <a:pt x="229" y="374"/>
                    <a:pt x="222" y="374"/>
                    <a:pt x="220" y="379"/>
                  </a:cubicBezTo>
                  <a:close/>
                  <a:moveTo>
                    <a:pt x="232" y="365"/>
                  </a:moveTo>
                  <a:cubicBezTo>
                    <a:pt x="236" y="358"/>
                    <a:pt x="235" y="371"/>
                    <a:pt x="232" y="365"/>
                  </a:cubicBezTo>
                  <a:close/>
                  <a:moveTo>
                    <a:pt x="319" y="245"/>
                  </a:moveTo>
                  <a:cubicBezTo>
                    <a:pt x="318" y="244"/>
                    <a:pt x="320" y="246"/>
                    <a:pt x="319" y="245"/>
                  </a:cubicBezTo>
                  <a:close/>
                  <a:moveTo>
                    <a:pt x="324" y="307"/>
                  </a:moveTo>
                  <a:cubicBezTo>
                    <a:pt x="316" y="292"/>
                    <a:pt x="320" y="265"/>
                    <a:pt x="321" y="246"/>
                  </a:cubicBezTo>
                  <a:cubicBezTo>
                    <a:pt x="329" y="262"/>
                    <a:pt x="329" y="292"/>
                    <a:pt x="324" y="30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2" name="Freeform 39"/>
            <p:cNvSpPr>
              <a:spLocks/>
            </p:cNvSpPr>
            <p:nvPr/>
          </p:nvSpPr>
          <p:spPr bwMode="auto">
            <a:xfrm>
              <a:off x="112016649" y="105418567"/>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3" name="Freeform 40"/>
            <p:cNvSpPr>
              <a:spLocks/>
            </p:cNvSpPr>
            <p:nvPr/>
          </p:nvSpPr>
          <p:spPr bwMode="auto">
            <a:xfrm>
              <a:off x="111943344" y="105507808"/>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4" name="Freeform 41"/>
            <p:cNvSpPr>
              <a:spLocks/>
            </p:cNvSpPr>
            <p:nvPr/>
          </p:nvSpPr>
          <p:spPr bwMode="auto">
            <a:xfrm>
              <a:off x="111847728" y="105549241"/>
              <a:ext cx="6374" cy="6375"/>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5" name="Freeform 42"/>
            <p:cNvSpPr>
              <a:spLocks/>
            </p:cNvSpPr>
            <p:nvPr/>
          </p:nvSpPr>
          <p:spPr bwMode="auto">
            <a:xfrm>
              <a:off x="112488353" y="105549241"/>
              <a:ext cx="6375" cy="6375"/>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2"/>
                    <a:pt x="2" y="1"/>
                    <a:pt x="2" y="0"/>
                  </a:cubicBezTo>
                  <a:cubicBezTo>
                    <a:pt x="0" y="1"/>
                    <a:pt x="1" y="2"/>
                    <a:pt x="2"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6" name="Freeform 43"/>
            <p:cNvSpPr>
              <a:spLocks/>
            </p:cNvSpPr>
            <p:nvPr/>
          </p:nvSpPr>
          <p:spPr bwMode="auto">
            <a:xfrm>
              <a:off x="111822230" y="105561990"/>
              <a:ext cx="22311" cy="22311"/>
            </a:xfrm>
            <a:custGeom>
              <a:avLst/>
              <a:gdLst>
                <a:gd name="T0" fmla="*/ 2 w 7"/>
                <a:gd name="T1" fmla="*/ 7 h 7"/>
                <a:gd name="T2" fmla="*/ 2 w 7"/>
                <a:gd name="T3" fmla="*/ 7 h 7"/>
              </a:gdLst>
              <a:ahLst/>
              <a:cxnLst>
                <a:cxn ang="0">
                  <a:pos x="T0" y="T1"/>
                </a:cxn>
                <a:cxn ang="0">
                  <a:pos x="T2" y="T3"/>
                </a:cxn>
              </a:cxnLst>
              <a:rect l="0" t="0" r="r" b="b"/>
              <a:pathLst>
                <a:path w="7" h="7">
                  <a:moveTo>
                    <a:pt x="2" y="7"/>
                  </a:moveTo>
                  <a:cubicBezTo>
                    <a:pt x="7" y="7"/>
                    <a:pt x="0" y="0"/>
                    <a:pt x="2"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7" name="Freeform 44"/>
            <p:cNvSpPr>
              <a:spLocks/>
            </p:cNvSpPr>
            <p:nvPr/>
          </p:nvSpPr>
          <p:spPr bwMode="auto">
            <a:xfrm>
              <a:off x="111815856" y="105584301"/>
              <a:ext cx="12749" cy="15935"/>
            </a:xfrm>
            <a:custGeom>
              <a:avLst/>
              <a:gdLst>
                <a:gd name="T0" fmla="*/ 4 w 4"/>
                <a:gd name="T1" fmla="*/ 0 h 5"/>
                <a:gd name="T2" fmla="*/ 2 w 4"/>
                <a:gd name="T3" fmla="*/ 0 h 5"/>
                <a:gd name="T4" fmla="*/ 0 w 4"/>
                <a:gd name="T5" fmla="*/ 5 h 5"/>
                <a:gd name="T6" fmla="*/ 4 w 4"/>
                <a:gd name="T7" fmla="*/ 0 h 5"/>
              </a:gdLst>
              <a:ahLst/>
              <a:cxnLst>
                <a:cxn ang="0">
                  <a:pos x="T0" y="T1"/>
                </a:cxn>
                <a:cxn ang="0">
                  <a:pos x="T2" y="T3"/>
                </a:cxn>
                <a:cxn ang="0">
                  <a:pos x="T4" y="T5"/>
                </a:cxn>
                <a:cxn ang="0">
                  <a:pos x="T6" y="T7"/>
                </a:cxn>
              </a:cxnLst>
              <a:rect l="0" t="0" r="r" b="b"/>
              <a:pathLst>
                <a:path w="4" h="5">
                  <a:moveTo>
                    <a:pt x="4" y="0"/>
                  </a:moveTo>
                  <a:cubicBezTo>
                    <a:pt x="3" y="0"/>
                    <a:pt x="3" y="0"/>
                    <a:pt x="2" y="0"/>
                  </a:cubicBezTo>
                  <a:cubicBezTo>
                    <a:pt x="1" y="1"/>
                    <a:pt x="0" y="3"/>
                    <a:pt x="0" y="5"/>
                  </a:cubicBezTo>
                  <a:cubicBezTo>
                    <a:pt x="2" y="5"/>
                    <a:pt x="4" y="3"/>
                    <a:pt x="4"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8" name="Freeform 45"/>
            <p:cNvSpPr>
              <a:spLocks/>
            </p:cNvSpPr>
            <p:nvPr/>
          </p:nvSpPr>
          <p:spPr bwMode="auto">
            <a:xfrm>
              <a:off x="111812669" y="105600236"/>
              <a:ext cx="3187" cy="63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9" name="Freeform 46"/>
            <p:cNvSpPr>
              <a:spLocks/>
            </p:cNvSpPr>
            <p:nvPr/>
          </p:nvSpPr>
          <p:spPr bwMode="auto">
            <a:xfrm>
              <a:off x="111806295" y="105606611"/>
              <a:ext cx="6374" cy="12749"/>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0" y="0"/>
                    <a:pt x="0" y="2"/>
                    <a:pt x="0" y="4"/>
                  </a:cubicBezTo>
                  <a:cubicBezTo>
                    <a:pt x="1" y="4"/>
                    <a:pt x="1"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0" name="Freeform 47"/>
            <p:cNvSpPr>
              <a:spLocks/>
            </p:cNvSpPr>
            <p:nvPr/>
          </p:nvSpPr>
          <p:spPr bwMode="auto">
            <a:xfrm>
              <a:off x="111952905" y="105606611"/>
              <a:ext cx="9562" cy="6374"/>
            </a:xfrm>
            <a:custGeom>
              <a:avLst/>
              <a:gdLst>
                <a:gd name="T0" fmla="*/ 3 w 3"/>
                <a:gd name="T1" fmla="*/ 0 h 2"/>
                <a:gd name="T2" fmla="*/ 0 w 3"/>
                <a:gd name="T3" fmla="*/ 0 h 2"/>
                <a:gd name="T4" fmla="*/ 3 w 3"/>
                <a:gd name="T5" fmla="*/ 0 h 2"/>
              </a:gdLst>
              <a:ahLst/>
              <a:cxnLst>
                <a:cxn ang="0">
                  <a:pos x="T0" y="T1"/>
                </a:cxn>
                <a:cxn ang="0">
                  <a:pos x="T2" y="T3"/>
                </a:cxn>
                <a:cxn ang="0">
                  <a:pos x="T4" y="T5"/>
                </a:cxn>
              </a:cxnLst>
              <a:rect l="0" t="0" r="r" b="b"/>
              <a:pathLst>
                <a:path w="3" h="2">
                  <a:moveTo>
                    <a:pt x="3" y="0"/>
                  </a:moveTo>
                  <a:cubicBezTo>
                    <a:pt x="2" y="0"/>
                    <a:pt x="1" y="0"/>
                    <a:pt x="0" y="0"/>
                  </a:cubicBezTo>
                  <a:cubicBezTo>
                    <a:pt x="0"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1" name="Freeform 48"/>
            <p:cNvSpPr>
              <a:spLocks/>
            </p:cNvSpPr>
            <p:nvPr/>
          </p:nvSpPr>
          <p:spPr bwMode="auto">
            <a:xfrm>
              <a:off x="111787171" y="105619360"/>
              <a:ext cx="19124" cy="22310"/>
            </a:xfrm>
            <a:custGeom>
              <a:avLst/>
              <a:gdLst>
                <a:gd name="T0" fmla="*/ 6 w 6"/>
                <a:gd name="T1" fmla="*/ 0 h 7"/>
                <a:gd name="T2" fmla="*/ 0 w 6"/>
                <a:gd name="T3" fmla="*/ 7 h 7"/>
                <a:gd name="T4" fmla="*/ 6 w 6"/>
                <a:gd name="T5" fmla="*/ 0 h 7"/>
              </a:gdLst>
              <a:ahLst/>
              <a:cxnLst>
                <a:cxn ang="0">
                  <a:pos x="T0" y="T1"/>
                </a:cxn>
                <a:cxn ang="0">
                  <a:pos x="T2" y="T3"/>
                </a:cxn>
                <a:cxn ang="0">
                  <a:pos x="T4" y="T5"/>
                </a:cxn>
              </a:cxnLst>
              <a:rect l="0" t="0" r="r" b="b"/>
              <a:pathLst>
                <a:path w="6" h="7">
                  <a:moveTo>
                    <a:pt x="6" y="0"/>
                  </a:moveTo>
                  <a:cubicBezTo>
                    <a:pt x="2" y="0"/>
                    <a:pt x="2" y="4"/>
                    <a:pt x="0" y="7"/>
                  </a:cubicBezTo>
                  <a:cubicBezTo>
                    <a:pt x="5" y="7"/>
                    <a:pt x="5" y="3"/>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2" name="Freeform 49"/>
            <p:cNvSpPr>
              <a:spLocks/>
            </p:cNvSpPr>
            <p:nvPr/>
          </p:nvSpPr>
          <p:spPr bwMode="auto">
            <a:xfrm>
              <a:off x="112427797" y="105622547"/>
              <a:ext cx="6374" cy="9561"/>
            </a:xfrm>
            <a:custGeom>
              <a:avLst/>
              <a:gdLst>
                <a:gd name="T0" fmla="*/ 0 w 2"/>
                <a:gd name="T1" fmla="*/ 0 h 3"/>
                <a:gd name="T2" fmla="*/ 0 w 2"/>
                <a:gd name="T3" fmla="*/ 0 h 3"/>
              </a:gdLst>
              <a:ahLst/>
              <a:cxnLst>
                <a:cxn ang="0">
                  <a:pos x="T0" y="T1"/>
                </a:cxn>
                <a:cxn ang="0">
                  <a:pos x="T2" y="T3"/>
                </a:cxn>
              </a:cxnLst>
              <a:rect l="0" t="0" r="r" b="b"/>
              <a:pathLst>
                <a:path w="2" h="3">
                  <a:moveTo>
                    <a:pt x="0" y="0"/>
                  </a:moveTo>
                  <a:cubicBezTo>
                    <a:pt x="1" y="3"/>
                    <a:pt x="2"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3" name="Freeform 50"/>
            <p:cNvSpPr>
              <a:spLocks/>
            </p:cNvSpPr>
            <p:nvPr/>
          </p:nvSpPr>
          <p:spPr bwMode="auto">
            <a:xfrm>
              <a:off x="111905097" y="105625734"/>
              <a:ext cx="6375"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4" name="Freeform 51"/>
            <p:cNvSpPr>
              <a:spLocks/>
            </p:cNvSpPr>
            <p:nvPr/>
          </p:nvSpPr>
          <p:spPr bwMode="auto">
            <a:xfrm>
              <a:off x="112478792" y="105628921"/>
              <a:ext cx="3187" cy="6375"/>
            </a:xfrm>
            <a:custGeom>
              <a:avLst/>
              <a:gdLst>
                <a:gd name="T0" fmla="*/ 0 w 1"/>
                <a:gd name="T1" fmla="*/ 2 h 2"/>
                <a:gd name="T2" fmla="*/ 1 w 1"/>
                <a:gd name="T3" fmla="*/ 2 h 2"/>
                <a:gd name="T4" fmla="*/ 0 w 1"/>
                <a:gd name="T5" fmla="*/ 2 h 2"/>
              </a:gdLst>
              <a:ahLst/>
              <a:cxnLst>
                <a:cxn ang="0">
                  <a:pos x="T0" y="T1"/>
                </a:cxn>
                <a:cxn ang="0">
                  <a:pos x="T2" y="T3"/>
                </a:cxn>
                <a:cxn ang="0">
                  <a:pos x="T4" y="T5"/>
                </a:cxn>
              </a:cxnLst>
              <a:rect l="0" t="0" r="r" b="b"/>
              <a:pathLst>
                <a:path w="1" h="2">
                  <a:moveTo>
                    <a:pt x="0" y="2"/>
                  </a:moveTo>
                  <a:cubicBezTo>
                    <a:pt x="0" y="2"/>
                    <a:pt x="1" y="2"/>
                    <a:pt x="1" y="2"/>
                  </a:cubicBezTo>
                  <a:cubicBezTo>
                    <a:pt x="1" y="0"/>
                    <a:pt x="0" y="1"/>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5" name="Freeform 52"/>
            <p:cNvSpPr>
              <a:spLocks/>
            </p:cNvSpPr>
            <p:nvPr/>
          </p:nvSpPr>
          <p:spPr bwMode="auto">
            <a:xfrm>
              <a:off x="111885974" y="105641670"/>
              <a:ext cx="22311" cy="31872"/>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2" y="1"/>
                    <a:pt x="0" y="5"/>
                    <a:pt x="0" y="10"/>
                  </a:cubicBezTo>
                  <a:cubicBezTo>
                    <a:pt x="4" y="9"/>
                    <a:pt x="4" y="3"/>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6" name="Freeform 53"/>
            <p:cNvSpPr>
              <a:spLocks/>
            </p:cNvSpPr>
            <p:nvPr/>
          </p:nvSpPr>
          <p:spPr bwMode="auto">
            <a:xfrm>
              <a:off x="111780797" y="105654419"/>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7" name="Freeform 54"/>
            <p:cNvSpPr>
              <a:spLocks/>
            </p:cNvSpPr>
            <p:nvPr/>
          </p:nvSpPr>
          <p:spPr bwMode="auto">
            <a:xfrm>
              <a:off x="111796733" y="10566079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8" name="Freeform 55"/>
            <p:cNvSpPr>
              <a:spLocks/>
            </p:cNvSpPr>
            <p:nvPr/>
          </p:nvSpPr>
          <p:spPr bwMode="auto">
            <a:xfrm>
              <a:off x="111780797" y="105670355"/>
              <a:ext cx="31872" cy="22310"/>
            </a:xfrm>
            <a:custGeom>
              <a:avLst/>
              <a:gdLst>
                <a:gd name="T0" fmla="*/ 4 w 10"/>
                <a:gd name="T1" fmla="*/ 7 h 7"/>
                <a:gd name="T2" fmla="*/ 4 w 10"/>
                <a:gd name="T3" fmla="*/ 0 h 7"/>
                <a:gd name="T4" fmla="*/ 4 w 10"/>
                <a:gd name="T5" fmla="*/ 7 h 7"/>
              </a:gdLst>
              <a:ahLst/>
              <a:cxnLst>
                <a:cxn ang="0">
                  <a:pos x="T0" y="T1"/>
                </a:cxn>
                <a:cxn ang="0">
                  <a:pos x="T2" y="T3"/>
                </a:cxn>
                <a:cxn ang="0">
                  <a:pos x="T4" y="T5"/>
                </a:cxn>
              </a:cxnLst>
              <a:rect l="0" t="0" r="r" b="b"/>
              <a:pathLst>
                <a:path w="10" h="7">
                  <a:moveTo>
                    <a:pt x="4" y="7"/>
                  </a:moveTo>
                  <a:cubicBezTo>
                    <a:pt x="3" y="3"/>
                    <a:pt x="10" y="1"/>
                    <a:pt x="4" y="0"/>
                  </a:cubicBezTo>
                  <a:cubicBezTo>
                    <a:pt x="4" y="1"/>
                    <a:pt x="0" y="6"/>
                    <a:pt x="4"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9" name="Freeform 56"/>
            <p:cNvSpPr>
              <a:spLocks/>
            </p:cNvSpPr>
            <p:nvPr/>
          </p:nvSpPr>
          <p:spPr bwMode="auto">
            <a:xfrm>
              <a:off x="111764861" y="105673542"/>
              <a:ext cx="19123" cy="28685"/>
            </a:xfrm>
            <a:custGeom>
              <a:avLst/>
              <a:gdLst>
                <a:gd name="T0" fmla="*/ 6 w 6"/>
                <a:gd name="T1" fmla="*/ 0 h 9"/>
                <a:gd name="T2" fmla="*/ 0 w 6"/>
                <a:gd name="T3" fmla="*/ 7 h 9"/>
                <a:gd name="T4" fmla="*/ 6 w 6"/>
                <a:gd name="T5" fmla="*/ 0 h 9"/>
              </a:gdLst>
              <a:ahLst/>
              <a:cxnLst>
                <a:cxn ang="0">
                  <a:pos x="T0" y="T1"/>
                </a:cxn>
                <a:cxn ang="0">
                  <a:pos x="T2" y="T3"/>
                </a:cxn>
                <a:cxn ang="0">
                  <a:pos x="T4" y="T5"/>
                </a:cxn>
              </a:cxnLst>
              <a:rect l="0" t="0" r="r" b="b"/>
              <a:pathLst>
                <a:path w="6" h="9">
                  <a:moveTo>
                    <a:pt x="6" y="0"/>
                  </a:moveTo>
                  <a:cubicBezTo>
                    <a:pt x="1" y="0"/>
                    <a:pt x="1" y="4"/>
                    <a:pt x="0" y="7"/>
                  </a:cubicBezTo>
                  <a:cubicBezTo>
                    <a:pt x="6" y="9"/>
                    <a:pt x="3" y="2"/>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0" name="Freeform 57"/>
            <p:cNvSpPr>
              <a:spLocks/>
            </p:cNvSpPr>
            <p:nvPr/>
          </p:nvSpPr>
          <p:spPr bwMode="auto">
            <a:xfrm>
              <a:off x="111854102" y="105683103"/>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1" name="Freeform 58"/>
            <p:cNvSpPr>
              <a:spLocks/>
            </p:cNvSpPr>
            <p:nvPr/>
          </p:nvSpPr>
          <p:spPr bwMode="auto">
            <a:xfrm>
              <a:off x="112354491" y="105673542"/>
              <a:ext cx="6375"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2" name="Freeform 59"/>
            <p:cNvSpPr>
              <a:spLocks/>
            </p:cNvSpPr>
            <p:nvPr/>
          </p:nvSpPr>
          <p:spPr bwMode="auto">
            <a:xfrm>
              <a:off x="111748925" y="105695852"/>
              <a:ext cx="22310" cy="25498"/>
            </a:xfrm>
            <a:custGeom>
              <a:avLst/>
              <a:gdLst>
                <a:gd name="T0" fmla="*/ 5 w 7"/>
                <a:gd name="T1" fmla="*/ 0 h 8"/>
                <a:gd name="T2" fmla="*/ 5 w 7"/>
                <a:gd name="T3" fmla="*/ 0 h 8"/>
              </a:gdLst>
              <a:ahLst/>
              <a:cxnLst>
                <a:cxn ang="0">
                  <a:pos x="T0" y="T1"/>
                </a:cxn>
                <a:cxn ang="0">
                  <a:pos x="T2" y="T3"/>
                </a:cxn>
              </a:cxnLst>
              <a:rect l="0" t="0" r="r" b="b"/>
              <a:pathLst>
                <a:path w="7" h="8">
                  <a:moveTo>
                    <a:pt x="5" y="0"/>
                  </a:moveTo>
                  <a:cubicBezTo>
                    <a:pt x="0" y="1"/>
                    <a:pt x="7" y="8"/>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3" name="Freeform 60"/>
            <p:cNvSpPr>
              <a:spLocks/>
            </p:cNvSpPr>
            <p:nvPr/>
          </p:nvSpPr>
          <p:spPr bwMode="auto">
            <a:xfrm>
              <a:off x="112335368" y="105702227"/>
              <a:ext cx="3187" cy="3187"/>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1"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4" name="Freeform 61"/>
            <p:cNvSpPr>
              <a:spLocks/>
            </p:cNvSpPr>
            <p:nvPr/>
          </p:nvSpPr>
          <p:spPr bwMode="auto">
            <a:xfrm>
              <a:off x="111981590" y="105702227"/>
              <a:ext cx="6374" cy="19123"/>
            </a:xfrm>
            <a:custGeom>
              <a:avLst/>
              <a:gdLst>
                <a:gd name="T0" fmla="*/ 1 w 2"/>
                <a:gd name="T1" fmla="*/ 0 h 6"/>
                <a:gd name="T2" fmla="*/ 0 w 2"/>
                <a:gd name="T3" fmla="*/ 0 h 6"/>
                <a:gd name="T4" fmla="*/ 0 w 2"/>
                <a:gd name="T5" fmla="*/ 6 h 6"/>
                <a:gd name="T6" fmla="*/ 1 w 2"/>
                <a:gd name="T7" fmla="*/ 0 h 6"/>
              </a:gdLst>
              <a:ahLst/>
              <a:cxnLst>
                <a:cxn ang="0">
                  <a:pos x="T0" y="T1"/>
                </a:cxn>
                <a:cxn ang="0">
                  <a:pos x="T2" y="T3"/>
                </a:cxn>
                <a:cxn ang="0">
                  <a:pos x="T4" y="T5"/>
                </a:cxn>
                <a:cxn ang="0">
                  <a:pos x="T6" y="T7"/>
                </a:cxn>
              </a:cxnLst>
              <a:rect l="0" t="0" r="r" b="b"/>
              <a:pathLst>
                <a:path w="2" h="6">
                  <a:moveTo>
                    <a:pt x="1" y="0"/>
                  </a:moveTo>
                  <a:cubicBezTo>
                    <a:pt x="1" y="0"/>
                    <a:pt x="0" y="0"/>
                    <a:pt x="0" y="0"/>
                  </a:cubicBezTo>
                  <a:cubicBezTo>
                    <a:pt x="0" y="2"/>
                    <a:pt x="0" y="4"/>
                    <a:pt x="0" y="6"/>
                  </a:cubicBezTo>
                  <a:cubicBezTo>
                    <a:pt x="2" y="5"/>
                    <a:pt x="1" y="2"/>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5" name="Freeform 62"/>
            <p:cNvSpPr>
              <a:spLocks/>
            </p:cNvSpPr>
            <p:nvPr/>
          </p:nvSpPr>
          <p:spPr bwMode="auto">
            <a:xfrm>
              <a:off x="111764861" y="105711788"/>
              <a:ext cx="9562" cy="9562"/>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1"/>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6" name="Freeform 63"/>
            <p:cNvSpPr>
              <a:spLocks/>
            </p:cNvSpPr>
            <p:nvPr/>
          </p:nvSpPr>
          <p:spPr bwMode="auto">
            <a:xfrm>
              <a:off x="112277999" y="105714975"/>
              <a:ext cx="19123" cy="44621"/>
            </a:xfrm>
            <a:custGeom>
              <a:avLst/>
              <a:gdLst>
                <a:gd name="T0" fmla="*/ 2 w 6"/>
                <a:gd name="T1" fmla="*/ 14 h 14"/>
                <a:gd name="T2" fmla="*/ 4 w 6"/>
                <a:gd name="T3" fmla="*/ 0 h 14"/>
                <a:gd name="T4" fmla="*/ 2 w 6"/>
                <a:gd name="T5" fmla="*/ 14 h 14"/>
              </a:gdLst>
              <a:ahLst/>
              <a:cxnLst>
                <a:cxn ang="0">
                  <a:pos x="T0" y="T1"/>
                </a:cxn>
                <a:cxn ang="0">
                  <a:pos x="T2" y="T3"/>
                </a:cxn>
                <a:cxn ang="0">
                  <a:pos x="T4" y="T5"/>
                </a:cxn>
              </a:cxnLst>
              <a:rect l="0" t="0" r="r" b="b"/>
              <a:pathLst>
                <a:path w="6" h="14">
                  <a:moveTo>
                    <a:pt x="2" y="14"/>
                  </a:moveTo>
                  <a:cubicBezTo>
                    <a:pt x="6" y="13"/>
                    <a:pt x="3" y="4"/>
                    <a:pt x="4" y="0"/>
                  </a:cubicBezTo>
                  <a:cubicBezTo>
                    <a:pt x="0" y="1"/>
                    <a:pt x="3" y="10"/>
                    <a:pt x="2" y="1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7" name="Freeform 64"/>
            <p:cNvSpPr>
              <a:spLocks/>
            </p:cNvSpPr>
            <p:nvPr/>
          </p:nvSpPr>
          <p:spPr bwMode="auto">
            <a:xfrm>
              <a:off x="111748925" y="105721350"/>
              <a:ext cx="22310" cy="22310"/>
            </a:xfrm>
            <a:custGeom>
              <a:avLst/>
              <a:gdLst>
                <a:gd name="T0" fmla="*/ 5 w 7"/>
                <a:gd name="T1" fmla="*/ 0 h 7"/>
                <a:gd name="T2" fmla="*/ 5 w 7"/>
                <a:gd name="T3" fmla="*/ 0 h 7"/>
              </a:gdLst>
              <a:ahLst/>
              <a:cxnLst>
                <a:cxn ang="0">
                  <a:pos x="T0" y="T1"/>
                </a:cxn>
                <a:cxn ang="0">
                  <a:pos x="T2" y="T3"/>
                </a:cxn>
              </a:cxnLst>
              <a:rect l="0" t="0" r="r" b="b"/>
              <a:pathLst>
                <a:path w="7" h="7">
                  <a:moveTo>
                    <a:pt x="5" y="0"/>
                  </a:moveTo>
                  <a:cubicBezTo>
                    <a:pt x="0" y="0"/>
                    <a:pt x="7" y="7"/>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8" name="Freeform 65"/>
            <p:cNvSpPr>
              <a:spLocks/>
            </p:cNvSpPr>
            <p:nvPr/>
          </p:nvSpPr>
          <p:spPr bwMode="auto">
            <a:xfrm>
              <a:off x="111806295" y="105724537"/>
              <a:ext cx="9561" cy="12749"/>
            </a:xfrm>
            <a:custGeom>
              <a:avLst/>
              <a:gdLst>
                <a:gd name="T0" fmla="*/ 3 w 3"/>
                <a:gd name="T1" fmla="*/ 0 h 4"/>
                <a:gd name="T2" fmla="*/ 0 w 3"/>
                <a:gd name="T3" fmla="*/ 4 h 4"/>
                <a:gd name="T4" fmla="*/ 3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0" y="0"/>
                    <a:pt x="0" y="2"/>
                    <a:pt x="0" y="4"/>
                  </a:cubicBezTo>
                  <a:cubicBezTo>
                    <a:pt x="1" y="4"/>
                    <a:pt x="2" y="4"/>
                    <a:pt x="3" y="4"/>
                  </a:cubicBezTo>
                  <a:cubicBezTo>
                    <a:pt x="3" y="3"/>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9" name="Freeform 66"/>
            <p:cNvSpPr>
              <a:spLocks/>
            </p:cNvSpPr>
            <p:nvPr/>
          </p:nvSpPr>
          <p:spPr bwMode="auto">
            <a:xfrm>
              <a:off x="111972028" y="105727724"/>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0" name="Freeform 67"/>
            <p:cNvSpPr>
              <a:spLocks/>
            </p:cNvSpPr>
            <p:nvPr/>
          </p:nvSpPr>
          <p:spPr bwMode="auto">
            <a:xfrm>
              <a:off x="112242940" y="105721350"/>
              <a:ext cx="19123" cy="47808"/>
            </a:xfrm>
            <a:custGeom>
              <a:avLst/>
              <a:gdLst>
                <a:gd name="T0" fmla="*/ 5 w 6"/>
                <a:gd name="T1" fmla="*/ 8 h 15"/>
                <a:gd name="T2" fmla="*/ 1 w 6"/>
                <a:gd name="T3" fmla="*/ 1 h 15"/>
                <a:gd name="T4" fmla="*/ 5 w 6"/>
                <a:gd name="T5" fmla="*/ 8 h 15"/>
              </a:gdLst>
              <a:ahLst/>
              <a:cxnLst>
                <a:cxn ang="0">
                  <a:pos x="T0" y="T1"/>
                </a:cxn>
                <a:cxn ang="0">
                  <a:pos x="T2" y="T3"/>
                </a:cxn>
                <a:cxn ang="0">
                  <a:pos x="T4" y="T5"/>
                </a:cxn>
              </a:cxnLst>
              <a:rect l="0" t="0" r="r" b="b"/>
              <a:pathLst>
                <a:path w="6" h="15">
                  <a:moveTo>
                    <a:pt x="5" y="8"/>
                  </a:moveTo>
                  <a:cubicBezTo>
                    <a:pt x="0" y="10"/>
                    <a:pt x="6" y="0"/>
                    <a:pt x="1" y="1"/>
                  </a:cubicBezTo>
                  <a:cubicBezTo>
                    <a:pt x="0" y="5"/>
                    <a:pt x="1" y="15"/>
                    <a:pt x="5"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1" name="Freeform 68"/>
            <p:cNvSpPr>
              <a:spLocks/>
            </p:cNvSpPr>
            <p:nvPr/>
          </p:nvSpPr>
          <p:spPr bwMode="auto">
            <a:xfrm>
              <a:off x="111889161" y="105734099"/>
              <a:ext cx="3188" cy="6374"/>
            </a:xfrm>
            <a:custGeom>
              <a:avLst/>
              <a:gdLst>
                <a:gd name="T0" fmla="*/ 0 w 1"/>
                <a:gd name="T1" fmla="*/ 1 h 2"/>
                <a:gd name="T2" fmla="*/ 0 w 1"/>
                <a:gd name="T3" fmla="*/ 1 h 2"/>
              </a:gdLst>
              <a:ahLst/>
              <a:cxnLst>
                <a:cxn ang="0">
                  <a:pos x="T0" y="T1"/>
                </a:cxn>
                <a:cxn ang="0">
                  <a:pos x="T2" y="T3"/>
                </a:cxn>
              </a:cxnLst>
              <a:rect l="0" t="0" r="r" b="b"/>
              <a:pathLst>
                <a:path w="1" h="2">
                  <a:moveTo>
                    <a:pt x="0" y="1"/>
                  </a:moveTo>
                  <a:cubicBezTo>
                    <a:pt x="1"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2" name="Freeform 69"/>
            <p:cNvSpPr>
              <a:spLocks/>
            </p:cNvSpPr>
            <p:nvPr/>
          </p:nvSpPr>
          <p:spPr bwMode="auto">
            <a:xfrm>
              <a:off x="111959280" y="105714975"/>
              <a:ext cx="6374"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3" name="Freeform 70"/>
            <p:cNvSpPr>
              <a:spLocks/>
            </p:cNvSpPr>
            <p:nvPr/>
          </p:nvSpPr>
          <p:spPr bwMode="auto">
            <a:xfrm>
              <a:off x="111787171" y="105737286"/>
              <a:ext cx="25498" cy="28684"/>
            </a:xfrm>
            <a:custGeom>
              <a:avLst/>
              <a:gdLst>
                <a:gd name="T0" fmla="*/ 6 w 8"/>
                <a:gd name="T1" fmla="*/ 0 h 9"/>
                <a:gd name="T2" fmla="*/ 6 w 8"/>
                <a:gd name="T3" fmla="*/ 0 h 9"/>
              </a:gdLst>
              <a:ahLst/>
              <a:cxnLst>
                <a:cxn ang="0">
                  <a:pos x="T0" y="T1"/>
                </a:cxn>
                <a:cxn ang="0">
                  <a:pos x="T2" y="T3"/>
                </a:cxn>
              </a:cxnLst>
              <a:rect l="0" t="0" r="r" b="b"/>
              <a:pathLst>
                <a:path w="8" h="9">
                  <a:moveTo>
                    <a:pt x="6" y="0"/>
                  </a:moveTo>
                  <a:cubicBezTo>
                    <a:pt x="0" y="2"/>
                    <a:pt x="8" y="9"/>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4" name="Freeform 71"/>
            <p:cNvSpPr>
              <a:spLocks/>
            </p:cNvSpPr>
            <p:nvPr/>
          </p:nvSpPr>
          <p:spPr bwMode="auto">
            <a:xfrm>
              <a:off x="111870038" y="105740473"/>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5" name="Freeform 72"/>
            <p:cNvSpPr>
              <a:spLocks/>
            </p:cNvSpPr>
            <p:nvPr/>
          </p:nvSpPr>
          <p:spPr bwMode="auto">
            <a:xfrm>
              <a:off x="111787171" y="105740473"/>
              <a:ext cx="9562" cy="9561"/>
            </a:xfrm>
            <a:custGeom>
              <a:avLst/>
              <a:gdLst>
                <a:gd name="T0" fmla="*/ 0 w 3"/>
                <a:gd name="T1" fmla="*/ 1 h 3"/>
                <a:gd name="T2" fmla="*/ 0 w 3"/>
                <a:gd name="T3" fmla="*/ 1 h 3"/>
              </a:gdLst>
              <a:ahLst/>
              <a:cxnLst>
                <a:cxn ang="0">
                  <a:pos x="T0" y="T1"/>
                </a:cxn>
                <a:cxn ang="0">
                  <a:pos x="T2" y="T3"/>
                </a:cxn>
              </a:cxnLst>
              <a:rect l="0" t="0" r="r" b="b"/>
              <a:pathLst>
                <a:path w="3" h="3">
                  <a:moveTo>
                    <a:pt x="0" y="1"/>
                  </a:moveTo>
                  <a:cubicBezTo>
                    <a:pt x="2" y="3"/>
                    <a:pt x="3"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6" name="Freeform 73"/>
            <p:cNvSpPr>
              <a:spLocks/>
            </p:cNvSpPr>
            <p:nvPr/>
          </p:nvSpPr>
          <p:spPr bwMode="auto">
            <a:xfrm>
              <a:off x="111968841" y="105743660"/>
              <a:ext cx="6375" cy="9562"/>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0" y="0"/>
                    <a:pt x="1" y="2"/>
                    <a:pt x="0" y="3"/>
                  </a:cubicBezTo>
                  <a:cubicBezTo>
                    <a:pt x="2" y="3"/>
                    <a:pt x="2" y="1"/>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7" name="Freeform 74"/>
            <p:cNvSpPr>
              <a:spLocks/>
            </p:cNvSpPr>
            <p:nvPr/>
          </p:nvSpPr>
          <p:spPr bwMode="auto">
            <a:xfrm>
              <a:off x="111866851" y="105753222"/>
              <a:ext cx="3187"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8" name="Freeform 75"/>
            <p:cNvSpPr>
              <a:spLocks/>
            </p:cNvSpPr>
            <p:nvPr/>
          </p:nvSpPr>
          <p:spPr bwMode="auto">
            <a:xfrm>
              <a:off x="111946531" y="105753222"/>
              <a:ext cx="12749" cy="22310"/>
            </a:xfrm>
            <a:custGeom>
              <a:avLst/>
              <a:gdLst>
                <a:gd name="T0" fmla="*/ 0 w 4"/>
                <a:gd name="T1" fmla="*/ 7 h 7"/>
                <a:gd name="T2" fmla="*/ 4 w 4"/>
                <a:gd name="T3" fmla="*/ 4 h 7"/>
                <a:gd name="T4" fmla="*/ 4 w 4"/>
                <a:gd name="T5" fmla="*/ 0 h 7"/>
                <a:gd name="T6" fmla="*/ 0 w 4"/>
                <a:gd name="T7" fmla="*/ 7 h 7"/>
              </a:gdLst>
              <a:ahLst/>
              <a:cxnLst>
                <a:cxn ang="0">
                  <a:pos x="T0" y="T1"/>
                </a:cxn>
                <a:cxn ang="0">
                  <a:pos x="T2" y="T3"/>
                </a:cxn>
                <a:cxn ang="0">
                  <a:pos x="T4" y="T5"/>
                </a:cxn>
                <a:cxn ang="0">
                  <a:pos x="T6" y="T7"/>
                </a:cxn>
              </a:cxnLst>
              <a:rect l="0" t="0" r="r" b="b"/>
              <a:pathLst>
                <a:path w="4" h="7">
                  <a:moveTo>
                    <a:pt x="0" y="7"/>
                  </a:moveTo>
                  <a:cubicBezTo>
                    <a:pt x="2" y="7"/>
                    <a:pt x="1" y="4"/>
                    <a:pt x="4" y="4"/>
                  </a:cubicBezTo>
                  <a:cubicBezTo>
                    <a:pt x="4" y="3"/>
                    <a:pt x="4" y="1"/>
                    <a:pt x="4" y="0"/>
                  </a:cubicBezTo>
                  <a:cubicBezTo>
                    <a:pt x="0" y="1"/>
                    <a:pt x="0" y="3"/>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9" name="Freeform 76"/>
            <p:cNvSpPr>
              <a:spLocks/>
            </p:cNvSpPr>
            <p:nvPr/>
          </p:nvSpPr>
          <p:spPr bwMode="auto">
            <a:xfrm>
              <a:off x="111790359" y="10576278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0" name="Freeform 77"/>
            <p:cNvSpPr>
              <a:spLocks/>
            </p:cNvSpPr>
            <p:nvPr/>
          </p:nvSpPr>
          <p:spPr bwMode="auto">
            <a:xfrm>
              <a:off x="111876413" y="105775532"/>
              <a:ext cx="6374" cy="3187"/>
            </a:xfrm>
            <a:custGeom>
              <a:avLst/>
              <a:gdLst>
                <a:gd name="T0" fmla="*/ 1 w 2"/>
                <a:gd name="T1" fmla="*/ 0 h 1"/>
                <a:gd name="T2" fmla="*/ 1 w 2"/>
                <a:gd name="T3" fmla="*/ 0 h 1"/>
              </a:gdLst>
              <a:ahLst/>
              <a:cxnLst>
                <a:cxn ang="0">
                  <a:pos x="T0" y="T1"/>
                </a:cxn>
                <a:cxn ang="0">
                  <a:pos x="T2" y="T3"/>
                </a:cxn>
              </a:cxnLst>
              <a:rect l="0" t="0" r="r" b="b"/>
              <a:pathLst>
                <a:path w="2" h="1">
                  <a:moveTo>
                    <a:pt x="1" y="0"/>
                  </a:moveTo>
                  <a:cubicBezTo>
                    <a:pt x="2" y="1"/>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1" name="Freeform 78"/>
            <p:cNvSpPr>
              <a:spLocks/>
            </p:cNvSpPr>
            <p:nvPr/>
          </p:nvSpPr>
          <p:spPr bwMode="auto">
            <a:xfrm>
              <a:off x="112284373" y="105775532"/>
              <a:ext cx="12749" cy="12749"/>
            </a:xfrm>
            <a:custGeom>
              <a:avLst/>
              <a:gdLst>
                <a:gd name="T0" fmla="*/ 0 w 4"/>
                <a:gd name="T1" fmla="*/ 4 h 4"/>
                <a:gd name="T2" fmla="*/ 4 w 4"/>
                <a:gd name="T3" fmla="*/ 4 h 4"/>
                <a:gd name="T4" fmla="*/ 4 w 4"/>
                <a:gd name="T5" fmla="*/ 0 h 4"/>
                <a:gd name="T6" fmla="*/ 0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3" y="4"/>
                    <a:pt x="4" y="4"/>
                  </a:cubicBezTo>
                  <a:cubicBezTo>
                    <a:pt x="4" y="3"/>
                    <a:pt x="4" y="1"/>
                    <a:pt x="4" y="0"/>
                  </a:cubicBezTo>
                  <a:cubicBezTo>
                    <a:pt x="3" y="0"/>
                    <a:pt x="2" y="0"/>
                    <a:pt x="0" y="0"/>
                  </a:cubicBezTo>
                  <a:cubicBezTo>
                    <a:pt x="0" y="1"/>
                    <a:pt x="0" y="3"/>
                    <a:pt x="0" y="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2" name="Freeform 79"/>
            <p:cNvSpPr>
              <a:spLocks/>
            </p:cNvSpPr>
            <p:nvPr/>
          </p:nvSpPr>
          <p:spPr bwMode="auto">
            <a:xfrm>
              <a:off x="111870038"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3" name="Freeform 80"/>
            <p:cNvSpPr>
              <a:spLocks/>
            </p:cNvSpPr>
            <p:nvPr/>
          </p:nvSpPr>
          <p:spPr bwMode="auto">
            <a:xfrm>
              <a:off x="112316245"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4" name="Freeform 81"/>
            <p:cNvSpPr>
              <a:spLocks/>
            </p:cNvSpPr>
            <p:nvPr/>
          </p:nvSpPr>
          <p:spPr bwMode="auto">
            <a:xfrm>
              <a:off x="111863664" y="105781906"/>
              <a:ext cx="22310" cy="22311"/>
            </a:xfrm>
            <a:custGeom>
              <a:avLst/>
              <a:gdLst>
                <a:gd name="T0" fmla="*/ 1 w 7"/>
                <a:gd name="T1" fmla="*/ 7 h 7"/>
                <a:gd name="T2" fmla="*/ 1 w 7"/>
                <a:gd name="T3" fmla="*/ 7 h 7"/>
              </a:gdLst>
              <a:ahLst/>
              <a:cxnLst>
                <a:cxn ang="0">
                  <a:pos x="T0" y="T1"/>
                </a:cxn>
                <a:cxn ang="0">
                  <a:pos x="T2" y="T3"/>
                </a:cxn>
              </a:cxnLst>
              <a:rect l="0" t="0" r="r" b="b"/>
              <a:pathLst>
                <a:path w="7" h="7">
                  <a:moveTo>
                    <a:pt x="1" y="7"/>
                  </a:moveTo>
                  <a:cubicBezTo>
                    <a:pt x="7" y="7"/>
                    <a:pt x="0" y="0"/>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5" name="Freeform 82"/>
            <p:cNvSpPr>
              <a:spLocks/>
            </p:cNvSpPr>
            <p:nvPr/>
          </p:nvSpPr>
          <p:spPr bwMode="auto">
            <a:xfrm>
              <a:off x="112335368" y="105842463"/>
              <a:ext cx="6375" cy="9562"/>
            </a:xfrm>
            <a:custGeom>
              <a:avLst/>
              <a:gdLst>
                <a:gd name="T0" fmla="*/ 0 w 2"/>
                <a:gd name="T1" fmla="*/ 1 h 3"/>
                <a:gd name="T2" fmla="*/ 0 w 2"/>
                <a:gd name="T3" fmla="*/ 1 h 3"/>
              </a:gdLst>
              <a:ahLst/>
              <a:cxnLst>
                <a:cxn ang="0">
                  <a:pos x="T0" y="T1"/>
                </a:cxn>
                <a:cxn ang="0">
                  <a:pos x="T2" y="T3"/>
                </a:cxn>
              </a:cxnLst>
              <a:rect l="0" t="0" r="r" b="b"/>
              <a:pathLst>
                <a:path w="2" h="3">
                  <a:moveTo>
                    <a:pt x="0" y="1"/>
                  </a:moveTo>
                  <a:cubicBezTo>
                    <a:pt x="1" y="3"/>
                    <a:pt x="2"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6" name="Freeform 83"/>
            <p:cNvSpPr>
              <a:spLocks/>
            </p:cNvSpPr>
            <p:nvPr/>
          </p:nvSpPr>
          <p:spPr bwMode="auto">
            <a:xfrm>
              <a:off x="111707492" y="106033694"/>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7" name="Freeform 84"/>
            <p:cNvSpPr>
              <a:spLocks/>
            </p:cNvSpPr>
            <p:nvPr/>
          </p:nvSpPr>
          <p:spPr bwMode="auto">
            <a:xfrm>
              <a:off x="111681994" y="106052818"/>
              <a:ext cx="31872" cy="191231"/>
            </a:xfrm>
            <a:custGeom>
              <a:avLst/>
              <a:gdLst>
                <a:gd name="T0" fmla="*/ 7 w 10"/>
                <a:gd name="T1" fmla="*/ 0 h 60"/>
                <a:gd name="T2" fmla="*/ 2 w 10"/>
                <a:gd name="T3" fmla="*/ 60 h 60"/>
                <a:gd name="T4" fmla="*/ 7 w 10"/>
                <a:gd name="T5" fmla="*/ 0 h 60"/>
              </a:gdLst>
              <a:ahLst/>
              <a:cxnLst>
                <a:cxn ang="0">
                  <a:pos x="T0" y="T1"/>
                </a:cxn>
                <a:cxn ang="0">
                  <a:pos x="T2" y="T3"/>
                </a:cxn>
                <a:cxn ang="0">
                  <a:pos x="T4" y="T5"/>
                </a:cxn>
              </a:cxnLst>
              <a:rect l="0" t="0" r="r" b="b"/>
              <a:pathLst>
                <a:path w="10" h="60">
                  <a:moveTo>
                    <a:pt x="7" y="0"/>
                  </a:moveTo>
                  <a:cubicBezTo>
                    <a:pt x="3" y="18"/>
                    <a:pt x="0" y="37"/>
                    <a:pt x="2" y="60"/>
                  </a:cubicBezTo>
                  <a:cubicBezTo>
                    <a:pt x="8" y="47"/>
                    <a:pt x="10" y="18"/>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8" name="Freeform 85"/>
            <p:cNvSpPr>
              <a:spLocks/>
            </p:cNvSpPr>
            <p:nvPr/>
          </p:nvSpPr>
          <p:spPr bwMode="auto">
            <a:xfrm>
              <a:off x="112507477" y="106119749"/>
              <a:ext cx="6374" cy="6374"/>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9" name="Freeform 86"/>
            <p:cNvSpPr>
              <a:spLocks/>
            </p:cNvSpPr>
            <p:nvPr/>
          </p:nvSpPr>
          <p:spPr bwMode="auto">
            <a:xfrm>
              <a:off x="112386363" y="106126123"/>
              <a:ext cx="117926" cy="28685"/>
            </a:xfrm>
            <a:custGeom>
              <a:avLst/>
              <a:gdLst>
                <a:gd name="T0" fmla="*/ 37 w 37"/>
                <a:gd name="T1" fmla="*/ 0 h 9"/>
                <a:gd name="T2" fmla="*/ 0 w 37"/>
                <a:gd name="T3" fmla="*/ 7 h 9"/>
                <a:gd name="T4" fmla="*/ 37 w 37"/>
                <a:gd name="T5" fmla="*/ 0 h 9"/>
              </a:gdLst>
              <a:ahLst/>
              <a:cxnLst>
                <a:cxn ang="0">
                  <a:pos x="T0" y="T1"/>
                </a:cxn>
                <a:cxn ang="0">
                  <a:pos x="T2" y="T3"/>
                </a:cxn>
                <a:cxn ang="0">
                  <a:pos x="T4" y="T5"/>
                </a:cxn>
              </a:cxnLst>
              <a:rect l="0" t="0" r="r" b="b"/>
              <a:pathLst>
                <a:path w="37" h="9">
                  <a:moveTo>
                    <a:pt x="37" y="0"/>
                  </a:moveTo>
                  <a:cubicBezTo>
                    <a:pt x="26" y="4"/>
                    <a:pt x="9" y="1"/>
                    <a:pt x="0" y="7"/>
                  </a:cubicBezTo>
                  <a:cubicBezTo>
                    <a:pt x="14" y="9"/>
                    <a:pt x="30" y="9"/>
                    <a:pt x="3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0" name="Freeform 87"/>
            <p:cNvSpPr>
              <a:spLocks/>
            </p:cNvSpPr>
            <p:nvPr/>
          </p:nvSpPr>
          <p:spPr bwMode="auto">
            <a:xfrm>
              <a:off x="111704304" y="106148433"/>
              <a:ext cx="35059" cy="57370"/>
            </a:xfrm>
            <a:custGeom>
              <a:avLst/>
              <a:gdLst>
                <a:gd name="T0" fmla="*/ 5 w 11"/>
                <a:gd name="T1" fmla="*/ 18 h 18"/>
                <a:gd name="T2" fmla="*/ 5 w 11"/>
                <a:gd name="T3" fmla="*/ 0 h 18"/>
                <a:gd name="T4" fmla="*/ 5 w 11"/>
                <a:gd name="T5" fmla="*/ 18 h 18"/>
              </a:gdLst>
              <a:ahLst/>
              <a:cxnLst>
                <a:cxn ang="0">
                  <a:pos x="T0" y="T1"/>
                </a:cxn>
                <a:cxn ang="0">
                  <a:pos x="T2" y="T3"/>
                </a:cxn>
                <a:cxn ang="0">
                  <a:pos x="T4" y="T5"/>
                </a:cxn>
              </a:cxnLst>
              <a:rect l="0" t="0" r="r" b="b"/>
              <a:pathLst>
                <a:path w="11" h="18">
                  <a:moveTo>
                    <a:pt x="5" y="18"/>
                  </a:moveTo>
                  <a:cubicBezTo>
                    <a:pt x="3" y="11"/>
                    <a:pt x="11" y="5"/>
                    <a:pt x="5" y="0"/>
                  </a:cubicBezTo>
                  <a:cubicBezTo>
                    <a:pt x="7" y="6"/>
                    <a:pt x="0" y="14"/>
                    <a:pt x="5" y="1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1" name="Freeform 88"/>
            <p:cNvSpPr>
              <a:spLocks/>
            </p:cNvSpPr>
            <p:nvPr/>
          </p:nvSpPr>
          <p:spPr bwMode="auto">
            <a:xfrm>
              <a:off x="112048521" y="106177118"/>
              <a:ext cx="50995" cy="22310"/>
            </a:xfrm>
            <a:custGeom>
              <a:avLst/>
              <a:gdLst>
                <a:gd name="T0" fmla="*/ 16 w 16"/>
                <a:gd name="T1" fmla="*/ 0 h 7"/>
                <a:gd name="T2" fmla="*/ 0 w 16"/>
                <a:gd name="T3" fmla="*/ 7 h 7"/>
                <a:gd name="T4" fmla="*/ 16 w 16"/>
                <a:gd name="T5" fmla="*/ 0 h 7"/>
              </a:gdLst>
              <a:ahLst/>
              <a:cxnLst>
                <a:cxn ang="0">
                  <a:pos x="T0" y="T1"/>
                </a:cxn>
                <a:cxn ang="0">
                  <a:pos x="T2" y="T3"/>
                </a:cxn>
                <a:cxn ang="0">
                  <a:pos x="T4" y="T5"/>
                </a:cxn>
              </a:cxnLst>
              <a:rect l="0" t="0" r="r" b="b"/>
              <a:pathLst>
                <a:path w="16" h="7">
                  <a:moveTo>
                    <a:pt x="16" y="0"/>
                  </a:moveTo>
                  <a:cubicBezTo>
                    <a:pt x="10" y="2"/>
                    <a:pt x="4" y="3"/>
                    <a:pt x="0" y="7"/>
                  </a:cubicBezTo>
                  <a:cubicBezTo>
                    <a:pt x="8" y="7"/>
                    <a:pt x="14" y="5"/>
                    <a:pt x="1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2" name="Freeform 89"/>
            <p:cNvSpPr>
              <a:spLocks/>
            </p:cNvSpPr>
            <p:nvPr/>
          </p:nvSpPr>
          <p:spPr bwMode="auto">
            <a:xfrm>
              <a:off x="112026211" y="106196241"/>
              <a:ext cx="22310" cy="22311"/>
            </a:xfrm>
            <a:custGeom>
              <a:avLst/>
              <a:gdLst>
                <a:gd name="T0" fmla="*/ 7 w 7"/>
                <a:gd name="T1" fmla="*/ 1 h 7"/>
                <a:gd name="T2" fmla="*/ 7 w 7"/>
                <a:gd name="T3" fmla="*/ 1 h 7"/>
              </a:gdLst>
              <a:ahLst/>
              <a:cxnLst>
                <a:cxn ang="0">
                  <a:pos x="T0" y="T1"/>
                </a:cxn>
                <a:cxn ang="0">
                  <a:pos x="T2" y="T3"/>
                </a:cxn>
              </a:cxnLst>
              <a:rect l="0" t="0" r="r" b="b"/>
              <a:pathLst>
                <a:path w="7" h="7">
                  <a:moveTo>
                    <a:pt x="7" y="1"/>
                  </a:moveTo>
                  <a:cubicBezTo>
                    <a:pt x="0" y="0"/>
                    <a:pt x="7" y="7"/>
                    <a:pt x="7"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3" name="Freeform 90"/>
            <p:cNvSpPr>
              <a:spLocks/>
            </p:cNvSpPr>
            <p:nvPr/>
          </p:nvSpPr>
          <p:spPr bwMode="auto">
            <a:xfrm>
              <a:off x="111710679" y="106352414"/>
              <a:ext cx="6374" cy="57369"/>
            </a:xfrm>
            <a:custGeom>
              <a:avLst/>
              <a:gdLst>
                <a:gd name="T0" fmla="*/ 1 w 2"/>
                <a:gd name="T1" fmla="*/ 7 h 18"/>
                <a:gd name="T2" fmla="*/ 1 w 2"/>
                <a:gd name="T3" fmla="*/ 7 h 18"/>
              </a:gdLst>
              <a:ahLst/>
              <a:cxnLst>
                <a:cxn ang="0">
                  <a:pos x="T0" y="T1"/>
                </a:cxn>
                <a:cxn ang="0">
                  <a:pos x="T2" y="T3"/>
                </a:cxn>
              </a:cxnLst>
              <a:rect l="0" t="0" r="r" b="b"/>
              <a:pathLst>
                <a:path w="2" h="18">
                  <a:moveTo>
                    <a:pt x="1" y="7"/>
                  </a:moveTo>
                  <a:cubicBezTo>
                    <a:pt x="2" y="0"/>
                    <a:pt x="0" y="18"/>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4" name="Freeform 91"/>
            <p:cNvSpPr>
              <a:spLocks/>
            </p:cNvSpPr>
            <p:nvPr/>
          </p:nvSpPr>
          <p:spPr bwMode="auto">
            <a:xfrm>
              <a:off x="111720240" y="106390660"/>
              <a:ext cx="9562"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5" name="Freeform 92"/>
            <p:cNvSpPr>
              <a:spLocks/>
            </p:cNvSpPr>
            <p:nvPr/>
          </p:nvSpPr>
          <p:spPr bwMode="auto">
            <a:xfrm>
              <a:off x="111713866" y="106397034"/>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6" name="Freeform 93"/>
            <p:cNvSpPr>
              <a:spLocks/>
            </p:cNvSpPr>
            <p:nvPr/>
          </p:nvSpPr>
          <p:spPr bwMode="auto">
            <a:xfrm>
              <a:off x="111713866" y="106419345"/>
              <a:ext cx="6374" cy="3187"/>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7" name="Freeform 94"/>
            <p:cNvSpPr>
              <a:spLocks/>
            </p:cNvSpPr>
            <p:nvPr/>
          </p:nvSpPr>
          <p:spPr bwMode="auto">
            <a:xfrm>
              <a:off x="111713866" y="106428906"/>
              <a:ext cx="6374"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8" name="Freeform 95"/>
            <p:cNvSpPr>
              <a:spLocks/>
            </p:cNvSpPr>
            <p:nvPr/>
          </p:nvSpPr>
          <p:spPr bwMode="auto">
            <a:xfrm>
              <a:off x="112328994" y="106524522"/>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9" name="Freeform 96"/>
            <p:cNvSpPr>
              <a:spLocks/>
            </p:cNvSpPr>
            <p:nvPr/>
          </p:nvSpPr>
          <p:spPr bwMode="auto">
            <a:xfrm>
              <a:off x="112344930" y="106521335"/>
              <a:ext cx="9561" cy="6374"/>
            </a:xfrm>
            <a:custGeom>
              <a:avLst/>
              <a:gdLst>
                <a:gd name="T0" fmla="*/ 3 w 3"/>
                <a:gd name="T1" fmla="*/ 0 h 2"/>
                <a:gd name="T2" fmla="*/ 3 w 3"/>
                <a:gd name="T3" fmla="*/ 0 h 2"/>
              </a:gdLst>
              <a:ahLst/>
              <a:cxnLst>
                <a:cxn ang="0">
                  <a:pos x="T0" y="T1"/>
                </a:cxn>
                <a:cxn ang="0">
                  <a:pos x="T2" y="T3"/>
                </a:cxn>
              </a:cxnLst>
              <a:rect l="0" t="0" r="r" b="b"/>
              <a:pathLst>
                <a:path w="3" h="2">
                  <a:moveTo>
                    <a:pt x="3" y="0"/>
                  </a:moveTo>
                  <a:cubicBezTo>
                    <a:pt x="0" y="1"/>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0" name="Freeform 97"/>
            <p:cNvSpPr>
              <a:spLocks/>
            </p:cNvSpPr>
            <p:nvPr/>
          </p:nvSpPr>
          <p:spPr bwMode="auto">
            <a:xfrm>
              <a:off x="112316245" y="106530896"/>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1" name="Freeform 98"/>
            <p:cNvSpPr>
              <a:spLocks/>
            </p:cNvSpPr>
            <p:nvPr/>
          </p:nvSpPr>
          <p:spPr bwMode="auto">
            <a:xfrm>
              <a:off x="112233378"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0" y="0"/>
                    <a:pt x="2" y="2"/>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2" name="Freeform 99"/>
            <p:cNvSpPr>
              <a:spLocks/>
            </p:cNvSpPr>
            <p:nvPr/>
          </p:nvSpPr>
          <p:spPr bwMode="auto">
            <a:xfrm>
              <a:off x="112284373"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2"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3" name="Freeform 100"/>
            <p:cNvSpPr>
              <a:spLocks/>
            </p:cNvSpPr>
            <p:nvPr/>
          </p:nvSpPr>
          <p:spPr bwMode="auto">
            <a:xfrm>
              <a:off x="112395925" y="106553207"/>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4" name="Freeform 101"/>
            <p:cNvSpPr>
              <a:spLocks/>
            </p:cNvSpPr>
            <p:nvPr/>
          </p:nvSpPr>
          <p:spPr bwMode="auto">
            <a:xfrm>
              <a:off x="112386363" y="106553207"/>
              <a:ext cx="9562" cy="9561"/>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2"/>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5" name="Freeform 102"/>
            <p:cNvSpPr>
              <a:spLocks/>
            </p:cNvSpPr>
            <p:nvPr/>
          </p:nvSpPr>
          <p:spPr bwMode="auto">
            <a:xfrm>
              <a:off x="112058083" y="106559581"/>
              <a:ext cx="9561"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6" name="Freeform 103"/>
            <p:cNvSpPr>
              <a:spLocks/>
            </p:cNvSpPr>
            <p:nvPr/>
          </p:nvSpPr>
          <p:spPr bwMode="auto">
            <a:xfrm>
              <a:off x="112379989" y="106562768"/>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7" name="Freeform 104"/>
            <p:cNvSpPr>
              <a:spLocks/>
            </p:cNvSpPr>
            <p:nvPr/>
          </p:nvSpPr>
          <p:spPr bwMode="auto">
            <a:xfrm>
              <a:off x="112325807" y="106588266"/>
              <a:ext cx="15936" cy="9561"/>
            </a:xfrm>
            <a:custGeom>
              <a:avLst/>
              <a:gdLst>
                <a:gd name="T0" fmla="*/ 5 w 5"/>
                <a:gd name="T1" fmla="*/ 0 h 3"/>
                <a:gd name="T2" fmla="*/ 0 w 5"/>
                <a:gd name="T3" fmla="*/ 0 h 3"/>
                <a:gd name="T4" fmla="*/ 5 w 5"/>
                <a:gd name="T5" fmla="*/ 0 h 3"/>
              </a:gdLst>
              <a:ahLst/>
              <a:cxnLst>
                <a:cxn ang="0">
                  <a:pos x="T0" y="T1"/>
                </a:cxn>
                <a:cxn ang="0">
                  <a:pos x="T2" y="T3"/>
                </a:cxn>
                <a:cxn ang="0">
                  <a:pos x="T4" y="T5"/>
                </a:cxn>
              </a:cxnLst>
              <a:rect l="0" t="0" r="r" b="b"/>
              <a:pathLst>
                <a:path w="5" h="3">
                  <a:moveTo>
                    <a:pt x="5" y="0"/>
                  </a:moveTo>
                  <a:cubicBezTo>
                    <a:pt x="3" y="0"/>
                    <a:pt x="2" y="0"/>
                    <a:pt x="0" y="0"/>
                  </a:cubicBezTo>
                  <a:cubicBezTo>
                    <a:pt x="0" y="3"/>
                    <a:pt x="5" y="3"/>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8" name="Freeform 105"/>
            <p:cNvSpPr>
              <a:spLocks/>
            </p:cNvSpPr>
            <p:nvPr/>
          </p:nvSpPr>
          <p:spPr bwMode="auto">
            <a:xfrm>
              <a:off x="112303496" y="106594640"/>
              <a:ext cx="9562" cy="637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0" y="0"/>
                    <a:pt x="0" y="2"/>
                  </a:cubicBezTo>
                  <a:cubicBezTo>
                    <a:pt x="1"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9" name="Freeform 106"/>
            <p:cNvSpPr>
              <a:spLocks/>
            </p:cNvSpPr>
            <p:nvPr/>
          </p:nvSpPr>
          <p:spPr bwMode="auto">
            <a:xfrm>
              <a:off x="111997526" y="106683881"/>
              <a:ext cx="9562" cy="6375"/>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0" name="Freeform 107"/>
            <p:cNvSpPr>
              <a:spLocks/>
            </p:cNvSpPr>
            <p:nvPr/>
          </p:nvSpPr>
          <p:spPr bwMode="auto">
            <a:xfrm>
              <a:off x="111936969" y="106687069"/>
              <a:ext cx="60557" cy="31872"/>
            </a:xfrm>
            <a:custGeom>
              <a:avLst/>
              <a:gdLst>
                <a:gd name="T0" fmla="*/ 0 w 19"/>
                <a:gd name="T1" fmla="*/ 8 h 10"/>
                <a:gd name="T2" fmla="*/ 19 w 19"/>
                <a:gd name="T3" fmla="*/ 1 h 10"/>
                <a:gd name="T4" fmla="*/ 0 w 19"/>
                <a:gd name="T5" fmla="*/ 8 h 10"/>
              </a:gdLst>
              <a:ahLst/>
              <a:cxnLst>
                <a:cxn ang="0">
                  <a:pos x="T0" y="T1"/>
                </a:cxn>
                <a:cxn ang="0">
                  <a:pos x="T2" y="T3"/>
                </a:cxn>
                <a:cxn ang="0">
                  <a:pos x="T4" y="T5"/>
                </a:cxn>
              </a:cxnLst>
              <a:rect l="0" t="0" r="r" b="b"/>
              <a:pathLst>
                <a:path w="19" h="10">
                  <a:moveTo>
                    <a:pt x="0" y="8"/>
                  </a:moveTo>
                  <a:cubicBezTo>
                    <a:pt x="5" y="10"/>
                    <a:pt x="18" y="9"/>
                    <a:pt x="19" y="1"/>
                  </a:cubicBezTo>
                  <a:cubicBezTo>
                    <a:pt x="10" y="3"/>
                    <a:pt x="4" y="0"/>
                    <a:pt x="0"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1" name="Freeform 108"/>
            <p:cNvSpPr>
              <a:spLocks/>
            </p:cNvSpPr>
            <p:nvPr/>
          </p:nvSpPr>
          <p:spPr bwMode="auto">
            <a:xfrm>
              <a:off x="112612654" y="106680694"/>
              <a:ext cx="22310" cy="22311"/>
            </a:xfrm>
            <a:custGeom>
              <a:avLst/>
              <a:gdLst>
                <a:gd name="T0" fmla="*/ 5 w 7"/>
                <a:gd name="T1" fmla="*/ 7 h 7"/>
                <a:gd name="T2" fmla="*/ 5 w 7"/>
                <a:gd name="T3" fmla="*/ 7 h 7"/>
              </a:gdLst>
              <a:ahLst/>
              <a:cxnLst>
                <a:cxn ang="0">
                  <a:pos x="T0" y="T1"/>
                </a:cxn>
                <a:cxn ang="0">
                  <a:pos x="T2" y="T3"/>
                </a:cxn>
              </a:cxnLst>
              <a:rect l="0" t="0" r="r" b="b"/>
              <a:pathLst>
                <a:path w="7" h="7">
                  <a:moveTo>
                    <a:pt x="5" y="7"/>
                  </a:moveTo>
                  <a:cubicBezTo>
                    <a:pt x="7" y="0"/>
                    <a:pt x="0" y="7"/>
                    <a:pt x="5"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2" name="Freeform 109"/>
            <p:cNvSpPr>
              <a:spLocks/>
            </p:cNvSpPr>
            <p:nvPr/>
          </p:nvSpPr>
          <p:spPr bwMode="auto">
            <a:xfrm>
              <a:off x="112660462" y="106718941"/>
              <a:ext cx="516325" cy="270911"/>
            </a:xfrm>
            <a:custGeom>
              <a:avLst/>
              <a:gdLst>
                <a:gd name="T0" fmla="*/ 162 w 162"/>
                <a:gd name="T1" fmla="*/ 48 h 85"/>
                <a:gd name="T2" fmla="*/ 52 w 162"/>
                <a:gd name="T3" fmla="*/ 0 h 85"/>
                <a:gd name="T4" fmla="*/ 0 w 162"/>
                <a:gd name="T5" fmla="*/ 85 h 85"/>
                <a:gd name="T6" fmla="*/ 102 w 162"/>
                <a:gd name="T7" fmla="*/ 85 h 85"/>
                <a:gd name="T8" fmla="*/ 162 w 162"/>
                <a:gd name="T9" fmla="*/ 48 h 85"/>
              </a:gdLst>
              <a:ahLst/>
              <a:cxnLst>
                <a:cxn ang="0">
                  <a:pos x="T0" y="T1"/>
                </a:cxn>
                <a:cxn ang="0">
                  <a:pos x="T2" y="T3"/>
                </a:cxn>
                <a:cxn ang="0">
                  <a:pos x="T4" y="T5"/>
                </a:cxn>
                <a:cxn ang="0">
                  <a:pos x="T6" y="T7"/>
                </a:cxn>
                <a:cxn ang="0">
                  <a:pos x="T8" y="T9"/>
                </a:cxn>
              </a:cxnLst>
              <a:rect l="0" t="0" r="r" b="b"/>
              <a:pathLst>
                <a:path w="162" h="85">
                  <a:moveTo>
                    <a:pt x="162" y="48"/>
                  </a:moveTo>
                  <a:cubicBezTo>
                    <a:pt x="150" y="14"/>
                    <a:pt x="86" y="18"/>
                    <a:pt x="52" y="0"/>
                  </a:cubicBezTo>
                  <a:cubicBezTo>
                    <a:pt x="33" y="24"/>
                    <a:pt x="19" y="57"/>
                    <a:pt x="0" y="85"/>
                  </a:cubicBezTo>
                  <a:cubicBezTo>
                    <a:pt x="102" y="85"/>
                    <a:pt x="102" y="85"/>
                    <a:pt x="102" y="85"/>
                  </a:cubicBezTo>
                  <a:cubicBezTo>
                    <a:pt x="117" y="67"/>
                    <a:pt x="136" y="53"/>
                    <a:pt x="162" y="4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3" name="Freeform 110"/>
            <p:cNvSpPr>
              <a:spLocks/>
            </p:cNvSpPr>
            <p:nvPr/>
          </p:nvSpPr>
          <p:spPr bwMode="auto">
            <a:xfrm>
              <a:off x="111513073" y="106718941"/>
              <a:ext cx="497202" cy="270911"/>
            </a:xfrm>
            <a:custGeom>
              <a:avLst/>
              <a:gdLst>
                <a:gd name="T0" fmla="*/ 125 w 156"/>
                <a:gd name="T1" fmla="*/ 27 h 85"/>
                <a:gd name="T2" fmla="*/ 118 w 156"/>
                <a:gd name="T3" fmla="*/ 2 h 85"/>
                <a:gd name="T4" fmla="*/ 60 w 156"/>
                <a:gd name="T5" fmla="*/ 18 h 85"/>
                <a:gd name="T6" fmla="*/ 0 w 156"/>
                <a:gd name="T7" fmla="*/ 39 h 85"/>
                <a:gd name="T8" fmla="*/ 12 w 156"/>
                <a:gd name="T9" fmla="*/ 52 h 85"/>
                <a:gd name="T10" fmla="*/ 37 w 156"/>
                <a:gd name="T11" fmla="*/ 85 h 85"/>
                <a:gd name="T12" fmla="*/ 156 w 156"/>
                <a:gd name="T13" fmla="*/ 85 h 85"/>
                <a:gd name="T14" fmla="*/ 125 w 156"/>
                <a:gd name="T15" fmla="*/ 27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85">
                  <a:moveTo>
                    <a:pt x="125" y="27"/>
                  </a:moveTo>
                  <a:cubicBezTo>
                    <a:pt x="122" y="19"/>
                    <a:pt x="117" y="10"/>
                    <a:pt x="118" y="2"/>
                  </a:cubicBezTo>
                  <a:cubicBezTo>
                    <a:pt x="100" y="0"/>
                    <a:pt x="81" y="13"/>
                    <a:pt x="60" y="18"/>
                  </a:cubicBezTo>
                  <a:cubicBezTo>
                    <a:pt x="36" y="23"/>
                    <a:pt x="14" y="24"/>
                    <a:pt x="0" y="39"/>
                  </a:cubicBezTo>
                  <a:cubicBezTo>
                    <a:pt x="2" y="44"/>
                    <a:pt x="8" y="48"/>
                    <a:pt x="12" y="52"/>
                  </a:cubicBezTo>
                  <a:cubicBezTo>
                    <a:pt x="20" y="59"/>
                    <a:pt x="29" y="71"/>
                    <a:pt x="37" y="85"/>
                  </a:cubicBezTo>
                  <a:cubicBezTo>
                    <a:pt x="156" y="85"/>
                    <a:pt x="156" y="85"/>
                    <a:pt x="156" y="85"/>
                  </a:cubicBezTo>
                  <a:cubicBezTo>
                    <a:pt x="144" y="67"/>
                    <a:pt x="134" y="47"/>
                    <a:pt x="125" y="2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grpSp>
      <p:sp>
        <p:nvSpPr>
          <p:cNvPr id="95" name="Rectangle 111"/>
          <p:cNvSpPr>
            <a:spLocks noChangeArrowheads="1"/>
          </p:cNvSpPr>
          <p:nvPr userDrawn="1"/>
        </p:nvSpPr>
        <p:spPr bwMode="auto">
          <a:xfrm>
            <a:off x="0" y="6248400"/>
            <a:ext cx="9144000" cy="609600"/>
          </a:xfrm>
          <a:prstGeom prst="rect">
            <a:avLst/>
          </a:prstGeom>
          <a:solidFill>
            <a:schemeClr val="accent3">
              <a:lumMod val="60000"/>
              <a:lumOff val="4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96" name="Rectangle 112"/>
          <p:cNvSpPr>
            <a:spLocks noChangeArrowheads="1"/>
          </p:cNvSpPr>
          <p:nvPr userDrawn="1"/>
        </p:nvSpPr>
        <p:spPr bwMode="auto">
          <a:xfrm>
            <a:off x="0" y="6723063"/>
            <a:ext cx="91440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
        <p:nvSpPr>
          <p:cNvPr id="94" name="Rectangle 112"/>
          <p:cNvSpPr>
            <a:spLocks noChangeArrowheads="1"/>
          </p:cNvSpPr>
          <p:nvPr userDrawn="1"/>
        </p:nvSpPr>
        <p:spPr bwMode="auto">
          <a:xfrm>
            <a:off x="2171700" y="1173163"/>
            <a:ext cx="69723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792" r:id="rId1"/>
  </p:sldLayoutIdLst>
  <p:hf hdr="0" ftr="0" dt="0"/>
  <p:txStyles>
    <p:titleStyle>
      <a:lvl1pPr algn="l" rtl="0" eaLnBrk="0" fontAlgn="base" hangingPunct="0">
        <a:spcBef>
          <a:spcPct val="0"/>
        </a:spcBef>
        <a:spcAft>
          <a:spcPct val="0"/>
        </a:spcAft>
        <a:defRPr sz="4000" kern="12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Times New Roman" pitchFamily="18" charset="0"/>
        </a:defRPr>
      </a:lvl2pPr>
      <a:lvl3pPr algn="l" rtl="0" eaLnBrk="0" fontAlgn="base" hangingPunct="0">
        <a:spcBef>
          <a:spcPct val="0"/>
        </a:spcBef>
        <a:spcAft>
          <a:spcPct val="0"/>
        </a:spcAft>
        <a:defRPr sz="4000">
          <a:solidFill>
            <a:schemeClr val="bg1"/>
          </a:solidFill>
          <a:latin typeface="Times New Roman" pitchFamily="18" charset="0"/>
        </a:defRPr>
      </a:lvl3pPr>
      <a:lvl4pPr algn="l" rtl="0" eaLnBrk="0" fontAlgn="base" hangingPunct="0">
        <a:spcBef>
          <a:spcPct val="0"/>
        </a:spcBef>
        <a:spcAft>
          <a:spcPct val="0"/>
        </a:spcAft>
        <a:defRPr sz="4000">
          <a:solidFill>
            <a:schemeClr val="bg1"/>
          </a:solidFill>
          <a:latin typeface="Times New Roman" pitchFamily="18" charset="0"/>
        </a:defRPr>
      </a:lvl4pPr>
      <a:lvl5pPr algn="l" rtl="0" eaLnBrk="0" fontAlgn="base" hangingPunct="0">
        <a:spcBef>
          <a:spcPct val="0"/>
        </a:spcBef>
        <a:spcAft>
          <a:spcPct val="0"/>
        </a:spcAft>
        <a:defRPr sz="4000">
          <a:solidFill>
            <a:schemeClr val="bg1"/>
          </a:solidFill>
          <a:latin typeface="Times New Roman" pitchFamily="18" charset="0"/>
        </a:defRPr>
      </a:lvl5pPr>
      <a:lvl6pPr marL="457200" algn="l" rtl="0" fontAlgn="base">
        <a:spcBef>
          <a:spcPct val="0"/>
        </a:spcBef>
        <a:spcAft>
          <a:spcPct val="0"/>
        </a:spcAft>
        <a:defRPr sz="4000">
          <a:solidFill>
            <a:schemeClr val="bg1"/>
          </a:solidFill>
          <a:latin typeface="Times New Roman" pitchFamily="18" charset="0"/>
        </a:defRPr>
      </a:lvl6pPr>
      <a:lvl7pPr marL="914400" algn="l" rtl="0" fontAlgn="base">
        <a:spcBef>
          <a:spcPct val="0"/>
        </a:spcBef>
        <a:spcAft>
          <a:spcPct val="0"/>
        </a:spcAft>
        <a:defRPr sz="4000">
          <a:solidFill>
            <a:schemeClr val="bg1"/>
          </a:solidFill>
          <a:latin typeface="Times New Roman" pitchFamily="18" charset="0"/>
        </a:defRPr>
      </a:lvl7pPr>
      <a:lvl8pPr marL="1371600" algn="l" rtl="0" fontAlgn="base">
        <a:spcBef>
          <a:spcPct val="0"/>
        </a:spcBef>
        <a:spcAft>
          <a:spcPct val="0"/>
        </a:spcAft>
        <a:defRPr sz="4000">
          <a:solidFill>
            <a:schemeClr val="bg1"/>
          </a:solidFill>
          <a:latin typeface="Times New Roman" pitchFamily="18" charset="0"/>
        </a:defRPr>
      </a:lvl8pPr>
      <a:lvl9pPr marL="1828800" algn="l" rtl="0" fontAlgn="base">
        <a:spcBef>
          <a:spcPct val="0"/>
        </a:spcBef>
        <a:spcAft>
          <a:spcPct val="0"/>
        </a:spcAft>
        <a:defRPr sz="4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3" descr="C:\Documents and Settings\tamic.MCG\Desktop\PubWORK\ET0040601-PB\ET0040601-IMG02.jpg"/>
          <p:cNvPicPr>
            <a:picLocks noChangeArrowheads="1"/>
          </p:cNvPicPr>
          <p:nvPr userDrawn="1"/>
        </p:nvPicPr>
        <p:blipFill>
          <a:blip r:embed="rId4" r:link="rId5" cstate="print">
            <a:extLst>
              <a:ext uri="{28A0092B-C50C-407E-A947-70E740481C1C}">
                <a14:useLocalDpi xmlns:a14="http://schemas.microsoft.com/office/drawing/2010/main" val="0"/>
              </a:ext>
            </a:extLst>
          </a:blip>
          <a:srcRect t="16945" b="2765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051" name="Title Placeholder 1"/>
          <p:cNvSpPr>
            <a:spLocks noGrp="1"/>
          </p:cNvSpPr>
          <p:nvPr>
            <p:ph type="title"/>
          </p:nvPr>
        </p:nvSpPr>
        <p:spPr bwMode="auto">
          <a:xfrm>
            <a:off x="914400" y="4572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Content Page with Text and Photo</a:t>
            </a:r>
          </a:p>
        </p:txBody>
      </p:sp>
      <p:sp>
        <p:nvSpPr>
          <p:cNvPr id="2052" name="Text Placeholder 2"/>
          <p:cNvSpPr>
            <a:spLocks noGrp="1"/>
          </p:cNvSpPr>
          <p:nvPr>
            <p:ph type="body" idx="1"/>
          </p:nvPr>
        </p:nvSpPr>
        <p:spPr bwMode="auto">
          <a:xfrm>
            <a:off x="914400" y="1524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053" name="Picture 14" descr="CEC_logowith slogan_color_high_res"/>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620000" y="5832475"/>
            <a:ext cx="15240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9" r:id="rId1"/>
    <p:sldLayoutId id="2147483780" r:id="rId2"/>
  </p:sldLayoutIdLst>
  <p:txStyles>
    <p:titleStyle>
      <a:lvl1pPr algn="l" rtl="0" fontAlgn="base">
        <a:spcBef>
          <a:spcPct val="0"/>
        </a:spcBef>
        <a:spcAft>
          <a:spcPct val="0"/>
        </a:spcAft>
        <a:defRPr sz="3600" kern="1200">
          <a:solidFill>
            <a:srgbClr val="7F8584"/>
          </a:solidFill>
          <a:latin typeface="+mj-lt"/>
          <a:ea typeface="+mj-ea"/>
          <a:cs typeface="+mj-cs"/>
        </a:defRPr>
      </a:lvl1pPr>
      <a:lvl2pPr algn="l" rtl="0" fontAlgn="base">
        <a:spcBef>
          <a:spcPct val="0"/>
        </a:spcBef>
        <a:spcAft>
          <a:spcPct val="0"/>
        </a:spcAft>
        <a:defRPr sz="3600">
          <a:solidFill>
            <a:srgbClr val="7F8584"/>
          </a:solidFill>
          <a:latin typeface="Arial Narrow" pitchFamily="34" charset="0"/>
        </a:defRPr>
      </a:lvl2pPr>
      <a:lvl3pPr algn="l" rtl="0" fontAlgn="base">
        <a:spcBef>
          <a:spcPct val="0"/>
        </a:spcBef>
        <a:spcAft>
          <a:spcPct val="0"/>
        </a:spcAft>
        <a:defRPr sz="3600">
          <a:solidFill>
            <a:srgbClr val="7F8584"/>
          </a:solidFill>
          <a:latin typeface="Arial Narrow" pitchFamily="34" charset="0"/>
        </a:defRPr>
      </a:lvl3pPr>
      <a:lvl4pPr algn="l" rtl="0" fontAlgn="base">
        <a:spcBef>
          <a:spcPct val="0"/>
        </a:spcBef>
        <a:spcAft>
          <a:spcPct val="0"/>
        </a:spcAft>
        <a:defRPr sz="3600">
          <a:solidFill>
            <a:srgbClr val="7F8584"/>
          </a:solidFill>
          <a:latin typeface="Arial Narrow" pitchFamily="34" charset="0"/>
        </a:defRPr>
      </a:lvl4pPr>
      <a:lvl5pPr algn="l" rtl="0" fontAlgn="base">
        <a:spcBef>
          <a:spcPct val="0"/>
        </a:spcBef>
        <a:spcAft>
          <a:spcPct val="0"/>
        </a:spcAft>
        <a:defRPr sz="3600">
          <a:solidFill>
            <a:srgbClr val="7F8584"/>
          </a:solidFill>
          <a:latin typeface="Arial Narrow" pitchFamily="34" charset="0"/>
        </a:defRPr>
      </a:lvl5pPr>
      <a:lvl6pPr marL="457200" algn="l" rtl="0" fontAlgn="base">
        <a:spcBef>
          <a:spcPct val="0"/>
        </a:spcBef>
        <a:spcAft>
          <a:spcPct val="0"/>
        </a:spcAft>
        <a:defRPr sz="3600">
          <a:solidFill>
            <a:srgbClr val="7F8584"/>
          </a:solidFill>
          <a:latin typeface="Arial Narrow" pitchFamily="34" charset="0"/>
        </a:defRPr>
      </a:lvl6pPr>
      <a:lvl7pPr marL="914400" algn="l" rtl="0" fontAlgn="base">
        <a:spcBef>
          <a:spcPct val="0"/>
        </a:spcBef>
        <a:spcAft>
          <a:spcPct val="0"/>
        </a:spcAft>
        <a:defRPr sz="3600">
          <a:solidFill>
            <a:srgbClr val="7F8584"/>
          </a:solidFill>
          <a:latin typeface="Arial Narrow" pitchFamily="34" charset="0"/>
        </a:defRPr>
      </a:lvl7pPr>
      <a:lvl8pPr marL="1371600" algn="l" rtl="0" fontAlgn="base">
        <a:spcBef>
          <a:spcPct val="0"/>
        </a:spcBef>
        <a:spcAft>
          <a:spcPct val="0"/>
        </a:spcAft>
        <a:defRPr sz="3600">
          <a:solidFill>
            <a:srgbClr val="7F8584"/>
          </a:solidFill>
          <a:latin typeface="Arial Narrow" pitchFamily="34" charset="0"/>
        </a:defRPr>
      </a:lvl8pPr>
      <a:lvl9pPr marL="1828800" algn="l" rtl="0" fontAlgn="base">
        <a:spcBef>
          <a:spcPct val="0"/>
        </a:spcBef>
        <a:spcAft>
          <a:spcPct val="0"/>
        </a:spcAft>
        <a:defRPr sz="3600">
          <a:solidFill>
            <a:srgbClr val="7F8584"/>
          </a:solidFill>
          <a:latin typeface="Arial Narrow" pitchFamily="34" charset="0"/>
        </a:defRPr>
      </a:lvl9pPr>
    </p:titleStyle>
    <p:bodyStyle>
      <a:lvl1pPr marL="342900" indent="-342900" algn="l" rtl="0" fontAlgn="base">
        <a:spcBef>
          <a:spcPct val="20000"/>
        </a:spcBef>
        <a:spcAft>
          <a:spcPct val="0"/>
        </a:spcAft>
        <a:buFont typeface="Arial" pitchFamily="34" charset="0"/>
        <a:buChar char="•"/>
        <a:defRPr sz="2400" kern="1200">
          <a:solidFill>
            <a:schemeClr val="tx2"/>
          </a:solidFill>
          <a:latin typeface="+mn-lt"/>
          <a:ea typeface="+mn-ea"/>
          <a:cs typeface="+mn-cs"/>
        </a:defRPr>
      </a:lvl1pPr>
      <a:lvl2pPr marL="742950" indent="-285750" algn="l" rtl="0" fontAlgn="base">
        <a:spcBef>
          <a:spcPct val="20000"/>
        </a:spcBef>
        <a:spcAft>
          <a:spcPct val="0"/>
        </a:spcAft>
        <a:buFont typeface="Arial" pitchFamily="34" charset="0"/>
        <a:buChar char="–"/>
        <a:defRPr sz="2000" kern="1200">
          <a:solidFill>
            <a:schemeClr val="tx2"/>
          </a:solidFill>
          <a:latin typeface="+mn-lt"/>
          <a:ea typeface="+mn-ea"/>
          <a:cs typeface="+mn-cs"/>
        </a:defRPr>
      </a:lvl2pPr>
      <a:lvl3pPr marL="1143000" indent="-228600" algn="l" rtl="0" fontAlgn="base">
        <a:spcBef>
          <a:spcPct val="20000"/>
        </a:spcBef>
        <a:spcAft>
          <a:spcPct val="0"/>
        </a:spcAft>
        <a:buFont typeface="Arial" pitchFamily="34" charset="0"/>
        <a:buChar char="•"/>
        <a:defRPr kern="1200">
          <a:solidFill>
            <a:schemeClr val="tx2"/>
          </a:solidFill>
          <a:latin typeface="+mn-lt"/>
          <a:ea typeface="+mn-ea"/>
          <a:cs typeface="+mn-cs"/>
        </a:defRPr>
      </a:lvl3pPr>
      <a:lvl4pPr marL="1600200" indent="-228600" algn="l" rtl="0" fontAlgn="base">
        <a:spcBef>
          <a:spcPct val="20000"/>
        </a:spcBef>
        <a:spcAft>
          <a:spcPct val="0"/>
        </a:spcAft>
        <a:buFont typeface="Arial" pitchFamily="34" charset="0"/>
        <a:buChar char="–"/>
        <a:defRPr sz="1600" kern="1200">
          <a:solidFill>
            <a:schemeClr val="tx2"/>
          </a:solidFill>
          <a:latin typeface="+mn-lt"/>
          <a:ea typeface="+mn-ea"/>
          <a:cs typeface="+mn-cs"/>
        </a:defRPr>
      </a:lvl4pPr>
      <a:lvl5pPr marL="2057400" indent="-228600" algn="l" rtl="0" fontAlgn="base">
        <a:spcBef>
          <a:spcPct val="20000"/>
        </a:spcBef>
        <a:spcAft>
          <a:spcPct val="0"/>
        </a:spcAft>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457200" y="2746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30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30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730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730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AC2519B9-4DA7-4437-8BC3-BCF7913D445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1" r:id="rId1"/>
    <p:sldLayoutId id="2147483771" r:id="rId2"/>
  </p:sldLayoutIdLst>
  <p:transition advClick="0" advTm="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p:cTn id="7" dur="1000" fill="hold"/>
                                        <p:tgtEl>
                                          <p:spTgt spid="173058"/>
                                        </p:tgtEl>
                                        <p:attrNameLst>
                                          <p:attrName>ppt_x</p:attrName>
                                        </p:attrNameLst>
                                      </p:cBhvr>
                                      <p:tavLst>
                                        <p:tav tm="0">
                                          <p:val>
                                            <p:strVal val="#ppt_x-.2"/>
                                          </p:val>
                                        </p:tav>
                                        <p:tav tm="100000">
                                          <p:val>
                                            <p:strVal val="#ppt_x"/>
                                          </p:val>
                                        </p:tav>
                                      </p:tavLst>
                                    </p:anim>
                                    <p:anim calcmode="lin" valueType="num">
                                      <p:cBhvr>
                                        <p:cTn id="8" dur="1000" fill="hold"/>
                                        <p:tgtEl>
                                          <p:spTgt spid="17305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30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73059">
                                            <p:txEl>
                                              <p:pRg st="0" end="0"/>
                                            </p:txEl>
                                          </p:spTgt>
                                        </p:tgtEl>
                                        <p:attrNameLst>
                                          <p:attrName>style.visibility</p:attrName>
                                        </p:attrNameLst>
                                      </p:cBhvr>
                                      <p:to>
                                        <p:strVal val="visible"/>
                                      </p:to>
                                    </p:set>
                                    <p:animEffect transition="in" filter="fade">
                                      <p:cBhvr>
                                        <p:cTn id="14" dur="500"/>
                                        <p:tgtEl>
                                          <p:spTgt spid="173059">
                                            <p:txEl>
                                              <p:pRg st="0" end="0"/>
                                            </p:txEl>
                                          </p:spTgt>
                                        </p:tgtEl>
                                      </p:cBhvr>
                                    </p:animEffect>
                                    <p:anim calcmode="lin" valueType="num">
                                      <p:cBhvr>
                                        <p:cTn id="15" dur="500" fill="hold"/>
                                        <p:tgtEl>
                                          <p:spTgt spid="17305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73059">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173059">
                                            <p:txEl>
                                              <p:pRg st="1" end="1"/>
                                            </p:txEl>
                                          </p:spTgt>
                                        </p:tgtEl>
                                        <p:attrNameLst>
                                          <p:attrName>style.visibility</p:attrName>
                                        </p:attrNameLst>
                                      </p:cBhvr>
                                      <p:to>
                                        <p:strVal val="visible"/>
                                      </p:to>
                                    </p:set>
                                    <p:animEffect transition="in" filter="fade">
                                      <p:cBhvr>
                                        <p:cTn id="19" dur="500"/>
                                        <p:tgtEl>
                                          <p:spTgt spid="173059">
                                            <p:txEl>
                                              <p:pRg st="1" end="1"/>
                                            </p:txEl>
                                          </p:spTgt>
                                        </p:tgtEl>
                                      </p:cBhvr>
                                    </p:animEffect>
                                    <p:anim calcmode="lin" valueType="num">
                                      <p:cBhvr>
                                        <p:cTn id="20" dur="500" fill="hold"/>
                                        <p:tgtEl>
                                          <p:spTgt spid="17305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73059">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173059">
                                            <p:txEl>
                                              <p:pRg st="2" end="2"/>
                                            </p:txEl>
                                          </p:spTgt>
                                        </p:tgtEl>
                                        <p:attrNameLst>
                                          <p:attrName>style.visibility</p:attrName>
                                        </p:attrNameLst>
                                      </p:cBhvr>
                                      <p:to>
                                        <p:strVal val="visible"/>
                                      </p:to>
                                    </p:set>
                                    <p:animEffect transition="in" filter="fade">
                                      <p:cBhvr>
                                        <p:cTn id="24" dur="500"/>
                                        <p:tgtEl>
                                          <p:spTgt spid="173059">
                                            <p:txEl>
                                              <p:pRg st="2" end="2"/>
                                            </p:txEl>
                                          </p:spTgt>
                                        </p:tgtEl>
                                      </p:cBhvr>
                                    </p:animEffect>
                                    <p:anim calcmode="lin" valueType="num">
                                      <p:cBhvr>
                                        <p:cTn id="25" dur="500" fill="hold"/>
                                        <p:tgtEl>
                                          <p:spTgt spid="17305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73059">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173059">
                                            <p:txEl>
                                              <p:pRg st="3" end="3"/>
                                            </p:txEl>
                                          </p:spTgt>
                                        </p:tgtEl>
                                        <p:attrNameLst>
                                          <p:attrName>style.visibility</p:attrName>
                                        </p:attrNameLst>
                                      </p:cBhvr>
                                      <p:to>
                                        <p:strVal val="visible"/>
                                      </p:to>
                                    </p:set>
                                    <p:animEffect transition="in" filter="fade">
                                      <p:cBhvr>
                                        <p:cTn id="29" dur="500"/>
                                        <p:tgtEl>
                                          <p:spTgt spid="173059">
                                            <p:txEl>
                                              <p:pRg st="3" end="3"/>
                                            </p:txEl>
                                          </p:spTgt>
                                        </p:tgtEl>
                                      </p:cBhvr>
                                    </p:animEffect>
                                    <p:anim calcmode="lin" valueType="num">
                                      <p:cBhvr>
                                        <p:cTn id="30" dur="500" fill="hold"/>
                                        <p:tgtEl>
                                          <p:spTgt spid="173059">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73059">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173059">
                                            <p:txEl>
                                              <p:pRg st="4" end="4"/>
                                            </p:txEl>
                                          </p:spTgt>
                                        </p:tgtEl>
                                        <p:attrNameLst>
                                          <p:attrName>style.visibility</p:attrName>
                                        </p:attrNameLst>
                                      </p:cBhvr>
                                      <p:to>
                                        <p:strVal val="visible"/>
                                      </p:to>
                                    </p:set>
                                    <p:animEffect transition="in" filter="fade">
                                      <p:cBhvr>
                                        <p:cTn id="34" dur="500"/>
                                        <p:tgtEl>
                                          <p:spTgt spid="173059">
                                            <p:txEl>
                                              <p:pRg st="4" end="4"/>
                                            </p:txEl>
                                          </p:spTgt>
                                        </p:tgtEl>
                                      </p:cBhvr>
                                    </p:animEffect>
                                    <p:anim calcmode="lin" valueType="num">
                                      <p:cBhvr>
                                        <p:cTn id="35" dur="500" fill="hold"/>
                                        <p:tgtEl>
                                          <p:spTgt spid="17305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7305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059" grpId="0" build="p">
        <p:tmplLst>
          <p:tmpl lvl="1">
            <p:tnLst>
              <p:par>
                <p:cTn presetID="44" presetClass="entr" presetSubtype="0" fill="hold" nodeType="clickEffect">
                  <p:stCondLst>
                    <p:cond delay="0"/>
                  </p:stCondLst>
                  <p:childTnLst>
                    <p:set>
                      <p:cBhvr>
                        <p:cTn dur="1" fill="hold">
                          <p:stCondLst>
                            <p:cond delay="0"/>
                          </p:stCondLst>
                        </p:cTn>
                        <p:tgtEl>
                          <p:spTgt spid="173059"/>
                        </p:tgtEl>
                        <p:attrNameLst>
                          <p:attrName>style.visibility</p:attrName>
                        </p:attrNameLst>
                      </p:cBhvr>
                      <p:to>
                        <p:strVal val="visible"/>
                      </p:to>
                    </p:set>
                    <p:animEffect transition="in" filter="fade">
                      <p:cBhvr>
                        <p:cTn dur="500"/>
                        <p:tgtEl>
                          <p:spTgt spid="173059"/>
                        </p:tgtEl>
                      </p:cBhvr>
                    </p:animEffect>
                    <p:anim calcmode="lin" valueType="num">
                      <p:cBhvr>
                        <p:cTn dur="500" fill="hold"/>
                        <p:tgtEl>
                          <p:spTgt spid="173059"/>
                        </p:tgtEl>
                        <p:attrNameLst>
                          <p:attrName>ppt_x</p:attrName>
                        </p:attrNameLst>
                      </p:cBhvr>
                      <p:tavLst>
                        <p:tav tm="0">
                          <p:val>
                            <p:strVal val="#ppt_x"/>
                          </p:val>
                        </p:tav>
                        <p:tav tm="100000">
                          <p:val>
                            <p:strVal val="#ppt_x"/>
                          </p:val>
                        </p:tav>
                      </p:tavLst>
                    </p:anim>
                    <p:anim calcmode="lin" valueType="num">
                      <p:cBhvr>
                        <p:cTn dur="500" fill="hold"/>
                        <p:tgtEl>
                          <p:spTgt spid="173059"/>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173059"/>
                        </p:tgtEl>
                        <p:attrNameLst>
                          <p:attrName>style.visibility</p:attrName>
                        </p:attrNameLst>
                      </p:cBhvr>
                      <p:to>
                        <p:strVal val="visible"/>
                      </p:to>
                    </p:set>
                    <p:animEffect transition="in" filter="fade">
                      <p:cBhvr>
                        <p:cTn dur="500"/>
                        <p:tgtEl>
                          <p:spTgt spid="173059"/>
                        </p:tgtEl>
                      </p:cBhvr>
                    </p:animEffect>
                    <p:anim calcmode="lin" valueType="num">
                      <p:cBhvr>
                        <p:cTn dur="500" fill="hold"/>
                        <p:tgtEl>
                          <p:spTgt spid="173059"/>
                        </p:tgtEl>
                        <p:attrNameLst>
                          <p:attrName>ppt_x</p:attrName>
                        </p:attrNameLst>
                      </p:cBhvr>
                      <p:tavLst>
                        <p:tav tm="0">
                          <p:val>
                            <p:strVal val="#ppt_x"/>
                          </p:val>
                        </p:tav>
                        <p:tav tm="100000">
                          <p:val>
                            <p:strVal val="#ppt_x"/>
                          </p:val>
                        </p:tav>
                      </p:tavLst>
                    </p:anim>
                    <p:anim calcmode="lin" valueType="num">
                      <p:cBhvr>
                        <p:cTn dur="500" fill="hold"/>
                        <p:tgtEl>
                          <p:spTgt spid="173059"/>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173059"/>
                        </p:tgtEl>
                        <p:attrNameLst>
                          <p:attrName>style.visibility</p:attrName>
                        </p:attrNameLst>
                      </p:cBhvr>
                      <p:to>
                        <p:strVal val="visible"/>
                      </p:to>
                    </p:set>
                    <p:animEffect transition="in" filter="fade">
                      <p:cBhvr>
                        <p:cTn dur="500"/>
                        <p:tgtEl>
                          <p:spTgt spid="173059"/>
                        </p:tgtEl>
                      </p:cBhvr>
                    </p:animEffect>
                    <p:anim calcmode="lin" valueType="num">
                      <p:cBhvr>
                        <p:cTn dur="500" fill="hold"/>
                        <p:tgtEl>
                          <p:spTgt spid="173059"/>
                        </p:tgtEl>
                        <p:attrNameLst>
                          <p:attrName>ppt_x</p:attrName>
                        </p:attrNameLst>
                      </p:cBhvr>
                      <p:tavLst>
                        <p:tav tm="0">
                          <p:val>
                            <p:strVal val="#ppt_x"/>
                          </p:val>
                        </p:tav>
                        <p:tav tm="100000">
                          <p:val>
                            <p:strVal val="#ppt_x"/>
                          </p:val>
                        </p:tav>
                      </p:tavLst>
                    </p:anim>
                    <p:anim calcmode="lin" valueType="num">
                      <p:cBhvr>
                        <p:cTn dur="500" fill="hold"/>
                        <p:tgtEl>
                          <p:spTgt spid="173059"/>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173059"/>
                        </p:tgtEl>
                        <p:attrNameLst>
                          <p:attrName>style.visibility</p:attrName>
                        </p:attrNameLst>
                      </p:cBhvr>
                      <p:to>
                        <p:strVal val="visible"/>
                      </p:to>
                    </p:set>
                    <p:animEffect transition="in" filter="fade">
                      <p:cBhvr>
                        <p:cTn dur="500"/>
                        <p:tgtEl>
                          <p:spTgt spid="173059"/>
                        </p:tgtEl>
                      </p:cBhvr>
                    </p:animEffect>
                    <p:anim calcmode="lin" valueType="num">
                      <p:cBhvr>
                        <p:cTn dur="500" fill="hold"/>
                        <p:tgtEl>
                          <p:spTgt spid="173059"/>
                        </p:tgtEl>
                        <p:attrNameLst>
                          <p:attrName>ppt_x</p:attrName>
                        </p:attrNameLst>
                      </p:cBhvr>
                      <p:tavLst>
                        <p:tav tm="0">
                          <p:val>
                            <p:strVal val="#ppt_x"/>
                          </p:val>
                        </p:tav>
                        <p:tav tm="100000">
                          <p:val>
                            <p:strVal val="#ppt_x"/>
                          </p:val>
                        </p:tav>
                      </p:tavLst>
                    </p:anim>
                    <p:anim calcmode="lin" valueType="num">
                      <p:cBhvr>
                        <p:cTn dur="500" fill="hold"/>
                        <p:tgtEl>
                          <p:spTgt spid="173059"/>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173059"/>
                        </p:tgtEl>
                        <p:attrNameLst>
                          <p:attrName>style.visibility</p:attrName>
                        </p:attrNameLst>
                      </p:cBhvr>
                      <p:to>
                        <p:strVal val="visible"/>
                      </p:to>
                    </p:set>
                    <p:animEffect transition="in" filter="fade">
                      <p:cBhvr>
                        <p:cTn dur="500"/>
                        <p:tgtEl>
                          <p:spTgt spid="173059"/>
                        </p:tgtEl>
                      </p:cBhvr>
                    </p:animEffect>
                    <p:anim calcmode="lin" valueType="num">
                      <p:cBhvr>
                        <p:cTn dur="500" fill="hold"/>
                        <p:tgtEl>
                          <p:spTgt spid="173059"/>
                        </p:tgtEl>
                        <p:attrNameLst>
                          <p:attrName>ppt_x</p:attrName>
                        </p:attrNameLst>
                      </p:cBhvr>
                      <p:tavLst>
                        <p:tav tm="0">
                          <p:val>
                            <p:strVal val="#ppt_x"/>
                          </p:val>
                        </p:tav>
                        <p:tav tm="100000">
                          <p:val>
                            <p:strVal val="#ppt_x"/>
                          </p:val>
                        </p:tav>
                      </p:tavLst>
                    </p:anim>
                    <p:anim calcmode="lin" valueType="num">
                      <p:cBhvr>
                        <p:cTn dur="500" fill="hold"/>
                        <p:tgtEl>
                          <p:spTgt spid="173059"/>
                        </p:tgtEl>
                        <p:attrNameLst>
                          <p:attrName>ppt_y</p:attrName>
                        </p:attrNameLst>
                      </p:cBhvr>
                      <p:tavLst>
                        <p:tav tm="0">
                          <p:val>
                            <p:strVal val="#ppt_y+.05"/>
                          </p:val>
                        </p:tav>
                        <p:tav tm="100000">
                          <p:val>
                            <p:strVal val="#ppt_y"/>
                          </p:val>
                        </p:tav>
                      </p:tavLst>
                    </p:anim>
                  </p:childTnLst>
                </p:cTn>
              </p:par>
            </p:tnLst>
          </p:tmpl>
        </p:tmplLst>
      </p:bldP>
    </p:bldLst>
  </p:timing>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17" descr="MD0292301-IMG02"/>
          <p:cNvPicPr>
            <a:picLocks noChangeAspect="1" noChangeArrowheads="1"/>
          </p:cNvPicPr>
          <p:nvPr userDrawn="1"/>
        </p:nvPicPr>
        <p:blipFill>
          <a:blip r:embed="rId5">
            <a:extLst>
              <a:ext uri="{28A0092B-C50C-407E-A947-70E740481C1C}">
                <a14:useLocalDpi xmlns:a14="http://schemas.microsoft.com/office/drawing/2010/main" val="0"/>
              </a:ext>
            </a:extLst>
          </a:blip>
          <a:srcRect l="2174" t="2777" r="2174" b="27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MD0290701-IMG04"/>
          <p:cNvPicPr>
            <a:picLocks noChangeAspect="1" noChangeArrowheads="1"/>
          </p:cNvPicPr>
          <p:nvPr userDrawn="1"/>
        </p:nvPicPr>
        <p:blipFill rotWithShape="1">
          <a:blip r:embed="rId6"/>
          <a:srcRect l="6680" t="71309" r="-813"/>
          <a:stretch/>
        </p:blipFill>
        <p:spPr bwMode="auto">
          <a:xfrm>
            <a:off x="0" y="0"/>
            <a:ext cx="8993188" cy="2133600"/>
          </a:xfrm>
          <a:prstGeom prst="rect">
            <a:avLst/>
          </a:prstGeom>
          <a:ln>
            <a:noFill/>
          </a:ln>
          <a:effectLst>
            <a:outerShdw dist="35921" dir="2700000" algn="ctr" rotWithShape="0">
              <a:srgbClr val="DCD6D4"/>
            </a:outerShdw>
          </a:effectLst>
          <a:extLst/>
        </p:spPr>
      </p:pic>
      <p:sp>
        <p:nvSpPr>
          <p:cNvPr id="4100" name="Title Placeholder 1"/>
          <p:cNvSpPr>
            <a:spLocks noGrp="1"/>
          </p:cNvSpPr>
          <p:nvPr>
            <p:ph type="title"/>
          </p:nvPr>
        </p:nvSpPr>
        <p:spPr bwMode="auto">
          <a:xfrm>
            <a:off x="457200" y="447675"/>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Content Page with Text and Photo</a:t>
            </a:r>
          </a:p>
        </p:txBody>
      </p:sp>
      <p:sp>
        <p:nvSpPr>
          <p:cNvPr id="4101" name="Text Placeholder 2"/>
          <p:cNvSpPr>
            <a:spLocks noGrp="1"/>
          </p:cNvSpPr>
          <p:nvPr>
            <p:ph type="body" idx="1"/>
          </p:nvPr>
        </p:nvSpPr>
        <p:spPr bwMode="auto">
          <a:xfrm>
            <a:off x="457200" y="21336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4102" name="Picture 5" descr="LOGO-WITH-SLOGAN-COLOR-TRANSPARENT-BACKGROUN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291388" y="0"/>
            <a:ext cx="18526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Lst>
  <p:txStyles>
    <p:titleStyle>
      <a:lvl1pPr algn="l" rtl="0" fontAlgn="base">
        <a:spcBef>
          <a:spcPct val="0"/>
        </a:spcBef>
        <a:spcAft>
          <a:spcPct val="0"/>
        </a:spcAft>
        <a:defRPr sz="4000" kern="1200">
          <a:solidFill>
            <a:srgbClr val="000000"/>
          </a:solidFill>
          <a:latin typeface="+mj-lt"/>
          <a:ea typeface="+mj-ea"/>
          <a:cs typeface="+mj-cs"/>
        </a:defRPr>
      </a:lvl1pPr>
      <a:lvl2pPr algn="l" rtl="0" fontAlgn="base">
        <a:spcBef>
          <a:spcPct val="0"/>
        </a:spcBef>
        <a:spcAft>
          <a:spcPct val="0"/>
        </a:spcAft>
        <a:defRPr sz="4000">
          <a:solidFill>
            <a:srgbClr val="000000"/>
          </a:solidFill>
          <a:latin typeface="Times New Roman" pitchFamily="18" charset="0"/>
        </a:defRPr>
      </a:lvl2pPr>
      <a:lvl3pPr algn="l" rtl="0" fontAlgn="base">
        <a:spcBef>
          <a:spcPct val="0"/>
        </a:spcBef>
        <a:spcAft>
          <a:spcPct val="0"/>
        </a:spcAft>
        <a:defRPr sz="4000">
          <a:solidFill>
            <a:srgbClr val="000000"/>
          </a:solidFill>
          <a:latin typeface="Times New Roman" pitchFamily="18" charset="0"/>
        </a:defRPr>
      </a:lvl3pPr>
      <a:lvl4pPr algn="l" rtl="0" fontAlgn="base">
        <a:spcBef>
          <a:spcPct val="0"/>
        </a:spcBef>
        <a:spcAft>
          <a:spcPct val="0"/>
        </a:spcAft>
        <a:defRPr sz="4000">
          <a:solidFill>
            <a:srgbClr val="000000"/>
          </a:solidFill>
          <a:latin typeface="Times New Roman" pitchFamily="18" charset="0"/>
        </a:defRPr>
      </a:lvl4pPr>
      <a:lvl5pPr algn="l" rtl="0" fontAlgn="base">
        <a:spcBef>
          <a:spcPct val="0"/>
        </a:spcBef>
        <a:spcAft>
          <a:spcPct val="0"/>
        </a:spcAft>
        <a:defRPr sz="4000">
          <a:solidFill>
            <a:srgbClr val="000000"/>
          </a:solidFill>
          <a:latin typeface="Times New Roman" pitchFamily="18" charset="0"/>
        </a:defRPr>
      </a:lvl5pPr>
      <a:lvl6pPr marL="457200" algn="l" rtl="0" fontAlgn="base">
        <a:spcBef>
          <a:spcPct val="0"/>
        </a:spcBef>
        <a:spcAft>
          <a:spcPct val="0"/>
        </a:spcAft>
        <a:defRPr sz="4000">
          <a:solidFill>
            <a:srgbClr val="000000"/>
          </a:solidFill>
          <a:latin typeface="Times New Roman" pitchFamily="18" charset="0"/>
        </a:defRPr>
      </a:lvl6pPr>
      <a:lvl7pPr marL="914400" algn="l" rtl="0" fontAlgn="base">
        <a:spcBef>
          <a:spcPct val="0"/>
        </a:spcBef>
        <a:spcAft>
          <a:spcPct val="0"/>
        </a:spcAft>
        <a:defRPr sz="4000">
          <a:solidFill>
            <a:srgbClr val="000000"/>
          </a:solidFill>
          <a:latin typeface="Times New Roman" pitchFamily="18" charset="0"/>
        </a:defRPr>
      </a:lvl7pPr>
      <a:lvl8pPr marL="1371600" algn="l" rtl="0" fontAlgn="base">
        <a:spcBef>
          <a:spcPct val="0"/>
        </a:spcBef>
        <a:spcAft>
          <a:spcPct val="0"/>
        </a:spcAft>
        <a:defRPr sz="4000">
          <a:solidFill>
            <a:srgbClr val="000000"/>
          </a:solidFill>
          <a:latin typeface="Times New Roman" pitchFamily="18" charset="0"/>
        </a:defRPr>
      </a:lvl8pPr>
      <a:lvl9pPr marL="1828800" algn="l" rtl="0" fontAlgn="base">
        <a:spcBef>
          <a:spcPct val="0"/>
        </a:spcBef>
        <a:spcAft>
          <a:spcPct val="0"/>
        </a:spcAft>
        <a:defRPr sz="4000">
          <a:solidFill>
            <a:srgbClr val="000000"/>
          </a:solidFill>
          <a:latin typeface="Times New Roman" pitchFamily="18" charset="0"/>
        </a:defRPr>
      </a:lvl9pPr>
    </p:titleStyle>
    <p:bodyStyle>
      <a:lvl1pPr marL="342900" indent="-342900" algn="l" rtl="0" fontAlgn="base">
        <a:spcBef>
          <a:spcPct val="20000"/>
        </a:spcBef>
        <a:spcAft>
          <a:spcPct val="0"/>
        </a:spcAft>
        <a:buFont typeface="Arial" pitchFamily="34" charset="0"/>
        <a:buChar char="•"/>
        <a:defRPr sz="24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16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3" name="Rectangle 2"/>
          <p:cNvSpPr>
            <a:spLocks noChangeArrowheads="1"/>
          </p:cNvSpPr>
          <p:nvPr userDrawn="1"/>
        </p:nvSpPr>
        <p:spPr bwMode="auto">
          <a:xfrm>
            <a:off x="2171700" y="0"/>
            <a:ext cx="6972300" cy="1566863"/>
          </a:xfrm>
          <a:prstGeom prst="rect">
            <a:avLst/>
          </a:prstGeom>
          <a:solidFill>
            <a:schemeClr val="accent3"/>
          </a:solidFill>
          <a:ln>
            <a:noFill/>
          </a:ln>
          <a:effectLst/>
        </p:spPr>
        <p:txBody>
          <a:bodyPr lIns="36576" tIns="36576" rIns="36576" bIns="36576"/>
          <a:lstStyle/>
          <a:p>
            <a:pPr>
              <a:defRPr/>
            </a:pPr>
            <a:endParaRPr lang="en-US">
              <a:solidFill>
                <a:prstClr val="black"/>
              </a:solidFill>
              <a:latin typeface="Arial" charset="0"/>
            </a:endParaRPr>
          </a:p>
        </p:txBody>
      </p:sp>
      <p:sp>
        <p:nvSpPr>
          <p:cNvPr id="5123" name="Title Placeholder 1"/>
          <p:cNvSpPr>
            <a:spLocks noGrp="1"/>
          </p:cNvSpPr>
          <p:nvPr>
            <p:ph type="title"/>
          </p:nvPr>
        </p:nvSpPr>
        <p:spPr bwMode="auto">
          <a:xfrm>
            <a:off x="2286000" y="476250"/>
            <a:ext cx="6553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Content with Text and Photo</a:t>
            </a:r>
          </a:p>
        </p:txBody>
      </p:sp>
      <p:sp>
        <p:nvSpPr>
          <p:cNvPr id="5124" name="Text Placeholder 2"/>
          <p:cNvSpPr>
            <a:spLocks noGrp="1"/>
          </p:cNvSpPr>
          <p:nvPr>
            <p:ph type="body" idx="1"/>
          </p:nvPr>
        </p:nvSpPr>
        <p:spPr bwMode="auto">
          <a:xfrm>
            <a:off x="2209800" y="1828800"/>
            <a:ext cx="662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5125" name="Group 3"/>
          <p:cNvGrpSpPr>
            <a:grpSpLocks/>
          </p:cNvGrpSpPr>
          <p:nvPr userDrawn="1"/>
        </p:nvGrpSpPr>
        <p:grpSpPr bwMode="auto">
          <a:xfrm>
            <a:off x="1588" y="0"/>
            <a:ext cx="1558925" cy="1566863"/>
            <a:chOff x="-42868" y="0"/>
            <a:chExt cx="1559309" cy="1566483"/>
          </a:xfrm>
        </p:grpSpPr>
        <p:sp>
          <p:nvSpPr>
            <p:cNvPr id="5" name="Rectangle 7"/>
            <p:cNvSpPr>
              <a:spLocks noChangeArrowheads="1"/>
            </p:cNvSpPr>
            <p:nvPr/>
          </p:nvSpPr>
          <p:spPr bwMode="auto">
            <a:xfrm>
              <a:off x="-42868" y="0"/>
              <a:ext cx="832055" cy="1566483"/>
            </a:xfrm>
            <a:prstGeom prst="rect">
              <a:avLst/>
            </a:prstGeom>
            <a:solidFill>
              <a:schemeClr val="accent4">
                <a:lumMod val="40000"/>
                <a:lumOff val="6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6" name="Rectangle 8"/>
            <p:cNvSpPr>
              <a:spLocks noChangeArrowheads="1"/>
            </p:cNvSpPr>
            <p:nvPr/>
          </p:nvSpPr>
          <p:spPr bwMode="auto">
            <a:xfrm>
              <a:off x="149266" y="0"/>
              <a:ext cx="242948" cy="1566483"/>
            </a:xfrm>
            <a:prstGeom prst="rect">
              <a:avLst/>
            </a:prstGeom>
            <a:solidFill>
              <a:schemeClr val="accent4">
                <a:lumMod val="20000"/>
                <a:lumOff val="8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7" name="Rectangle 9"/>
            <p:cNvSpPr>
              <a:spLocks noChangeArrowheads="1"/>
            </p:cNvSpPr>
            <p:nvPr/>
          </p:nvSpPr>
          <p:spPr bwMode="auto">
            <a:xfrm>
              <a:off x="924157" y="0"/>
              <a:ext cx="422379" cy="1566483"/>
            </a:xfrm>
            <a:prstGeom prst="rect">
              <a:avLst/>
            </a:prstGeom>
            <a:solidFill>
              <a:schemeClr val="accent5"/>
            </a:solidFill>
            <a:ln>
              <a:noFill/>
            </a:ln>
            <a:effectLst/>
          </p:spPr>
          <p:txBody>
            <a:bodyPr lIns="36576" tIns="36576" rIns="36576" bIns="36576"/>
            <a:lstStyle/>
            <a:p>
              <a:pPr>
                <a:defRPr/>
              </a:pPr>
              <a:endParaRPr lang="en-US">
                <a:solidFill>
                  <a:prstClr val="black"/>
                </a:solidFill>
                <a:latin typeface="Arial" charset="0"/>
              </a:endParaRPr>
            </a:p>
          </p:txBody>
        </p:sp>
        <p:sp>
          <p:nvSpPr>
            <p:cNvPr id="8" name="Rectangle 10"/>
            <p:cNvSpPr>
              <a:spLocks noChangeArrowheads="1"/>
            </p:cNvSpPr>
            <p:nvPr/>
          </p:nvSpPr>
          <p:spPr bwMode="auto">
            <a:xfrm>
              <a:off x="1097238" y="0"/>
              <a:ext cx="39697" cy="1566483"/>
            </a:xfrm>
            <a:prstGeom prst="rect">
              <a:avLst/>
            </a:prstGeom>
            <a:solidFill>
              <a:schemeClr val="bg1"/>
            </a:solidFill>
            <a:ln>
              <a:noFill/>
            </a:ln>
            <a:effectLst/>
          </p:spPr>
          <p:txBody>
            <a:bodyPr lIns="36576" tIns="36576" rIns="36576" bIns="36576"/>
            <a:lstStyle/>
            <a:p>
              <a:pPr>
                <a:defRPr/>
              </a:pPr>
              <a:endParaRPr lang="en-US">
                <a:solidFill>
                  <a:prstClr val="black"/>
                </a:solidFill>
                <a:latin typeface="Arial" charset="0"/>
              </a:endParaRPr>
            </a:p>
          </p:txBody>
        </p:sp>
        <p:sp>
          <p:nvSpPr>
            <p:cNvPr id="9" name="Rectangle 19"/>
            <p:cNvSpPr>
              <a:spLocks noChangeArrowheads="1"/>
            </p:cNvSpPr>
            <p:nvPr/>
          </p:nvSpPr>
          <p:spPr bwMode="auto">
            <a:xfrm>
              <a:off x="1340185" y="0"/>
              <a:ext cx="176256" cy="1566483"/>
            </a:xfrm>
            <a:prstGeom prst="rect">
              <a:avLst/>
            </a:prstGeom>
            <a:solidFill>
              <a:schemeClr val="accent6"/>
            </a:solidFill>
            <a:ln>
              <a:noFill/>
            </a:ln>
            <a:effectLst/>
          </p:spPr>
          <p:txBody>
            <a:bodyPr lIns="36576" tIns="36576" rIns="36576" bIns="36576"/>
            <a:lstStyle/>
            <a:p>
              <a:pPr>
                <a:defRPr/>
              </a:pPr>
              <a:endParaRPr lang="en-US">
                <a:solidFill>
                  <a:prstClr val="black"/>
                </a:solidFill>
                <a:latin typeface="Arial" charset="0"/>
              </a:endParaRPr>
            </a:p>
          </p:txBody>
        </p:sp>
      </p:grpSp>
      <p:grpSp>
        <p:nvGrpSpPr>
          <p:cNvPr id="3" name="Group 37"/>
          <p:cNvGrpSpPr>
            <a:grpSpLocks/>
          </p:cNvGrpSpPr>
          <p:nvPr userDrawn="1"/>
        </p:nvGrpSpPr>
        <p:grpSpPr bwMode="auto">
          <a:xfrm flipH="1">
            <a:off x="717176" y="131055"/>
            <a:ext cx="1425152" cy="1435997"/>
            <a:chOff x="111513073" y="105313389"/>
            <a:chExt cx="1663714" cy="1676463"/>
          </a:xfrm>
          <a:solidFill>
            <a:schemeClr val="accent4"/>
          </a:solidFill>
        </p:grpSpPr>
        <p:sp>
          <p:nvSpPr>
            <p:cNvPr id="11" name="Freeform 38"/>
            <p:cNvSpPr>
              <a:spLocks noEditPoints="1"/>
            </p:cNvSpPr>
            <p:nvPr/>
          </p:nvSpPr>
          <p:spPr bwMode="auto">
            <a:xfrm>
              <a:off x="111653309" y="105313389"/>
              <a:ext cx="1262128" cy="1485231"/>
            </a:xfrm>
            <a:custGeom>
              <a:avLst/>
              <a:gdLst>
                <a:gd name="T0" fmla="*/ 101 w 396"/>
                <a:gd name="T1" fmla="*/ 58 h 466"/>
                <a:gd name="T2" fmla="*/ 99 w 396"/>
                <a:gd name="T3" fmla="*/ 67 h 466"/>
                <a:gd name="T4" fmla="*/ 97 w 396"/>
                <a:gd name="T5" fmla="*/ 89 h 466"/>
                <a:gd name="T6" fmla="*/ 67 w 396"/>
                <a:gd name="T7" fmla="*/ 154 h 466"/>
                <a:gd name="T8" fmla="*/ 62 w 396"/>
                <a:gd name="T9" fmla="*/ 126 h 466"/>
                <a:gd name="T10" fmla="*/ 19 w 396"/>
                <a:gd name="T11" fmla="*/ 360 h 466"/>
                <a:gd name="T12" fmla="*/ 42 w 396"/>
                <a:gd name="T13" fmla="*/ 278 h 466"/>
                <a:gd name="T14" fmla="*/ 110 w 396"/>
                <a:gd name="T15" fmla="*/ 385 h 466"/>
                <a:gd name="T16" fmla="*/ 85 w 396"/>
                <a:gd name="T17" fmla="*/ 266 h 466"/>
                <a:gd name="T18" fmla="*/ 127 w 396"/>
                <a:gd name="T19" fmla="*/ 207 h 466"/>
                <a:gd name="T20" fmla="*/ 207 w 396"/>
                <a:gd name="T21" fmla="*/ 151 h 466"/>
                <a:gd name="T22" fmla="*/ 184 w 396"/>
                <a:gd name="T23" fmla="*/ 140 h 466"/>
                <a:gd name="T24" fmla="*/ 209 w 396"/>
                <a:gd name="T25" fmla="*/ 126 h 466"/>
                <a:gd name="T26" fmla="*/ 223 w 396"/>
                <a:gd name="T27" fmla="*/ 190 h 466"/>
                <a:gd name="T28" fmla="*/ 294 w 396"/>
                <a:gd name="T29" fmla="*/ 237 h 466"/>
                <a:gd name="T30" fmla="*/ 244 w 396"/>
                <a:gd name="T31" fmla="*/ 331 h 466"/>
                <a:gd name="T32" fmla="*/ 216 w 396"/>
                <a:gd name="T33" fmla="*/ 395 h 466"/>
                <a:gd name="T34" fmla="*/ 276 w 396"/>
                <a:gd name="T35" fmla="*/ 374 h 466"/>
                <a:gd name="T36" fmla="*/ 112 w 396"/>
                <a:gd name="T37" fmla="*/ 429 h 466"/>
                <a:gd name="T38" fmla="*/ 287 w 396"/>
                <a:gd name="T39" fmla="*/ 466 h 466"/>
                <a:gd name="T40" fmla="*/ 356 w 396"/>
                <a:gd name="T41" fmla="*/ 337 h 466"/>
                <a:gd name="T42" fmla="*/ 19 w 396"/>
                <a:gd name="T43" fmla="*/ 363 h 466"/>
                <a:gd name="T44" fmla="*/ 34 w 396"/>
                <a:gd name="T45" fmla="*/ 209 h 466"/>
                <a:gd name="T46" fmla="*/ 35 w 396"/>
                <a:gd name="T47" fmla="*/ 275 h 466"/>
                <a:gd name="T48" fmla="*/ 39 w 396"/>
                <a:gd name="T49" fmla="*/ 191 h 466"/>
                <a:gd name="T50" fmla="*/ 60 w 396"/>
                <a:gd name="T51" fmla="*/ 340 h 466"/>
                <a:gd name="T52" fmla="*/ 62 w 396"/>
                <a:gd name="T53" fmla="*/ 167 h 466"/>
                <a:gd name="T54" fmla="*/ 145 w 396"/>
                <a:gd name="T55" fmla="*/ 119 h 466"/>
                <a:gd name="T56" fmla="*/ 110 w 396"/>
                <a:gd name="T57" fmla="*/ 115 h 466"/>
                <a:gd name="T58" fmla="*/ 90 w 396"/>
                <a:gd name="T59" fmla="*/ 120 h 466"/>
                <a:gd name="T60" fmla="*/ 85 w 396"/>
                <a:gd name="T61" fmla="*/ 133 h 466"/>
                <a:gd name="T62" fmla="*/ 96 w 396"/>
                <a:gd name="T63" fmla="*/ 142 h 466"/>
                <a:gd name="T64" fmla="*/ 108 w 396"/>
                <a:gd name="T65" fmla="*/ 97 h 466"/>
                <a:gd name="T66" fmla="*/ 106 w 396"/>
                <a:gd name="T67" fmla="*/ 112 h 466"/>
                <a:gd name="T68" fmla="*/ 119 w 396"/>
                <a:gd name="T69" fmla="*/ 110 h 466"/>
                <a:gd name="T70" fmla="*/ 124 w 396"/>
                <a:gd name="T71" fmla="*/ 154 h 466"/>
                <a:gd name="T72" fmla="*/ 117 w 396"/>
                <a:gd name="T73" fmla="*/ 154 h 466"/>
                <a:gd name="T74" fmla="*/ 133 w 396"/>
                <a:gd name="T75" fmla="*/ 112 h 466"/>
                <a:gd name="T76" fmla="*/ 151 w 396"/>
                <a:gd name="T77" fmla="*/ 133 h 466"/>
                <a:gd name="T78" fmla="*/ 223 w 396"/>
                <a:gd name="T79" fmla="*/ 154 h 466"/>
                <a:gd name="T80" fmla="*/ 264 w 396"/>
                <a:gd name="T81" fmla="*/ 69 h 466"/>
                <a:gd name="T82" fmla="*/ 266 w 396"/>
                <a:gd name="T83" fmla="*/ 67 h 466"/>
                <a:gd name="T84" fmla="*/ 227 w 396"/>
                <a:gd name="T85" fmla="*/ 120 h 466"/>
                <a:gd name="T86" fmla="*/ 259 w 396"/>
                <a:gd name="T87" fmla="*/ 41 h 466"/>
                <a:gd name="T88" fmla="*/ 250 w 396"/>
                <a:gd name="T89" fmla="*/ 76 h 466"/>
                <a:gd name="T90" fmla="*/ 241 w 396"/>
                <a:gd name="T91" fmla="*/ 90 h 466"/>
                <a:gd name="T92" fmla="*/ 232 w 396"/>
                <a:gd name="T93" fmla="*/ 112 h 466"/>
                <a:gd name="T94" fmla="*/ 241 w 396"/>
                <a:gd name="T95" fmla="*/ 220 h 466"/>
                <a:gd name="T96" fmla="*/ 259 w 396"/>
                <a:gd name="T97" fmla="*/ 101 h 466"/>
                <a:gd name="T98" fmla="*/ 248 w 396"/>
                <a:gd name="T99" fmla="*/ 97 h 466"/>
                <a:gd name="T100" fmla="*/ 253 w 396"/>
                <a:gd name="T101" fmla="*/ 83 h 466"/>
                <a:gd name="T102" fmla="*/ 266 w 396"/>
                <a:gd name="T103" fmla="*/ 198 h 466"/>
                <a:gd name="T104" fmla="*/ 264 w 396"/>
                <a:gd name="T105" fmla="*/ 74 h 466"/>
                <a:gd name="T106" fmla="*/ 170 w 396"/>
                <a:gd name="T107" fmla="*/ 361 h 466"/>
                <a:gd name="T108" fmla="*/ 181 w 396"/>
                <a:gd name="T109" fmla="*/ 383 h 466"/>
                <a:gd name="T110" fmla="*/ 232 w 396"/>
                <a:gd name="T111" fmla="*/ 36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6" h="466">
                  <a:moveTo>
                    <a:pt x="298" y="55"/>
                  </a:moveTo>
                  <a:cubicBezTo>
                    <a:pt x="281" y="40"/>
                    <a:pt x="242" y="5"/>
                    <a:pt x="207" y="19"/>
                  </a:cubicBezTo>
                  <a:cubicBezTo>
                    <a:pt x="181" y="0"/>
                    <a:pt x="136" y="21"/>
                    <a:pt x="117" y="35"/>
                  </a:cubicBezTo>
                  <a:cubicBezTo>
                    <a:pt x="116" y="36"/>
                    <a:pt x="91" y="54"/>
                    <a:pt x="101" y="58"/>
                  </a:cubicBezTo>
                  <a:cubicBezTo>
                    <a:pt x="101" y="56"/>
                    <a:pt x="101" y="54"/>
                    <a:pt x="104" y="55"/>
                  </a:cubicBezTo>
                  <a:cubicBezTo>
                    <a:pt x="104" y="57"/>
                    <a:pt x="102" y="58"/>
                    <a:pt x="101" y="58"/>
                  </a:cubicBezTo>
                  <a:cubicBezTo>
                    <a:pt x="101" y="60"/>
                    <a:pt x="101" y="61"/>
                    <a:pt x="101" y="62"/>
                  </a:cubicBezTo>
                  <a:cubicBezTo>
                    <a:pt x="103" y="62"/>
                    <a:pt x="104" y="59"/>
                    <a:pt x="104" y="62"/>
                  </a:cubicBezTo>
                  <a:cubicBezTo>
                    <a:pt x="104" y="64"/>
                    <a:pt x="102" y="65"/>
                    <a:pt x="101" y="66"/>
                  </a:cubicBezTo>
                  <a:cubicBezTo>
                    <a:pt x="101" y="67"/>
                    <a:pt x="101" y="68"/>
                    <a:pt x="99" y="67"/>
                  </a:cubicBezTo>
                  <a:cubicBezTo>
                    <a:pt x="99" y="69"/>
                    <a:pt x="99" y="71"/>
                    <a:pt x="97" y="71"/>
                  </a:cubicBezTo>
                  <a:cubicBezTo>
                    <a:pt x="98" y="70"/>
                    <a:pt x="97" y="67"/>
                    <a:pt x="99" y="67"/>
                  </a:cubicBezTo>
                  <a:cubicBezTo>
                    <a:pt x="99" y="66"/>
                    <a:pt x="99" y="65"/>
                    <a:pt x="101" y="66"/>
                  </a:cubicBezTo>
                  <a:cubicBezTo>
                    <a:pt x="101" y="64"/>
                    <a:pt x="101" y="63"/>
                    <a:pt x="101" y="62"/>
                  </a:cubicBezTo>
                  <a:cubicBezTo>
                    <a:pt x="94" y="72"/>
                    <a:pt x="92" y="86"/>
                    <a:pt x="81" y="101"/>
                  </a:cubicBezTo>
                  <a:cubicBezTo>
                    <a:pt x="81" y="103"/>
                    <a:pt x="82" y="104"/>
                    <a:pt x="83" y="105"/>
                  </a:cubicBezTo>
                  <a:cubicBezTo>
                    <a:pt x="85" y="99"/>
                    <a:pt x="89" y="95"/>
                    <a:pt x="94" y="92"/>
                  </a:cubicBezTo>
                  <a:cubicBezTo>
                    <a:pt x="94" y="90"/>
                    <a:pt x="96" y="89"/>
                    <a:pt x="97" y="89"/>
                  </a:cubicBezTo>
                  <a:cubicBezTo>
                    <a:pt x="98" y="87"/>
                    <a:pt x="97" y="85"/>
                    <a:pt x="99" y="85"/>
                  </a:cubicBezTo>
                  <a:cubicBezTo>
                    <a:pt x="99" y="86"/>
                    <a:pt x="99" y="89"/>
                    <a:pt x="97" y="89"/>
                  </a:cubicBezTo>
                  <a:cubicBezTo>
                    <a:pt x="97" y="90"/>
                    <a:pt x="97" y="91"/>
                    <a:pt x="97" y="92"/>
                  </a:cubicBezTo>
                  <a:cubicBezTo>
                    <a:pt x="100" y="93"/>
                    <a:pt x="103" y="84"/>
                    <a:pt x="104" y="89"/>
                  </a:cubicBezTo>
                  <a:cubicBezTo>
                    <a:pt x="86" y="114"/>
                    <a:pt x="77" y="148"/>
                    <a:pt x="65" y="179"/>
                  </a:cubicBezTo>
                  <a:cubicBezTo>
                    <a:pt x="64" y="169"/>
                    <a:pt x="71" y="162"/>
                    <a:pt x="67" y="154"/>
                  </a:cubicBezTo>
                  <a:cubicBezTo>
                    <a:pt x="67" y="154"/>
                    <a:pt x="66" y="154"/>
                    <a:pt x="65" y="154"/>
                  </a:cubicBezTo>
                  <a:cubicBezTo>
                    <a:pt x="65" y="157"/>
                    <a:pt x="66" y="161"/>
                    <a:pt x="64" y="161"/>
                  </a:cubicBezTo>
                  <a:cubicBezTo>
                    <a:pt x="64" y="163"/>
                    <a:pt x="61" y="162"/>
                    <a:pt x="64" y="161"/>
                  </a:cubicBezTo>
                  <a:cubicBezTo>
                    <a:pt x="64" y="156"/>
                    <a:pt x="59" y="150"/>
                    <a:pt x="65" y="154"/>
                  </a:cubicBezTo>
                  <a:cubicBezTo>
                    <a:pt x="61" y="139"/>
                    <a:pt x="68" y="127"/>
                    <a:pt x="73" y="113"/>
                  </a:cubicBezTo>
                  <a:cubicBezTo>
                    <a:pt x="67" y="116"/>
                    <a:pt x="67" y="124"/>
                    <a:pt x="62" y="126"/>
                  </a:cubicBezTo>
                  <a:cubicBezTo>
                    <a:pt x="62" y="123"/>
                    <a:pt x="64" y="122"/>
                    <a:pt x="64" y="119"/>
                  </a:cubicBezTo>
                  <a:cubicBezTo>
                    <a:pt x="51" y="128"/>
                    <a:pt x="53" y="148"/>
                    <a:pt x="44" y="158"/>
                  </a:cubicBezTo>
                  <a:cubicBezTo>
                    <a:pt x="42" y="150"/>
                    <a:pt x="37" y="142"/>
                    <a:pt x="42" y="135"/>
                  </a:cubicBezTo>
                  <a:cubicBezTo>
                    <a:pt x="40" y="128"/>
                    <a:pt x="48" y="122"/>
                    <a:pt x="41" y="120"/>
                  </a:cubicBezTo>
                  <a:cubicBezTo>
                    <a:pt x="19" y="177"/>
                    <a:pt x="38" y="270"/>
                    <a:pt x="21" y="353"/>
                  </a:cubicBezTo>
                  <a:cubicBezTo>
                    <a:pt x="21" y="355"/>
                    <a:pt x="22" y="359"/>
                    <a:pt x="19" y="360"/>
                  </a:cubicBezTo>
                  <a:cubicBezTo>
                    <a:pt x="16" y="354"/>
                    <a:pt x="18" y="334"/>
                    <a:pt x="14" y="335"/>
                  </a:cubicBezTo>
                  <a:cubicBezTo>
                    <a:pt x="13" y="339"/>
                    <a:pt x="16" y="347"/>
                    <a:pt x="12" y="347"/>
                  </a:cubicBezTo>
                  <a:cubicBezTo>
                    <a:pt x="12" y="345"/>
                    <a:pt x="13" y="341"/>
                    <a:pt x="11" y="340"/>
                  </a:cubicBezTo>
                  <a:cubicBezTo>
                    <a:pt x="11" y="355"/>
                    <a:pt x="3" y="361"/>
                    <a:pt x="0" y="372"/>
                  </a:cubicBezTo>
                  <a:cubicBezTo>
                    <a:pt x="7" y="378"/>
                    <a:pt x="14" y="382"/>
                    <a:pt x="25" y="385"/>
                  </a:cubicBezTo>
                  <a:cubicBezTo>
                    <a:pt x="48" y="360"/>
                    <a:pt x="33" y="301"/>
                    <a:pt x="42" y="278"/>
                  </a:cubicBezTo>
                  <a:cubicBezTo>
                    <a:pt x="59" y="321"/>
                    <a:pt x="61" y="364"/>
                    <a:pt x="37" y="395"/>
                  </a:cubicBezTo>
                  <a:cubicBezTo>
                    <a:pt x="44" y="396"/>
                    <a:pt x="51" y="397"/>
                    <a:pt x="55" y="392"/>
                  </a:cubicBezTo>
                  <a:cubicBezTo>
                    <a:pt x="49" y="387"/>
                    <a:pt x="60" y="370"/>
                    <a:pt x="64" y="369"/>
                  </a:cubicBezTo>
                  <a:cubicBezTo>
                    <a:pt x="66" y="353"/>
                    <a:pt x="62" y="344"/>
                    <a:pt x="65" y="330"/>
                  </a:cubicBezTo>
                  <a:cubicBezTo>
                    <a:pt x="69" y="349"/>
                    <a:pt x="67" y="374"/>
                    <a:pt x="62" y="390"/>
                  </a:cubicBezTo>
                  <a:cubicBezTo>
                    <a:pt x="76" y="394"/>
                    <a:pt x="100" y="385"/>
                    <a:pt x="110" y="385"/>
                  </a:cubicBezTo>
                  <a:cubicBezTo>
                    <a:pt x="109" y="382"/>
                    <a:pt x="108" y="380"/>
                    <a:pt x="106" y="379"/>
                  </a:cubicBezTo>
                  <a:cubicBezTo>
                    <a:pt x="106" y="381"/>
                    <a:pt x="104" y="380"/>
                    <a:pt x="106" y="379"/>
                  </a:cubicBezTo>
                  <a:cubicBezTo>
                    <a:pt x="89" y="359"/>
                    <a:pt x="57" y="262"/>
                    <a:pt x="90" y="239"/>
                  </a:cubicBezTo>
                  <a:cubicBezTo>
                    <a:pt x="97" y="235"/>
                    <a:pt x="104" y="237"/>
                    <a:pt x="112" y="232"/>
                  </a:cubicBezTo>
                  <a:cubicBezTo>
                    <a:pt x="115" y="237"/>
                    <a:pt x="124" y="235"/>
                    <a:pt x="127" y="239"/>
                  </a:cubicBezTo>
                  <a:cubicBezTo>
                    <a:pt x="112" y="247"/>
                    <a:pt x="87" y="245"/>
                    <a:pt x="85" y="266"/>
                  </a:cubicBezTo>
                  <a:cubicBezTo>
                    <a:pt x="87" y="266"/>
                    <a:pt x="87" y="270"/>
                    <a:pt x="89" y="271"/>
                  </a:cubicBezTo>
                  <a:cubicBezTo>
                    <a:pt x="112" y="263"/>
                    <a:pt x="137" y="265"/>
                    <a:pt x="158" y="252"/>
                  </a:cubicBezTo>
                  <a:cubicBezTo>
                    <a:pt x="155" y="241"/>
                    <a:pt x="160" y="235"/>
                    <a:pt x="152" y="225"/>
                  </a:cubicBezTo>
                  <a:cubicBezTo>
                    <a:pt x="138" y="226"/>
                    <a:pt x="109" y="225"/>
                    <a:pt x="94" y="234"/>
                  </a:cubicBezTo>
                  <a:cubicBezTo>
                    <a:pt x="97" y="229"/>
                    <a:pt x="98" y="221"/>
                    <a:pt x="104" y="218"/>
                  </a:cubicBezTo>
                  <a:cubicBezTo>
                    <a:pt x="117" y="225"/>
                    <a:pt x="117" y="209"/>
                    <a:pt x="127" y="207"/>
                  </a:cubicBezTo>
                  <a:cubicBezTo>
                    <a:pt x="130" y="216"/>
                    <a:pt x="137" y="221"/>
                    <a:pt x="147" y="223"/>
                  </a:cubicBezTo>
                  <a:cubicBezTo>
                    <a:pt x="160" y="218"/>
                    <a:pt x="184" y="204"/>
                    <a:pt x="198" y="207"/>
                  </a:cubicBezTo>
                  <a:cubicBezTo>
                    <a:pt x="206" y="195"/>
                    <a:pt x="210" y="176"/>
                    <a:pt x="214" y="167"/>
                  </a:cubicBezTo>
                  <a:cubicBezTo>
                    <a:pt x="215" y="164"/>
                    <a:pt x="217" y="163"/>
                    <a:pt x="216" y="159"/>
                  </a:cubicBezTo>
                  <a:cubicBezTo>
                    <a:pt x="214" y="159"/>
                    <a:pt x="214" y="157"/>
                    <a:pt x="214" y="154"/>
                  </a:cubicBezTo>
                  <a:cubicBezTo>
                    <a:pt x="208" y="157"/>
                    <a:pt x="211" y="154"/>
                    <a:pt x="207" y="151"/>
                  </a:cubicBezTo>
                  <a:cubicBezTo>
                    <a:pt x="205" y="152"/>
                    <a:pt x="207" y="157"/>
                    <a:pt x="204" y="158"/>
                  </a:cubicBezTo>
                  <a:cubicBezTo>
                    <a:pt x="203" y="154"/>
                    <a:pt x="203" y="150"/>
                    <a:pt x="198" y="151"/>
                  </a:cubicBezTo>
                  <a:cubicBezTo>
                    <a:pt x="198" y="158"/>
                    <a:pt x="195" y="154"/>
                    <a:pt x="191" y="159"/>
                  </a:cubicBezTo>
                  <a:cubicBezTo>
                    <a:pt x="190" y="150"/>
                    <a:pt x="197" y="140"/>
                    <a:pt x="191" y="133"/>
                  </a:cubicBezTo>
                  <a:cubicBezTo>
                    <a:pt x="191" y="138"/>
                    <a:pt x="190" y="143"/>
                    <a:pt x="188" y="145"/>
                  </a:cubicBezTo>
                  <a:cubicBezTo>
                    <a:pt x="188" y="143"/>
                    <a:pt x="188" y="139"/>
                    <a:pt x="184" y="140"/>
                  </a:cubicBezTo>
                  <a:cubicBezTo>
                    <a:pt x="184" y="146"/>
                    <a:pt x="183" y="151"/>
                    <a:pt x="181" y="154"/>
                  </a:cubicBezTo>
                  <a:cubicBezTo>
                    <a:pt x="181" y="141"/>
                    <a:pt x="181" y="126"/>
                    <a:pt x="186" y="117"/>
                  </a:cubicBezTo>
                  <a:cubicBezTo>
                    <a:pt x="185" y="125"/>
                    <a:pt x="190" y="128"/>
                    <a:pt x="191" y="133"/>
                  </a:cubicBezTo>
                  <a:cubicBezTo>
                    <a:pt x="192" y="129"/>
                    <a:pt x="189" y="121"/>
                    <a:pt x="193" y="120"/>
                  </a:cubicBezTo>
                  <a:cubicBezTo>
                    <a:pt x="192" y="130"/>
                    <a:pt x="203" y="114"/>
                    <a:pt x="200" y="126"/>
                  </a:cubicBezTo>
                  <a:cubicBezTo>
                    <a:pt x="204" y="120"/>
                    <a:pt x="207" y="117"/>
                    <a:pt x="209" y="126"/>
                  </a:cubicBezTo>
                  <a:cubicBezTo>
                    <a:pt x="210" y="112"/>
                    <a:pt x="214" y="121"/>
                    <a:pt x="218" y="110"/>
                  </a:cubicBezTo>
                  <a:cubicBezTo>
                    <a:pt x="227" y="124"/>
                    <a:pt x="222" y="130"/>
                    <a:pt x="221" y="147"/>
                  </a:cubicBezTo>
                  <a:cubicBezTo>
                    <a:pt x="222" y="141"/>
                    <a:pt x="218" y="139"/>
                    <a:pt x="218" y="133"/>
                  </a:cubicBezTo>
                  <a:cubicBezTo>
                    <a:pt x="213" y="120"/>
                    <a:pt x="220" y="157"/>
                    <a:pt x="216" y="159"/>
                  </a:cubicBezTo>
                  <a:cubicBezTo>
                    <a:pt x="222" y="168"/>
                    <a:pt x="219" y="194"/>
                    <a:pt x="227" y="175"/>
                  </a:cubicBezTo>
                  <a:cubicBezTo>
                    <a:pt x="228" y="186"/>
                    <a:pt x="225" y="186"/>
                    <a:pt x="223" y="190"/>
                  </a:cubicBezTo>
                  <a:cubicBezTo>
                    <a:pt x="226" y="191"/>
                    <a:pt x="223" y="198"/>
                    <a:pt x="228" y="197"/>
                  </a:cubicBezTo>
                  <a:cubicBezTo>
                    <a:pt x="235" y="195"/>
                    <a:pt x="229" y="182"/>
                    <a:pt x="236" y="181"/>
                  </a:cubicBezTo>
                  <a:cubicBezTo>
                    <a:pt x="237" y="190"/>
                    <a:pt x="246" y="194"/>
                    <a:pt x="243" y="204"/>
                  </a:cubicBezTo>
                  <a:cubicBezTo>
                    <a:pt x="213" y="205"/>
                    <a:pt x="177" y="223"/>
                    <a:pt x="197" y="252"/>
                  </a:cubicBezTo>
                  <a:cubicBezTo>
                    <a:pt x="226" y="249"/>
                    <a:pt x="245" y="241"/>
                    <a:pt x="276" y="252"/>
                  </a:cubicBezTo>
                  <a:cubicBezTo>
                    <a:pt x="275" y="244"/>
                    <a:pt x="286" y="241"/>
                    <a:pt x="294" y="237"/>
                  </a:cubicBezTo>
                  <a:cubicBezTo>
                    <a:pt x="303" y="269"/>
                    <a:pt x="297" y="324"/>
                    <a:pt x="259" y="319"/>
                  </a:cubicBezTo>
                  <a:cubicBezTo>
                    <a:pt x="246" y="317"/>
                    <a:pt x="240" y="304"/>
                    <a:pt x="227" y="299"/>
                  </a:cubicBezTo>
                  <a:cubicBezTo>
                    <a:pt x="221" y="302"/>
                    <a:pt x="212" y="308"/>
                    <a:pt x="204" y="303"/>
                  </a:cubicBezTo>
                  <a:cubicBezTo>
                    <a:pt x="195" y="325"/>
                    <a:pt x="173" y="308"/>
                    <a:pt x="158" y="319"/>
                  </a:cubicBezTo>
                  <a:cubicBezTo>
                    <a:pt x="181" y="339"/>
                    <a:pt x="219" y="338"/>
                    <a:pt x="236" y="314"/>
                  </a:cubicBezTo>
                  <a:cubicBezTo>
                    <a:pt x="243" y="315"/>
                    <a:pt x="245" y="322"/>
                    <a:pt x="244" y="331"/>
                  </a:cubicBezTo>
                  <a:cubicBezTo>
                    <a:pt x="217" y="340"/>
                    <a:pt x="174" y="353"/>
                    <a:pt x="142" y="346"/>
                  </a:cubicBezTo>
                  <a:cubicBezTo>
                    <a:pt x="139" y="330"/>
                    <a:pt x="148" y="325"/>
                    <a:pt x="149" y="314"/>
                  </a:cubicBezTo>
                  <a:cubicBezTo>
                    <a:pt x="134" y="326"/>
                    <a:pt x="121" y="348"/>
                    <a:pt x="104" y="353"/>
                  </a:cubicBezTo>
                  <a:cubicBezTo>
                    <a:pt x="111" y="355"/>
                    <a:pt x="115" y="360"/>
                    <a:pt x="119" y="365"/>
                  </a:cubicBezTo>
                  <a:cubicBezTo>
                    <a:pt x="159" y="347"/>
                    <a:pt x="163" y="398"/>
                    <a:pt x="204" y="400"/>
                  </a:cubicBezTo>
                  <a:cubicBezTo>
                    <a:pt x="209" y="400"/>
                    <a:pt x="211" y="396"/>
                    <a:pt x="216" y="395"/>
                  </a:cubicBezTo>
                  <a:cubicBezTo>
                    <a:pt x="216" y="397"/>
                    <a:pt x="216" y="399"/>
                    <a:pt x="216" y="400"/>
                  </a:cubicBezTo>
                  <a:cubicBezTo>
                    <a:pt x="218" y="397"/>
                    <a:pt x="224" y="398"/>
                    <a:pt x="227" y="395"/>
                  </a:cubicBezTo>
                  <a:cubicBezTo>
                    <a:pt x="225" y="395"/>
                    <a:pt x="224" y="393"/>
                    <a:pt x="223" y="392"/>
                  </a:cubicBezTo>
                  <a:cubicBezTo>
                    <a:pt x="232" y="385"/>
                    <a:pt x="243" y="375"/>
                    <a:pt x="239" y="365"/>
                  </a:cubicBezTo>
                  <a:cubicBezTo>
                    <a:pt x="255" y="359"/>
                    <a:pt x="255" y="337"/>
                    <a:pt x="276" y="337"/>
                  </a:cubicBezTo>
                  <a:cubicBezTo>
                    <a:pt x="281" y="347"/>
                    <a:pt x="273" y="359"/>
                    <a:pt x="276" y="374"/>
                  </a:cubicBezTo>
                  <a:cubicBezTo>
                    <a:pt x="260" y="414"/>
                    <a:pt x="215" y="459"/>
                    <a:pt x="163" y="427"/>
                  </a:cubicBezTo>
                  <a:cubicBezTo>
                    <a:pt x="155" y="414"/>
                    <a:pt x="141" y="408"/>
                    <a:pt x="133" y="395"/>
                  </a:cubicBezTo>
                  <a:cubicBezTo>
                    <a:pt x="133" y="399"/>
                    <a:pt x="127" y="396"/>
                    <a:pt x="127" y="393"/>
                  </a:cubicBezTo>
                  <a:cubicBezTo>
                    <a:pt x="122" y="390"/>
                    <a:pt x="116" y="391"/>
                    <a:pt x="110" y="385"/>
                  </a:cubicBezTo>
                  <a:cubicBezTo>
                    <a:pt x="110" y="392"/>
                    <a:pt x="119" y="391"/>
                    <a:pt x="119" y="399"/>
                  </a:cubicBezTo>
                  <a:cubicBezTo>
                    <a:pt x="113" y="404"/>
                    <a:pt x="106" y="418"/>
                    <a:pt x="112" y="429"/>
                  </a:cubicBezTo>
                  <a:cubicBezTo>
                    <a:pt x="116" y="423"/>
                    <a:pt x="120" y="419"/>
                    <a:pt x="126" y="415"/>
                  </a:cubicBezTo>
                  <a:cubicBezTo>
                    <a:pt x="137" y="425"/>
                    <a:pt x="152" y="432"/>
                    <a:pt x="170" y="439"/>
                  </a:cubicBezTo>
                  <a:cubicBezTo>
                    <a:pt x="188" y="447"/>
                    <a:pt x="209" y="462"/>
                    <a:pt x="234" y="459"/>
                  </a:cubicBezTo>
                  <a:cubicBezTo>
                    <a:pt x="255" y="456"/>
                    <a:pt x="295" y="435"/>
                    <a:pt x="306" y="422"/>
                  </a:cubicBezTo>
                  <a:cubicBezTo>
                    <a:pt x="304" y="428"/>
                    <a:pt x="311" y="433"/>
                    <a:pt x="306" y="436"/>
                  </a:cubicBezTo>
                  <a:cubicBezTo>
                    <a:pt x="301" y="447"/>
                    <a:pt x="292" y="454"/>
                    <a:pt x="287" y="466"/>
                  </a:cubicBezTo>
                  <a:cubicBezTo>
                    <a:pt x="303" y="451"/>
                    <a:pt x="323" y="441"/>
                    <a:pt x="345" y="432"/>
                  </a:cubicBezTo>
                  <a:cubicBezTo>
                    <a:pt x="320" y="426"/>
                    <a:pt x="317" y="396"/>
                    <a:pt x="299" y="381"/>
                  </a:cubicBezTo>
                  <a:cubicBezTo>
                    <a:pt x="302" y="373"/>
                    <a:pt x="303" y="363"/>
                    <a:pt x="310" y="360"/>
                  </a:cubicBezTo>
                  <a:cubicBezTo>
                    <a:pt x="310" y="367"/>
                    <a:pt x="313" y="363"/>
                    <a:pt x="319" y="363"/>
                  </a:cubicBezTo>
                  <a:cubicBezTo>
                    <a:pt x="323" y="357"/>
                    <a:pt x="330" y="354"/>
                    <a:pt x="338" y="353"/>
                  </a:cubicBezTo>
                  <a:cubicBezTo>
                    <a:pt x="341" y="344"/>
                    <a:pt x="351" y="342"/>
                    <a:pt x="356" y="337"/>
                  </a:cubicBezTo>
                  <a:cubicBezTo>
                    <a:pt x="368" y="342"/>
                    <a:pt x="369" y="321"/>
                    <a:pt x="377" y="322"/>
                  </a:cubicBezTo>
                  <a:cubicBezTo>
                    <a:pt x="396" y="272"/>
                    <a:pt x="378" y="219"/>
                    <a:pt x="360" y="177"/>
                  </a:cubicBezTo>
                  <a:cubicBezTo>
                    <a:pt x="339" y="130"/>
                    <a:pt x="330" y="83"/>
                    <a:pt x="298" y="55"/>
                  </a:cubicBezTo>
                  <a:close/>
                  <a:moveTo>
                    <a:pt x="19" y="363"/>
                  </a:moveTo>
                  <a:cubicBezTo>
                    <a:pt x="20" y="365"/>
                    <a:pt x="17" y="364"/>
                    <a:pt x="19" y="363"/>
                  </a:cubicBezTo>
                  <a:cubicBezTo>
                    <a:pt x="19" y="361"/>
                    <a:pt x="22" y="362"/>
                    <a:pt x="19" y="363"/>
                  </a:cubicBezTo>
                  <a:close/>
                  <a:moveTo>
                    <a:pt x="37" y="175"/>
                  </a:moveTo>
                  <a:cubicBezTo>
                    <a:pt x="38" y="168"/>
                    <a:pt x="36" y="186"/>
                    <a:pt x="37" y="175"/>
                  </a:cubicBezTo>
                  <a:close/>
                  <a:moveTo>
                    <a:pt x="35" y="181"/>
                  </a:moveTo>
                  <a:cubicBezTo>
                    <a:pt x="43" y="184"/>
                    <a:pt x="33" y="196"/>
                    <a:pt x="35" y="206"/>
                  </a:cubicBezTo>
                  <a:cubicBezTo>
                    <a:pt x="30" y="199"/>
                    <a:pt x="38" y="190"/>
                    <a:pt x="35" y="181"/>
                  </a:cubicBezTo>
                  <a:close/>
                  <a:moveTo>
                    <a:pt x="34" y="209"/>
                  </a:moveTo>
                  <a:cubicBezTo>
                    <a:pt x="35" y="210"/>
                    <a:pt x="33" y="208"/>
                    <a:pt x="34" y="209"/>
                  </a:cubicBezTo>
                  <a:close/>
                  <a:moveTo>
                    <a:pt x="34" y="250"/>
                  </a:moveTo>
                  <a:cubicBezTo>
                    <a:pt x="35" y="251"/>
                    <a:pt x="33" y="249"/>
                    <a:pt x="34" y="250"/>
                  </a:cubicBezTo>
                  <a:close/>
                  <a:moveTo>
                    <a:pt x="34" y="260"/>
                  </a:moveTo>
                  <a:cubicBezTo>
                    <a:pt x="35" y="262"/>
                    <a:pt x="33" y="260"/>
                    <a:pt x="34" y="260"/>
                  </a:cubicBezTo>
                  <a:close/>
                  <a:moveTo>
                    <a:pt x="35" y="275"/>
                  </a:moveTo>
                  <a:cubicBezTo>
                    <a:pt x="33" y="280"/>
                    <a:pt x="34" y="268"/>
                    <a:pt x="34" y="266"/>
                  </a:cubicBezTo>
                  <a:cubicBezTo>
                    <a:pt x="36" y="260"/>
                    <a:pt x="35" y="272"/>
                    <a:pt x="35" y="275"/>
                  </a:cubicBezTo>
                  <a:close/>
                  <a:moveTo>
                    <a:pt x="37" y="278"/>
                  </a:moveTo>
                  <a:cubicBezTo>
                    <a:pt x="36" y="277"/>
                    <a:pt x="38" y="279"/>
                    <a:pt x="37" y="278"/>
                  </a:cubicBezTo>
                  <a:close/>
                  <a:moveTo>
                    <a:pt x="39" y="191"/>
                  </a:moveTo>
                  <a:cubicBezTo>
                    <a:pt x="40" y="185"/>
                    <a:pt x="36" y="205"/>
                    <a:pt x="39" y="191"/>
                  </a:cubicBezTo>
                  <a:close/>
                  <a:moveTo>
                    <a:pt x="42" y="167"/>
                  </a:moveTo>
                  <a:cubicBezTo>
                    <a:pt x="44" y="168"/>
                    <a:pt x="42" y="166"/>
                    <a:pt x="42" y="167"/>
                  </a:cubicBezTo>
                  <a:close/>
                  <a:moveTo>
                    <a:pt x="60" y="170"/>
                  </a:moveTo>
                  <a:cubicBezTo>
                    <a:pt x="59" y="169"/>
                    <a:pt x="61" y="171"/>
                    <a:pt x="60" y="170"/>
                  </a:cubicBezTo>
                  <a:close/>
                  <a:moveTo>
                    <a:pt x="60" y="340"/>
                  </a:moveTo>
                  <a:cubicBezTo>
                    <a:pt x="59" y="351"/>
                    <a:pt x="61" y="333"/>
                    <a:pt x="60" y="340"/>
                  </a:cubicBezTo>
                  <a:close/>
                  <a:moveTo>
                    <a:pt x="60" y="358"/>
                  </a:moveTo>
                  <a:cubicBezTo>
                    <a:pt x="62" y="373"/>
                    <a:pt x="55" y="365"/>
                    <a:pt x="60" y="358"/>
                  </a:cubicBezTo>
                  <a:cubicBezTo>
                    <a:pt x="58" y="341"/>
                    <a:pt x="66" y="349"/>
                    <a:pt x="60" y="358"/>
                  </a:cubicBezTo>
                  <a:close/>
                  <a:moveTo>
                    <a:pt x="62" y="328"/>
                  </a:moveTo>
                  <a:cubicBezTo>
                    <a:pt x="61" y="327"/>
                    <a:pt x="63" y="329"/>
                    <a:pt x="62" y="328"/>
                  </a:cubicBezTo>
                  <a:close/>
                  <a:moveTo>
                    <a:pt x="62" y="167"/>
                  </a:moveTo>
                  <a:cubicBezTo>
                    <a:pt x="61" y="166"/>
                    <a:pt x="63" y="168"/>
                    <a:pt x="62" y="167"/>
                  </a:cubicBezTo>
                  <a:close/>
                  <a:moveTo>
                    <a:pt x="152" y="245"/>
                  </a:moveTo>
                  <a:cubicBezTo>
                    <a:pt x="153" y="246"/>
                    <a:pt x="152" y="244"/>
                    <a:pt x="152" y="245"/>
                  </a:cubicBezTo>
                  <a:close/>
                  <a:moveTo>
                    <a:pt x="197" y="159"/>
                  </a:moveTo>
                  <a:cubicBezTo>
                    <a:pt x="199" y="152"/>
                    <a:pt x="199" y="166"/>
                    <a:pt x="197" y="159"/>
                  </a:cubicBezTo>
                  <a:close/>
                  <a:moveTo>
                    <a:pt x="145" y="119"/>
                  </a:moveTo>
                  <a:cubicBezTo>
                    <a:pt x="147" y="112"/>
                    <a:pt x="147" y="126"/>
                    <a:pt x="145" y="119"/>
                  </a:cubicBezTo>
                  <a:close/>
                  <a:moveTo>
                    <a:pt x="113" y="108"/>
                  </a:moveTo>
                  <a:cubicBezTo>
                    <a:pt x="114" y="109"/>
                    <a:pt x="113" y="107"/>
                    <a:pt x="113" y="108"/>
                  </a:cubicBezTo>
                  <a:close/>
                  <a:moveTo>
                    <a:pt x="112" y="112"/>
                  </a:moveTo>
                  <a:cubicBezTo>
                    <a:pt x="113" y="113"/>
                    <a:pt x="111" y="111"/>
                    <a:pt x="112" y="112"/>
                  </a:cubicBezTo>
                  <a:close/>
                  <a:moveTo>
                    <a:pt x="110" y="115"/>
                  </a:moveTo>
                  <a:cubicBezTo>
                    <a:pt x="109" y="114"/>
                    <a:pt x="111" y="116"/>
                    <a:pt x="110" y="115"/>
                  </a:cubicBezTo>
                  <a:close/>
                  <a:moveTo>
                    <a:pt x="108" y="108"/>
                  </a:moveTo>
                  <a:cubicBezTo>
                    <a:pt x="109" y="109"/>
                    <a:pt x="107" y="107"/>
                    <a:pt x="108" y="108"/>
                  </a:cubicBezTo>
                  <a:close/>
                  <a:moveTo>
                    <a:pt x="108" y="119"/>
                  </a:moveTo>
                  <a:cubicBezTo>
                    <a:pt x="107" y="118"/>
                    <a:pt x="109" y="120"/>
                    <a:pt x="108" y="119"/>
                  </a:cubicBezTo>
                  <a:close/>
                  <a:moveTo>
                    <a:pt x="90" y="120"/>
                  </a:moveTo>
                  <a:cubicBezTo>
                    <a:pt x="90" y="120"/>
                    <a:pt x="91" y="122"/>
                    <a:pt x="90" y="120"/>
                  </a:cubicBezTo>
                  <a:close/>
                  <a:moveTo>
                    <a:pt x="89" y="126"/>
                  </a:moveTo>
                  <a:cubicBezTo>
                    <a:pt x="90" y="127"/>
                    <a:pt x="88" y="125"/>
                    <a:pt x="89" y="126"/>
                  </a:cubicBezTo>
                  <a:close/>
                  <a:moveTo>
                    <a:pt x="87" y="129"/>
                  </a:moveTo>
                  <a:cubicBezTo>
                    <a:pt x="86" y="129"/>
                    <a:pt x="88" y="131"/>
                    <a:pt x="87" y="129"/>
                  </a:cubicBezTo>
                  <a:close/>
                  <a:moveTo>
                    <a:pt x="85" y="133"/>
                  </a:moveTo>
                  <a:cubicBezTo>
                    <a:pt x="86" y="134"/>
                    <a:pt x="84" y="132"/>
                    <a:pt x="85" y="133"/>
                  </a:cubicBezTo>
                  <a:close/>
                  <a:moveTo>
                    <a:pt x="90" y="154"/>
                  </a:moveTo>
                  <a:cubicBezTo>
                    <a:pt x="92" y="147"/>
                    <a:pt x="92" y="161"/>
                    <a:pt x="90" y="154"/>
                  </a:cubicBezTo>
                  <a:close/>
                  <a:moveTo>
                    <a:pt x="99" y="149"/>
                  </a:moveTo>
                  <a:cubicBezTo>
                    <a:pt x="94" y="147"/>
                    <a:pt x="101" y="143"/>
                    <a:pt x="99" y="138"/>
                  </a:cubicBezTo>
                  <a:cubicBezTo>
                    <a:pt x="97" y="138"/>
                    <a:pt x="98" y="141"/>
                    <a:pt x="96" y="142"/>
                  </a:cubicBezTo>
                  <a:cubicBezTo>
                    <a:pt x="97" y="147"/>
                    <a:pt x="93" y="146"/>
                    <a:pt x="94" y="151"/>
                  </a:cubicBezTo>
                  <a:cubicBezTo>
                    <a:pt x="92" y="150"/>
                    <a:pt x="92" y="149"/>
                    <a:pt x="92" y="147"/>
                  </a:cubicBezTo>
                  <a:cubicBezTo>
                    <a:pt x="89" y="150"/>
                    <a:pt x="87" y="155"/>
                    <a:pt x="87" y="161"/>
                  </a:cubicBezTo>
                  <a:cubicBezTo>
                    <a:pt x="81" y="146"/>
                    <a:pt x="96" y="127"/>
                    <a:pt x="94" y="115"/>
                  </a:cubicBezTo>
                  <a:cubicBezTo>
                    <a:pt x="94" y="117"/>
                    <a:pt x="91" y="116"/>
                    <a:pt x="94" y="115"/>
                  </a:cubicBezTo>
                  <a:cubicBezTo>
                    <a:pt x="101" y="112"/>
                    <a:pt x="99" y="100"/>
                    <a:pt x="108" y="97"/>
                  </a:cubicBezTo>
                  <a:cubicBezTo>
                    <a:pt x="107" y="110"/>
                    <a:pt x="100" y="117"/>
                    <a:pt x="97" y="129"/>
                  </a:cubicBezTo>
                  <a:cubicBezTo>
                    <a:pt x="101" y="129"/>
                    <a:pt x="99" y="123"/>
                    <a:pt x="103" y="122"/>
                  </a:cubicBezTo>
                  <a:cubicBezTo>
                    <a:pt x="102" y="119"/>
                    <a:pt x="105" y="118"/>
                    <a:pt x="104" y="122"/>
                  </a:cubicBezTo>
                  <a:cubicBezTo>
                    <a:pt x="107" y="122"/>
                    <a:pt x="107" y="120"/>
                    <a:pt x="110" y="122"/>
                  </a:cubicBezTo>
                  <a:cubicBezTo>
                    <a:pt x="104" y="129"/>
                    <a:pt x="105" y="142"/>
                    <a:pt x="99" y="149"/>
                  </a:cubicBezTo>
                  <a:close/>
                  <a:moveTo>
                    <a:pt x="106" y="112"/>
                  </a:moveTo>
                  <a:cubicBezTo>
                    <a:pt x="108" y="105"/>
                    <a:pt x="108" y="119"/>
                    <a:pt x="106" y="112"/>
                  </a:cubicBezTo>
                  <a:close/>
                  <a:moveTo>
                    <a:pt x="104" y="117"/>
                  </a:moveTo>
                  <a:cubicBezTo>
                    <a:pt x="104" y="116"/>
                    <a:pt x="106" y="118"/>
                    <a:pt x="104" y="117"/>
                  </a:cubicBezTo>
                  <a:close/>
                  <a:moveTo>
                    <a:pt x="115" y="135"/>
                  </a:moveTo>
                  <a:cubicBezTo>
                    <a:pt x="110" y="148"/>
                    <a:pt x="105" y="161"/>
                    <a:pt x="101" y="175"/>
                  </a:cubicBezTo>
                  <a:cubicBezTo>
                    <a:pt x="100" y="154"/>
                    <a:pt x="110" y="127"/>
                    <a:pt x="119" y="110"/>
                  </a:cubicBezTo>
                  <a:cubicBezTo>
                    <a:pt x="119" y="110"/>
                    <a:pt x="120" y="110"/>
                    <a:pt x="120" y="110"/>
                  </a:cubicBezTo>
                  <a:cubicBezTo>
                    <a:pt x="119" y="103"/>
                    <a:pt x="126" y="110"/>
                    <a:pt x="120" y="110"/>
                  </a:cubicBezTo>
                  <a:cubicBezTo>
                    <a:pt x="116" y="120"/>
                    <a:pt x="121" y="129"/>
                    <a:pt x="115" y="135"/>
                  </a:cubicBezTo>
                  <a:cubicBezTo>
                    <a:pt x="117" y="134"/>
                    <a:pt x="116" y="137"/>
                    <a:pt x="115" y="135"/>
                  </a:cubicBezTo>
                  <a:close/>
                  <a:moveTo>
                    <a:pt x="124" y="154"/>
                  </a:moveTo>
                  <a:cubicBezTo>
                    <a:pt x="125" y="155"/>
                    <a:pt x="123" y="153"/>
                    <a:pt x="124" y="154"/>
                  </a:cubicBezTo>
                  <a:close/>
                  <a:moveTo>
                    <a:pt x="133" y="112"/>
                  </a:moveTo>
                  <a:cubicBezTo>
                    <a:pt x="131" y="124"/>
                    <a:pt x="127" y="134"/>
                    <a:pt x="126" y="142"/>
                  </a:cubicBezTo>
                  <a:cubicBezTo>
                    <a:pt x="131" y="142"/>
                    <a:pt x="124" y="149"/>
                    <a:pt x="126" y="142"/>
                  </a:cubicBezTo>
                  <a:cubicBezTo>
                    <a:pt x="123" y="142"/>
                    <a:pt x="123" y="144"/>
                    <a:pt x="120" y="144"/>
                  </a:cubicBezTo>
                  <a:cubicBezTo>
                    <a:pt x="121" y="148"/>
                    <a:pt x="123" y="150"/>
                    <a:pt x="119" y="152"/>
                  </a:cubicBezTo>
                  <a:cubicBezTo>
                    <a:pt x="119" y="153"/>
                    <a:pt x="118" y="154"/>
                    <a:pt x="117" y="154"/>
                  </a:cubicBezTo>
                  <a:cubicBezTo>
                    <a:pt x="117" y="156"/>
                    <a:pt x="114" y="155"/>
                    <a:pt x="117" y="154"/>
                  </a:cubicBezTo>
                  <a:cubicBezTo>
                    <a:pt x="117" y="153"/>
                    <a:pt x="117" y="152"/>
                    <a:pt x="119" y="152"/>
                  </a:cubicBezTo>
                  <a:cubicBezTo>
                    <a:pt x="120" y="150"/>
                    <a:pt x="117" y="143"/>
                    <a:pt x="120" y="144"/>
                  </a:cubicBezTo>
                  <a:cubicBezTo>
                    <a:pt x="123" y="133"/>
                    <a:pt x="124" y="131"/>
                    <a:pt x="124" y="120"/>
                  </a:cubicBezTo>
                  <a:cubicBezTo>
                    <a:pt x="132" y="123"/>
                    <a:pt x="128" y="114"/>
                    <a:pt x="131" y="112"/>
                  </a:cubicBezTo>
                  <a:cubicBezTo>
                    <a:pt x="132" y="112"/>
                    <a:pt x="132" y="112"/>
                    <a:pt x="133" y="112"/>
                  </a:cubicBezTo>
                  <a:cubicBezTo>
                    <a:pt x="133" y="109"/>
                    <a:pt x="135" y="111"/>
                    <a:pt x="133" y="112"/>
                  </a:cubicBezTo>
                  <a:close/>
                  <a:moveTo>
                    <a:pt x="136" y="154"/>
                  </a:moveTo>
                  <a:cubicBezTo>
                    <a:pt x="138" y="162"/>
                    <a:pt x="131" y="155"/>
                    <a:pt x="136" y="154"/>
                  </a:cubicBezTo>
                  <a:cubicBezTo>
                    <a:pt x="139" y="140"/>
                    <a:pt x="137" y="131"/>
                    <a:pt x="147" y="122"/>
                  </a:cubicBezTo>
                  <a:cubicBezTo>
                    <a:pt x="143" y="133"/>
                    <a:pt x="142" y="146"/>
                    <a:pt x="136" y="154"/>
                  </a:cubicBezTo>
                  <a:close/>
                  <a:moveTo>
                    <a:pt x="151" y="133"/>
                  </a:moveTo>
                  <a:cubicBezTo>
                    <a:pt x="152" y="142"/>
                    <a:pt x="145" y="135"/>
                    <a:pt x="151" y="133"/>
                  </a:cubicBezTo>
                  <a:cubicBezTo>
                    <a:pt x="149" y="126"/>
                    <a:pt x="156" y="133"/>
                    <a:pt x="151" y="133"/>
                  </a:cubicBezTo>
                  <a:close/>
                  <a:moveTo>
                    <a:pt x="172" y="135"/>
                  </a:moveTo>
                  <a:cubicBezTo>
                    <a:pt x="174" y="128"/>
                    <a:pt x="174" y="142"/>
                    <a:pt x="172" y="135"/>
                  </a:cubicBezTo>
                  <a:close/>
                  <a:moveTo>
                    <a:pt x="223" y="154"/>
                  </a:moveTo>
                  <a:cubicBezTo>
                    <a:pt x="222" y="165"/>
                    <a:pt x="224" y="147"/>
                    <a:pt x="223" y="154"/>
                  </a:cubicBezTo>
                  <a:close/>
                  <a:moveTo>
                    <a:pt x="267" y="37"/>
                  </a:moveTo>
                  <a:cubicBezTo>
                    <a:pt x="270" y="37"/>
                    <a:pt x="269" y="40"/>
                    <a:pt x="267" y="37"/>
                  </a:cubicBezTo>
                  <a:cubicBezTo>
                    <a:pt x="265" y="37"/>
                    <a:pt x="266" y="35"/>
                    <a:pt x="267" y="37"/>
                  </a:cubicBezTo>
                  <a:close/>
                  <a:moveTo>
                    <a:pt x="266" y="67"/>
                  </a:moveTo>
                  <a:cubicBezTo>
                    <a:pt x="268" y="67"/>
                    <a:pt x="267" y="70"/>
                    <a:pt x="266" y="67"/>
                  </a:cubicBezTo>
                  <a:cubicBezTo>
                    <a:pt x="265" y="67"/>
                    <a:pt x="264" y="68"/>
                    <a:pt x="264" y="69"/>
                  </a:cubicBezTo>
                  <a:cubicBezTo>
                    <a:pt x="259" y="69"/>
                    <a:pt x="262" y="60"/>
                    <a:pt x="257" y="60"/>
                  </a:cubicBezTo>
                  <a:cubicBezTo>
                    <a:pt x="257" y="60"/>
                    <a:pt x="257" y="59"/>
                    <a:pt x="257" y="58"/>
                  </a:cubicBezTo>
                  <a:cubicBezTo>
                    <a:pt x="256" y="58"/>
                    <a:pt x="255" y="58"/>
                    <a:pt x="255" y="57"/>
                  </a:cubicBezTo>
                  <a:cubicBezTo>
                    <a:pt x="253" y="57"/>
                    <a:pt x="254" y="54"/>
                    <a:pt x="255" y="57"/>
                  </a:cubicBezTo>
                  <a:cubicBezTo>
                    <a:pt x="256" y="57"/>
                    <a:pt x="257" y="57"/>
                    <a:pt x="257" y="58"/>
                  </a:cubicBezTo>
                  <a:cubicBezTo>
                    <a:pt x="263" y="58"/>
                    <a:pt x="263" y="64"/>
                    <a:pt x="266" y="67"/>
                  </a:cubicBezTo>
                  <a:close/>
                  <a:moveTo>
                    <a:pt x="260" y="46"/>
                  </a:moveTo>
                  <a:cubicBezTo>
                    <a:pt x="262" y="47"/>
                    <a:pt x="260" y="45"/>
                    <a:pt x="260" y="46"/>
                  </a:cubicBezTo>
                  <a:close/>
                  <a:moveTo>
                    <a:pt x="225" y="170"/>
                  </a:moveTo>
                  <a:cubicBezTo>
                    <a:pt x="231" y="166"/>
                    <a:pt x="221" y="176"/>
                    <a:pt x="225" y="170"/>
                  </a:cubicBezTo>
                  <a:close/>
                  <a:moveTo>
                    <a:pt x="227" y="120"/>
                  </a:moveTo>
                  <a:cubicBezTo>
                    <a:pt x="226" y="120"/>
                    <a:pt x="228" y="122"/>
                    <a:pt x="227" y="120"/>
                  </a:cubicBezTo>
                  <a:close/>
                  <a:moveTo>
                    <a:pt x="225" y="32"/>
                  </a:moveTo>
                  <a:cubicBezTo>
                    <a:pt x="234" y="23"/>
                    <a:pt x="244" y="39"/>
                    <a:pt x="248" y="32"/>
                  </a:cubicBezTo>
                  <a:cubicBezTo>
                    <a:pt x="252" y="32"/>
                    <a:pt x="252" y="37"/>
                    <a:pt x="250" y="39"/>
                  </a:cubicBezTo>
                  <a:cubicBezTo>
                    <a:pt x="255" y="38"/>
                    <a:pt x="253" y="37"/>
                    <a:pt x="257" y="41"/>
                  </a:cubicBezTo>
                  <a:cubicBezTo>
                    <a:pt x="257" y="40"/>
                    <a:pt x="258" y="39"/>
                    <a:pt x="259" y="41"/>
                  </a:cubicBezTo>
                  <a:cubicBezTo>
                    <a:pt x="261" y="41"/>
                    <a:pt x="260" y="43"/>
                    <a:pt x="259" y="41"/>
                  </a:cubicBezTo>
                  <a:cubicBezTo>
                    <a:pt x="258" y="41"/>
                    <a:pt x="257" y="41"/>
                    <a:pt x="257" y="41"/>
                  </a:cubicBezTo>
                  <a:cubicBezTo>
                    <a:pt x="257" y="43"/>
                    <a:pt x="255" y="43"/>
                    <a:pt x="255" y="44"/>
                  </a:cubicBezTo>
                  <a:cubicBezTo>
                    <a:pt x="254" y="44"/>
                    <a:pt x="253" y="43"/>
                    <a:pt x="253" y="41"/>
                  </a:cubicBezTo>
                  <a:cubicBezTo>
                    <a:pt x="248" y="42"/>
                    <a:pt x="242" y="42"/>
                    <a:pt x="241" y="35"/>
                  </a:cubicBezTo>
                  <a:cubicBezTo>
                    <a:pt x="236" y="40"/>
                    <a:pt x="233" y="31"/>
                    <a:pt x="225" y="32"/>
                  </a:cubicBezTo>
                  <a:close/>
                  <a:moveTo>
                    <a:pt x="250" y="76"/>
                  </a:moveTo>
                  <a:cubicBezTo>
                    <a:pt x="251" y="77"/>
                    <a:pt x="249" y="75"/>
                    <a:pt x="250" y="76"/>
                  </a:cubicBezTo>
                  <a:close/>
                  <a:moveTo>
                    <a:pt x="244" y="71"/>
                  </a:moveTo>
                  <a:cubicBezTo>
                    <a:pt x="244" y="70"/>
                    <a:pt x="246" y="72"/>
                    <a:pt x="244" y="71"/>
                  </a:cubicBezTo>
                  <a:close/>
                  <a:moveTo>
                    <a:pt x="241" y="90"/>
                  </a:moveTo>
                  <a:cubicBezTo>
                    <a:pt x="239" y="91"/>
                    <a:pt x="240" y="88"/>
                    <a:pt x="241" y="90"/>
                  </a:cubicBezTo>
                  <a:cubicBezTo>
                    <a:pt x="243" y="90"/>
                    <a:pt x="242" y="93"/>
                    <a:pt x="241" y="90"/>
                  </a:cubicBezTo>
                  <a:close/>
                  <a:moveTo>
                    <a:pt x="239" y="82"/>
                  </a:moveTo>
                  <a:cubicBezTo>
                    <a:pt x="240" y="83"/>
                    <a:pt x="238" y="81"/>
                    <a:pt x="239" y="82"/>
                  </a:cubicBezTo>
                  <a:close/>
                  <a:moveTo>
                    <a:pt x="228" y="103"/>
                  </a:moveTo>
                  <a:cubicBezTo>
                    <a:pt x="231" y="103"/>
                    <a:pt x="230" y="106"/>
                    <a:pt x="232" y="106"/>
                  </a:cubicBezTo>
                  <a:cubicBezTo>
                    <a:pt x="232" y="104"/>
                    <a:pt x="235" y="105"/>
                    <a:pt x="232" y="106"/>
                  </a:cubicBezTo>
                  <a:cubicBezTo>
                    <a:pt x="232" y="108"/>
                    <a:pt x="232" y="110"/>
                    <a:pt x="232" y="112"/>
                  </a:cubicBezTo>
                  <a:cubicBezTo>
                    <a:pt x="233" y="111"/>
                    <a:pt x="234" y="110"/>
                    <a:pt x="234" y="108"/>
                  </a:cubicBezTo>
                  <a:cubicBezTo>
                    <a:pt x="242" y="115"/>
                    <a:pt x="240" y="121"/>
                    <a:pt x="241" y="135"/>
                  </a:cubicBezTo>
                  <a:cubicBezTo>
                    <a:pt x="235" y="128"/>
                    <a:pt x="226" y="116"/>
                    <a:pt x="228" y="103"/>
                  </a:cubicBezTo>
                  <a:close/>
                  <a:moveTo>
                    <a:pt x="241" y="220"/>
                  </a:moveTo>
                  <a:cubicBezTo>
                    <a:pt x="239" y="225"/>
                    <a:pt x="231" y="218"/>
                    <a:pt x="241" y="220"/>
                  </a:cubicBezTo>
                  <a:cubicBezTo>
                    <a:pt x="241" y="212"/>
                    <a:pt x="248" y="219"/>
                    <a:pt x="241" y="220"/>
                  </a:cubicBezTo>
                  <a:close/>
                  <a:moveTo>
                    <a:pt x="255" y="106"/>
                  </a:moveTo>
                  <a:cubicBezTo>
                    <a:pt x="256" y="107"/>
                    <a:pt x="254" y="106"/>
                    <a:pt x="255" y="106"/>
                  </a:cubicBezTo>
                  <a:close/>
                  <a:moveTo>
                    <a:pt x="260" y="106"/>
                  </a:moveTo>
                  <a:cubicBezTo>
                    <a:pt x="262" y="107"/>
                    <a:pt x="260" y="106"/>
                    <a:pt x="260" y="106"/>
                  </a:cubicBezTo>
                  <a:close/>
                  <a:moveTo>
                    <a:pt x="260" y="101"/>
                  </a:moveTo>
                  <a:cubicBezTo>
                    <a:pt x="260" y="102"/>
                    <a:pt x="259" y="103"/>
                    <a:pt x="259" y="101"/>
                  </a:cubicBezTo>
                  <a:cubicBezTo>
                    <a:pt x="257" y="98"/>
                    <a:pt x="253" y="97"/>
                    <a:pt x="253" y="92"/>
                  </a:cubicBezTo>
                  <a:cubicBezTo>
                    <a:pt x="253" y="102"/>
                    <a:pt x="254" y="107"/>
                    <a:pt x="248" y="120"/>
                  </a:cubicBezTo>
                  <a:cubicBezTo>
                    <a:pt x="238" y="116"/>
                    <a:pt x="236" y="104"/>
                    <a:pt x="239" y="96"/>
                  </a:cubicBezTo>
                  <a:cubicBezTo>
                    <a:pt x="234" y="95"/>
                    <a:pt x="241" y="88"/>
                    <a:pt x="239" y="96"/>
                  </a:cubicBezTo>
                  <a:cubicBezTo>
                    <a:pt x="241" y="96"/>
                    <a:pt x="241" y="97"/>
                    <a:pt x="243" y="97"/>
                  </a:cubicBezTo>
                  <a:cubicBezTo>
                    <a:pt x="242" y="90"/>
                    <a:pt x="245" y="97"/>
                    <a:pt x="248" y="97"/>
                  </a:cubicBezTo>
                  <a:cubicBezTo>
                    <a:pt x="248" y="92"/>
                    <a:pt x="244" y="92"/>
                    <a:pt x="244" y="87"/>
                  </a:cubicBezTo>
                  <a:cubicBezTo>
                    <a:pt x="242" y="87"/>
                    <a:pt x="243" y="84"/>
                    <a:pt x="244" y="87"/>
                  </a:cubicBezTo>
                  <a:cubicBezTo>
                    <a:pt x="246" y="87"/>
                    <a:pt x="247" y="88"/>
                    <a:pt x="248" y="89"/>
                  </a:cubicBezTo>
                  <a:cubicBezTo>
                    <a:pt x="249" y="84"/>
                    <a:pt x="245" y="84"/>
                    <a:pt x="246" y="80"/>
                  </a:cubicBezTo>
                  <a:cubicBezTo>
                    <a:pt x="244" y="80"/>
                    <a:pt x="245" y="77"/>
                    <a:pt x="246" y="80"/>
                  </a:cubicBezTo>
                  <a:cubicBezTo>
                    <a:pt x="250" y="80"/>
                    <a:pt x="248" y="85"/>
                    <a:pt x="253" y="83"/>
                  </a:cubicBezTo>
                  <a:cubicBezTo>
                    <a:pt x="256" y="83"/>
                    <a:pt x="254" y="80"/>
                    <a:pt x="252" y="80"/>
                  </a:cubicBezTo>
                  <a:cubicBezTo>
                    <a:pt x="257" y="78"/>
                    <a:pt x="265" y="89"/>
                    <a:pt x="266" y="97"/>
                  </a:cubicBezTo>
                  <a:cubicBezTo>
                    <a:pt x="268" y="97"/>
                    <a:pt x="267" y="100"/>
                    <a:pt x="266" y="97"/>
                  </a:cubicBezTo>
                  <a:cubicBezTo>
                    <a:pt x="263" y="98"/>
                    <a:pt x="264" y="102"/>
                    <a:pt x="260" y="101"/>
                  </a:cubicBezTo>
                  <a:close/>
                  <a:moveTo>
                    <a:pt x="266" y="198"/>
                  </a:moveTo>
                  <a:cubicBezTo>
                    <a:pt x="264" y="199"/>
                    <a:pt x="265" y="196"/>
                    <a:pt x="266" y="198"/>
                  </a:cubicBezTo>
                  <a:cubicBezTo>
                    <a:pt x="270" y="198"/>
                    <a:pt x="268" y="204"/>
                    <a:pt x="271" y="204"/>
                  </a:cubicBezTo>
                  <a:cubicBezTo>
                    <a:pt x="269" y="209"/>
                    <a:pt x="264" y="203"/>
                    <a:pt x="266" y="198"/>
                  </a:cubicBezTo>
                  <a:close/>
                  <a:moveTo>
                    <a:pt x="269" y="89"/>
                  </a:moveTo>
                  <a:cubicBezTo>
                    <a:pt x="268" y="88"/>
                    <a:pt x="267" y="87"/>
                    <a:pt x="267" y="85"/>
                  </a:cubicBezTo>
                  <a:cubicBezTo>
                    <a:pt x="260" y="81"/>
                    <a:pt x="256" y="74"/>
                    <a:pt x="252" y="67"/>
                  </a:cubicBezTo>
                  <a:cubicBezTo>
                    <a:pt x="256" y="62"/>
                    <a:pt x="262" y="71"/>
                    <a:pt x="264" y="74"/>
                  </a:cubicBezTo>
                  <a:cubicBezTo>
                    <a:pt x="267" y="70"/>
                    <a:pt x="270" y="77"/>
                    <a:pt x="264" y="76"/>
                  </a:cubicBezTo>
                  <a:cubicBezTo>
                    <a:pt x="265" y="80"/>
                    <a:pt x="268" y="81"/>
                    <a:pt x="267" y="85"/>
                  </a:cubicBezTo>
                  <a:cubicBezTo>
                    <a:pt x="269" y="85"/>
                    <a:pt x="270" y="87"/>
                    <a:pt x="269" y="89"/>
                  </a:cubicBezTo>
                  <a:cubicBezTo>
                    <a:pt x="276" y="89"/>
                    <a:pt x="269" y="96"/>
                    <a:pt x="269" y="89"/>
                  </a:cubicBezTo>
                  <a:close/>
                  <a:moveTo>
                    <a:pt x="211" y="356"/>
                  </a:moveTo>
                  <a:cubicBezTo>
                    <a:pt x="203" y="369"/>
                    <a:pt x="181" y="359"/>
                    <a:pt x="170" y="361"/>
                  </a:cubicBezTo>
                  <a:cubicBezTo>
                    <a:pt x="180" y="353"/>
                    <a:pt x="196" y="355"/>
                    <a:pt x="211" y="356"/>
                  </a:cubicBezTo>
                  <a:close/>
                  <a:moveTo>
                    <a:pt x="220" y="379"/>
                  </a:moveTo>
                  <a:cubicBezTo>
                    <a:pt x="221" y="379"/>
                    <a:pt x="222" y="379"/>
                    <a:pt x="223" y="379"/>
                  </a:cubicBezTo>
                  <a:cubicBezTo>
                    <a:pt x="224" y="374"/>
                    <a:pt x="231" y="381"/>
                    <a:pt x="223" y="379"/>
                  </a:cubicBezTo>
                  <a:cubicBezTo>
                    <a:pt x="215" y="388"/>
                    <a:pt x="198" y="388"/>
                    <a:pt x="181" y="388"/>
                  </a:cubicBezTo>
                  <a:cubicBezTo>
                    <a:pt x="180" y="386"/>
                    <a:pt x="179" y="385"/>
                    <a:pt x="181" y="383"/>
                  </a:cubicBezTo>
                  <a:cubicBezTo>
                    <a:pt x="170" y="388"/>
                    <a:pt x="180" y="379"/>
                    <a:pt x="170" y="379"/>
                  </a:cubicBezTo>
                  <a:cubicBezTo>
                    <a:pt x="170" y="375"/>
                    <a:pt x="170" y="371"/>
                    <a:pt x="172" y="369"/>
                  </a:cubicBezTo>
                  <a:cubicBezTo>
                    <a:pt x="189" y="381"/>
                    <a:pt x="215" y="365"/>
                    <a:pt x="230" y="369"/>
                  </a:cubicBezTo>
                  <a:cubicBezTo>
                    <a:pt x="229" y="374"/>
                    <a:pt x="222" y="374"/>
                    <a:pt x="220" y="379"/>
                  </a:cubicBezTo>
                  <a:close/>
                  <a:moveTo>
                    <a:pt x="232" y="365"/>
                  </a:moveTo>
                  <a:cubicBezTo>
                    <a:pt x="236" y="358"/>
                    <a:pt x="235" y="371"/>
                    <a:pt x="232" y="365"/>
                  </a:cubicBezTo>
                  <a:close/>
                  <a:moveTo>
                    <a:pt x="319" y="245"/>
                  </a:moveTo>
                  <a:cubicBezTo>
                    <a:pt x="318" y="244"/>
                    <a:pt x="320" y="246"/>
                    <a:pt x="319" y="245"/>
                  </a:cubicBezTo>
                  <a:close/>
                  <a:moveTo>
                    <a:pt x="324" y="307"/>
                  </a:moveTo>
                  <a:cubicBezTo>
                    <a:pt x="316" y="292"/>
                    <a:pt x="320" y="265"/>
                    <a:pt x="321" y="246"/>
                  </a:cubicBezTo>
                  <a:cubicBezTo>
                    <a:pt x="329" y="262"/>
                    <a:pt x="329" y="292"/>
                    <a:pt x="324" y="30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2" name="Freeform 39"/>
            <p:cNvSpPr>
              <a:spLocks/>
            </p:cNvSpPr>
            <p:nvPr/>
          </p:nvSpPr>
          <p:spPr bwMode="auto">
            <a:xfrm>
              <a:off x="112016649" y="105418567"/>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3" name="Freeform 40"/>
            <p:cNvSpPr>
              <a:spLocks/>
            </p:cNvSpPr>
            <p:nvPr/>
          </p:nvSpPr>
          <p:spPr bwMode="auto">
            <a:xfrm>
              <a:off x="111943344" y="105507808"/>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4" name="Freeform 41"/>
            <p:cNvSpPr>
              <a:spLocks/>
            </p:cNvSpPr>
            <p:nvPr/>
          </p:nvSpPr>
          <p:spPr bwMode="auto">
            <a:xfrm>
              <a:off x="111847728" y="105549241"/>
              <a:ext cx="6374" cy="6375"/>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5" name="Freeform 42"/>
            <p:cNvSpPr>
              <a:spLocks/>
            </p:cNvSpPr>
            <p:nvPr/>
          </p:nvSpPr>
          <p:spPr bwMode="auto">
            <a:xfrm>
              <a:off x="112488353" y="105549241"/>
              <a:ext cx="6375" cy="6375"/>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2"/>
                    <a:pt x="2" y="1"/>
                    <a:pt x="2" y="0"/>
                  </a:cubicBezTo>
                  <a:cubicBezTo>
                    <a:pt x="0" y="1"/>
                    <a:pt x="1" y="2"/>
                    <a:pt x="2"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6" name="Freeform 43"/>
            <p:cNvSpPr>
              <a:spLocks/>
            </p:cNvSpPr>
            <p:nvPr/>
          </p:nvSpPr>
          <p:spPr bwMode="auto">
            <a:xfrm>
              <a:off x="111822230" y="105561990"/>
              <a:ext cx="22311" cy="22311"/>
            </a:xfrm>
            <a:custGeom>
              <a:avLst/>
              <a:gdLst>
                <a:gd name="T0" fmla="*/ 2 w 7"/>
                <a:gd name="T1" fmla="*/ 7 h 7"/>
                <a:gd name="T2" fmla="*/ 2 w 7"/>
                <a:gd name="T3" fmla="*/ 7 h 7"/>
              </a:gdLst>
              <a:ahLst/>
              <a:cxnLst>
                <a:cxn ang="0">
                  <a:pos x="T0" y="T1"/>
                </a:cxn>
                <a:cxn ang="0">
                  <a:pos x="T2" y="T3"/>
                </a:cxn>
              </a:cxnLst>
              <a:rect l="0" t="0" r="r" b="b"/>
              <a:pathLst>
                <a:path w="7" h="7">
                  <a:moveTo>
                    <a:pt x="2" y="7"/>
                  </a:moveTo>
                  <a:cubicBezTo>
                    <a:pt x="7" y="7"/>
                    <a:pt x="0" y="0"/>
                    <a:pt x="2"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7" name="Freeform 44"/>
            <p:cNvSpPr>
              <a:spLocks/>
            </p:cNvSpPr>
            <p:nvPr/>
          </p:nvSpPr>
          <p:spPr bwMode="auto">
            <a:xfrm>
              <a:off x="111815856" y="105584301"/>
              <a:ext cx="12749" cy="15935"/>
            </a:xfrm>
            <a:custGeom>
              <a:avLst/>
              <a:gdLst>
                <a:gd name="T0" fmla="*/ 4 w 4"/>
                <a:gd name="T1" fmla="*/ 0 h 5"/>
                <a:gd name="T2" fmla="*/ 2 w 4"/>
                <a:gd name="T3" fmla="*/ 0 h 5"/>
                <a:gd name="T4" fmla="*/ 0 w 4"/>
                <a:gd name="T5" fmla="*/ 5 h 5"/>
                <a:gd name="T6" fmla="*/ 4 w 4"/>
                <a:gd name="T7" fmla="*/ 0 h 5"/>
              </a:gdLst>
              <a:ahLst/>
              <a:cxnLst>
                <a:cxn ang="0">
                  <a:pos x="T0" y="T1"/>
                </a:cxn>
                <a:cxn ang="0">
                  <a:pos x="T2" y="T3"/>
                </a:cxn>
                <a:cxn ang="0">
                  <a:pos x="T4" y="T5"/>
                </a:cxn>
                <a:cxn ang="0">
                  <a:pos x="T6" y="T7"/>
                </a:cxn>
              </a:cxnLst>
              <a:rect l="0" t="0" r="r" b="b"/>
              <a:pathLst>
                <a:path w="4" h="5">
                  <a:moveTo>
                    <a:pt x="4" y="0"/>
                  </a:moveTo>
                  <a:cubicBezTo>
                    <a:pt x="3" y="0"/>
                    <a:pt x="3" y="0"/>
                    <a:pt x="2" y="0"/>
                  </a:cubicBezTo>
                  <a:cubicBezTo>
                    <a:pt x="1" y="1"/>
                    <a:pt x="0" y="3"/>
                    <a:pt x="0" y="5"/>
                  </a:cubicBezTo>
                  <a:cubicBezTo>
                    <a:pt x="2" y="5"/>
                    <a:pt x="4" y="3"/>
                    <a:pt x="4"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8" name="Freeform 45"/>
            <p:cNvSpPr>
              <a:spLocks/>
            </p:cNvSpPr>
            <p:nvPr/>
          </p:nvSpPr>
          <p:spPr bwMode="auto">
            <a:xfrm>
              <a:off x="111812669" y="105600236"/>
              <a:ext cx="3187" cy="63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9" name="Freeform 46"/>
            <p:cNvSpPr>
              <a:spLocks/>
            </p:cNvSpPr>
            <p:nvPr/>
          </p:nvSpPr>
          <p:spPr bwMode="auto">
            <a:xfrm>
              <a:off x="111806295" y="105606611"/>
              <a:ext cx="6374" cy="12749"/>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0" y="0"/>
                    <a:pt x="0" y="2"/>
                    <a:pt x="0" y="4"/>
                  </a:cubicBezTo>
                  <a:cubicBezTo>
                    <a:pt x="1" y="4"/>
                    <a:pt x="1"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0" name="Freeform 47"/>
            <p:cNvSpPr>
              <a:spLocks/>
            </p:cNvSpPr>
            <p:nvPr/>
          </p:nvSpPr>
          <p:spPr bwMode="auto">
            <a:xfrm>
              <a:off x="111952905" y="105606611"/>
              <a:ext cx="9562" cy="6374"/>
            </a:xfrm>
            <a:custGeom>
              <a:avLst/>
              <a:gdLst>
                <a:gd name="T0" fmla="*/ 3 w 3"/>
                <a:gd name="T1" fmla="*/ 0 h 2"/>
                <a:gd name="T2" fmla="*/ 0 w 3"/>
                <a:gd name="T3" fmla="*/ 0 h 2"/>
                <a:gd name="T4" fmla="*/ 3 w 3"/>
                <a:gd name="T5" fmla="*/ 0 h 2"/>
              </a:gdLst>
              <a:ahLst/>
              <a:cxnLst>
                <a:cxn ang="0">
                  <a:pos x="T0" y="T1"/>
                </a:cxn>
                <a:cxn ang="0">
                  <a:pos x="T2" y="T3"/>
                </a:cxn>
                <a:cxn ang="0">
                  <a:pos x="T4" y="T5"/>
                </a:cxn>
              </a:cxnLst>
              <a:rect l="0" t="0" r="r" b="b"/>
              <a:pathLst>
                <a:path w="3" h="2">
                  <a:moveTo>
                    <a:pt x="3" y="0"/>
                  </a:moveTo>
                  <a:cubicBezTo>
                    <a:pt x="2" y="0"/>
                    <a:pt x="1" y="0"/>
                    <a:pt x="0" y="0"/>
                  </a:cubicBezTo>
                  <a:cubicBezTo>
                    <a:pt x="0"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1" name="Freeform 48"/>
            <p:cNvSpPr>
              <a:spLocks/>
            </p:cNvSpPr>
            <p:nvPr/>
          </p:nvSpPr>
          <p:spPr bwMode="auto">
            <a:xfrm>
              <a:off x="111787171" y="105619360"/>
              <a:ext cx="19124" cy="22310"/>
            </a:xfrm>
            <a:custGeom>
              <a:avLst/>
              <a:gdLst>
                <a:gd name="T0" fmla="*/ 6 w 6"/>
                <a:gd name="T1" fmla="*/ 0 h 7"/>
                <a:gd name="T2" fmla="*/ 0 w 6"/>
                <a:gd name="T3" fmla="*/ 7 h 7"/>
                <a:gd name="T4" fmla="*/ 6 w 6"/>
                <a:gd name="T5" fmla="*/ 0 h 7"/>
              </a:gdLst>
              <a:ahLst/>
              <a:cxnLst>
                <a:cxn ang="0">
                  <a:pos x="T0" y="T1"/>
                </a:cxn>
                <a:cxn ang="0">
                  <a:pos x="T2" y="T3"/>
                </a:cxn>
                <a:cxn ang="0">
                  <a:pos x="T4" y="T5"/>
                </a:cxn>
              </a:cxnLst>
              <a:rect l="0" t="0" r="r" b="b"/>
              <a:pathLst>
                <a:path w="6" h="7">
                  <a:moveTo>
                    <a:pt x="6" y="0"/>
                  </a:moveTo>
                  <a:cubicBezTo>
                    <a:pt x="2" y="0"/>
                    <a:pt x="2" y="4"/>
                    <a:pt x="0" y="7"/>
                  </a:cubicBezTo>
                  <a:cubicBezTo>
                    <a:pt x="5" y="7"/>
                    <a:pt x="5" y="3"/>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2" name="Freeform 49"/>
            <p:cNvSpPr>
              <a:spLocks/>
            </p:cNvSpPr>
            <p:nvPr/>
          </p:nvSpPr>
          <p:spPr bwMode="auto">
            <a:xfrm>
              <a:off x="112427797" y="105622547"/>
              <a:ext cx="6374" cy="9561"/>
            </a:xfrm>
            <a:custGeom>
              <a:avLst/>
              <a:gdLst>
                <a:gd name="T0" fmla="*/ 0 w 2"/>
                <a:gd name="T1" fmla="*/ 0 h 3"/>
                <a:gd name="T2" fmla="*/ 0 w 2"/>
                <a:gd name="T3" fmla="*/ 0 h 3"/>
              </a:gdLst>
              <a:ahLst/>
              <a:cxnLst>
                <a:cxn ang="0">
                  <a:pos x="T0" y="T1"/>
                </a:cxn>
                <a:cxn ang="0">
                  <a:pos x="T2" y="T3"/>
                </a:cxn>
              </a:cxnLst>
              <a:rect l="0" t="0" r="r" b="b"/>
              <a:pathLst>
                <a:path w="2" h="3">
                  <a:moveTo>
                    <a:pt x="0" y="0"/>
                  </a:moveTo>
                  <a:cubicBezTo>
                    <a:pt x="1" y="3"/>
                    <a:pt x="2"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3" name="Freeform 50"/>
            <p:cNvSpPr>
              <a:spLocks/>
            </p:cNvSpPr>
            <p:nvPr/>
          </p:nvSpPr>
          <p:spPr bwMode="auto">
            <a:xfrm>
              <a:off x="111905097" y="105625734"/>
              <a:ext cx="6375"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4" name="Freeform 51"/>
            <p:cNvSpPr>
              <a:spLocks/>
            </p:cNvSpPr>
            <p:nvPr/>
          </p:nvSpPr>
          <p:spPr bwMode="auto">
            <a:xfrm>
              <a:off x="112478792" y="105628921"/>
              <a:ext cx="3187" cy="6375"/>
            </a:xfrm>
            <a:custGeom>
              <a:avLst/>
              <a:gdLst>
                <a:gd name="T0" fmla="*/ 0 w 1"/>
                <a:gd name="T1" fmla="*/ 2 h 2"/>
                <a:gd name="T2" fmla="*/ 1 w 1"/>
                <a:gd name="T3" fmla="*/ 2 h 2"/>
                <a:gd name="T4" fmla="*/ 0 w 1"/>
                <a:gd name="T5" fmla="*/ 2 h 2"/>
              </a:gdLst>
              <a:ahLst/>
              <a:cxnLst>
                <a:cxn ang="0">
                  <a:pos x="T0" y="T1"/>
                </a:cxn>
                <a:cxn ang="0">
                  <a:pos x="T2" y="T3"/>
                </a:cxn>
                <a:cxn ang="0">
                  <a:pos x="T4" y="T5"/>
                </a:cxn>
              </a:cxnLst>
              <a:rect l="0" t="0" r="r" b="b"/>
              <a:pathLst>
                <a:path w="1" h="2">
                  <a:moveTo>
                    <a:pt x="0" y="2"/>
                  </a:moveTo>
                  <a:cubicBezTo>
                    <a:pt x="0" y="2"/>
                    <a:pt x="1" y="2"/>
                    <a:pt x="1" y="2"/>
                  </a:cubicBezTo>
                  <a:cubicBezTo>
                    <a:pt x="1" y="0"/>
                    <a:pt x="0" y="1"/>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5" name="Freeform 52"/>
            <p:cNvSpPr>
              <a:spLocks/>
            </p:cNvSpPr>
            <p:nvPr/>
          </p:nvSpPr>
          <p:spPr bwMode="auto">
            <a:xfrm>
              <a:off x="111885974" y="105641670"/>
              <a:ext cx="22311" cy="31872"/>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2" y="1"/>
                    <a:pt x="0" y="5"/>
                    <a:pt x="0" y="10"/>
                  </a:cubicBezTo>
                  <a:cubicBezTo>
                    <a:pt x="4" y="9"/>
                    <a:pt x="4" y="3"/>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6" name="Freeform 53"/>
            <p:cNvSpPr>
              <a:spLocks/>
            </p:cNvSpPr>
            <p:nvPr/>
          </p:nvSpPr>
          <p:spPr bwMode="auto">
            <a:xfrm>
              <a:off x="111780797" y="105654419"/>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7" name="Freeform 54"/>
            <p:cNvSpPr>
              <a:spLocks/>
            </p:cNvSpPr>
            <p:nvPr/>
          </p:nvSpPr>
          <p:spPr bwMode="auto">
            <a:xfrm>
              <a:off x="111796733" y="10566079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8" name="Freeform 55"/>
            <p:cNvSpPr>
              <a:spLocks/>
            </p:cNvSpPr>
            <p:nvPr/>
          </p:nvSpPr>
          <p:spPr bwMode="auto">
            <a:xfrm>
              <a:off x="111780797" y="105670355"/>
              <a:ext cx="31872" cy="22310"/>
            </a:xfrm>
            <a:custGeom>
              <a:avLst/>
              <a:gdLst>
                <a:gd name="T0" fmla="*/ 4 w 10"/>
                <a:gd name="T1" fmla="*/ 7 h 7"/>
                <a:gd name="T2" fmla="*/ 4 w 10"/>
                <a:gd name="T3" fmla="*/ 0 h 7"/>
                <a:gd name="T4" fmla="*/ 4 w 10"/>
                <a:gd name="T5" fmla="*/ 7 h 7"/>
              </a:gdLst>
              <a:ahLst/>
              <a:cxnLst>
                <a:cxn ang="0">
                  <a:pos x="T0" y="T1"/>
                </a:cxn>
                <a:cxn ang="0">
                  <a:pos x="T2" y="T3"/>
                </a:cxn>
                <a:cxn ang="0">
                  <a:pos x="T4" y="T5"/>
                </a:cxn>
              </a:cxnLst>
              <a:rect l="0" t="0" r="r" b="b"/>
              <a:pathLst>
                <a:path w="10" h="7">
                  <a:moveTo>
                    <a:pt x="4" y="7"/>
                  </a:moveTo>
                  <a:cubicBezTo>
                    <a:pt x="3" y="3"/>
                    <a:pt x="10" y="1"/>
                    <a:pt x="4" y="0"/>
                  </a:cubicBezTo>
                  <a:cubicBezTo>
                    <a:pt x="4" y="1"/>
                    <a:pt x="0" y="6"/>
                    <a:pt x="4"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9" name="Freeform 56"/>
            <p:cNvSpPr>
              <a:spLocks/>
            </p:cNvSpPr>
            <p:nvPr/>
          </p:nvSpPr>
          <p:spPr bwMode="auto">
            <a:xfrm>
              <a:off x="111764861" y="105673542"/>
              <a:ext cx="19123" cy="28685"/>
            </a:xfrm>
            <a:custGeom>
              <a:avLst/>
              <a:gdLst>
                <a:gd name="T0" fmla="*/ 6 w 6"/>
                <a:gd name="T1" fmla="*/ 0 h 9"/>
                <a:gd name="T2" fmla="*/ 0 w 6"/>
                <a:gd name="T3" fmla="*/ 7 h 9"/>
                <a:gd name="T4" fmla="*/ 6 w 6"/>
                <a:gd name="T5" fmla="*/ 0 h 9"/>
              </a:gdLst>
              <a:ahLst/>
              <a:cxnLst>
                <a:cxn ang="0">
                  <a:pos x="T0" y="T1"/>
                </a:cxn>
                <a:cxn ang="0">
                  <a:pos x="T2" y="T3"/>
                </a:cxn>
                <a:cxn ang="0">
                  <a:pos x="T4" y="T5"/>
                </a:cxn>
              </a:cxnLst>
              <a:rect l="0" t="0" r="r" b="b"/>
              <a:pathLst>
                <a:path w="6" h="9">
                  <a:moveTo>
                    <a:pt x="6" y="0"/>
                  </a:moveTo>
                  <a:cubicBezTo>
                    <a:pt x="1" y="0"/>
                    <a:pt x="1" y="4"/>
                    <a:pt x="0" y="7"/>
                  </a:cubicBezTo>
                  <a:cubicBezTo>
                    <a:pt x="6" y="9"/>
                    <a:pt x="3" y="2"/>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0" name="Freeform 57"/>
            <p:cNvSpPr>
              <a:spLocks/>
            </p:cNvSpPr>
            <p:nvPr/>
          </p:nvSpPr>
          <p:spPr bwMode="auto">
            <a:xfrm>
              <a:off x="111854102" y="105683103"/>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1" name="Freeform 58"/>
            <p:cNvSpPr>
              <a:spLocks/>
            </p:cNvSpPr>
            <p:nvPr/>
          </p:nvSpPr>
          <p:spPr bwMode="auto">
            <a:xfrm>
              <a:off x="112354491" y="105673542"/>
              <a:ext cx="6375"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2" name="Freeform 59"/>
            <p:cNvSpPr>
              <a:spLocks/>
            </p:cNvSpPr>
            <p:nvPr/>
          </p:nvSpPr>
          <p:spPr bwMode="auto">
            <a:xfrm>
              <a:off x="111748925" y="105695852"/>
              <a:ext cx="22310" cy="25498"/>
            </a:xfrm>
            <a:custGeom>
              <a:avLst/>
              <a:gdLst>
                <a:gd name="T0" fmla="*/ 5 w 7"/>
                <a:gd name="T1" fmla="*/ 0 h 8"/>
                <a:gd name="T2" fmla="*/ 5 w 7"/>
                <a:gd name="T3" fmla="*/ 0 h 8"/>
              </a:gdLst>
              <a:ahLst/>
              <a:cxnLst>
                <a:cxn ang="0">
                  <a:pos x="T0" y="T1"/>
                </a:cxn>
                <a:cxn ang="0">
                  <a:pos x="T2" y="T3"/>
                </a:cxn>
              </a:cxnLst>
              <a:rect l="0" t="0" r="r" b="b"/>
              <a:pathLst>
                <a:path w="7" h="8">
                  <a:moveTo>
                    <a:pt x="5" y="0"/>
                  </a:moveTo>
                  <a:cubicBezTo>
                    <a:pt x="0" y="1"/>
                    <a:pt x="7" y="8"/>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3" name="Freeform 60"/>
            <p:cNvSpPr>
              <a:spLocks/>
            </p:cNvSpPr>
            <p:nvPr/>
          </p:nvSpPr>
          <p:spPr bwMode="auto">
            <a:xfrm>
              <a:off x="112335368" y="105702227"/>
              <a:ext cx="3187" cy="3187"/>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1"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4" name="Freeform 61"/>
            <p:cNvSpPr>
              <a:spLocks/>
            </p:cNvSpPr>
            <p:nvPr/>
          </p:nvSpPr>
          <p:spPr bwMode="auto">
            <a:xfrm>
              <a:off x="111981590" y="105702227"/>
              <a:ext cx="6374" cy="19123"/>
            </a:xfrm>
            <a:custGeom>
              <a:avLst/>
              <a:gdLst>
                <a:gd name="T0" fmla="*/ 1 w 2"/>
                <a:gd name="T1" fmla="*/ 0 h 6"/>
                <a:gd name="T2" fmla="*/ 0 w 2"/>
                <a:gd name="T3" fmla="*/ 0 h 6"/>
                <a:gd name="T4" fmla="*/ 0 w 2"/>
                <a:gd name="T5" fmla="*/ 6 h 6"/>
                <a:gd name="T6" fmla="*/ 1 w 2"/>
                <a:gd name="T7" fmla="*/ 0 h 6"/>
              </a:gdLst>
              <a:ahLst/>
              <a:cxnLst>
                <a:cxn ang="0">
                  <a:pos x="T0" y="T1"/>
                </a:cxn>
                <a:cxn ang="0">
                  <a:pos x="T2" y="T3"/>
                </a:cxn>
                <a:cxn ang="0">
                  <a:pos x="T4" y="T5"/>
                </a:cxn>
                <a:cxn ang="0">
                  <a:pos x="T6" y="T7"/>
                </a:cxn>
              </a:cxnLst>
              <a:rect l="0" t="0" r="r" b="b"/>
              <a:pathLst>
                <a:path w="2" h="6">
                  <a:moveTo>
                    <a:pt x="1" y="0"/>
                  </a:moveTo>
                  <a:cubicBezTo>
                    <a:pt x="1" y="0"/>
                    <a:pt x="0" y="0"/>
                    <a:pt x="0" y="0"/>
                  </a:cubicBezTo>
                  <a:cubicBezTo>
                    <a:pt x="0" y="2"/>
                    <a:pt x="0" y="4"/>
                    <a:pt x="0" y="6"/>
                  </a:cubicBezTo>
                  <a:cubicBezTo>
                    <a:pt x="2" y="5"/>
                    <a:pt x="1" y="2"/>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5" name="Freeform 62"/>
            <p:cNvSpPr>
              <a:spLocks/>
            </p:cNvSpPr>
            <p:nvPr/>
          </p:nvSpPr>
          <p:spPr bwMode="auto">
            <a:xfrm>
              <a:off x="111764861" y="105711788"/>
              <a:ext cx="9562" cy="9562"/>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1"/>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6" name="Freeform 63"/>
            <p:cNvSpPr>
              <a:spLocks/>
            </p:cNvSpPr>
            <p:nvPr/>
          </p:nvSpPr>
          <p:spPr bwMode="auto">
            <a:xfrm>
              <a:off x="112277999" y="105714975"/>
              <a:ext cx="19123" cy="44621"/>
            </a:xfrm>
            <a:custGeom>
              <a:avLst/>
              <a:gdLst>
                <a:gd name="T0" fmla="*/ 2 w 6"/>
                <a:gd name="T1" fmla="*/ 14 h 14"/>
                <a:gd name="T2" fmla="*/ 4 w 6"/>
                <a:gd name="T3" fmla="*/ 0 h 14"/>
                <a:gd name="T4" fmla="*/ 2 w 6"/>
                <a:gd name="T5" fmla="*/ 14 h 14"/>
              </a:gdLst>
              <a:ahLst/>
              <a:cxnLst>
                <a:cxn ang="0">
                  <a:pos x="T0" y="T1"/>
                </a:cxn>
                <a:cxn ang="0">
                  <a:pos x="T2" y="T3"/>
                </a:cxn>
                <a:cxn ang="0">
                  <a:pos x="T4" y="T5"/>
                </a:cxn>
              </a:cxnLst>
              <a:rect l="0" t="0" r="r" b="b"/>
              <a:pathLst>
                <a:path w="6" h="14">
                  <a:moveTo>
                    <a:pt x="2" y="14"/>
                  </a:moveTo>
                  <a:cubicBezTo>
                    <a:pt x="6" y="13"/>
                    <a:pt x="3" y="4"/>
                    <a:pt x="4" y="0"/>
                  </a:cubicBezTo>
                  <a:cubicBezTo>
                    <a:pt x="0" y="1"/>
                    <a:pt x="3" y="10"/>
                    <a:pt x="2" y="1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7" name="Freeform 64"/>
            <p:cNvSpPr>
              <a:spLocks/>
            </p:cNvSpPr>
            <p:nvPr/>
          </p:nvSpPr>
          <p:spPr bwMode="auto">
            <a:xfrm>
              <a:off x="111748925" y="105721350"/>
              <a:ext cx="22310" cy="22310"/>
            </a:xfrm>
            <a:custGeom>
              <a:avLst/>
              <a:gdLst>
                <a:gd name="T0" fmla="*/ 5 w 7"/>
                <a:gd name="T1" fmla="*/ 0 h 7"/>
                <a:gd name="T2" fmla="*/ 5 w 7"/>
                <a:gd name="T3" fmla="*/ 0 h 7"/>
              </a:gdLst>
              <a:ahLst/>
              <a:cxnLst>
                <a:cxn ang="0">
                  <a:pos x="T0" y="T1"/>
                </a:cxn>
                <a:cxn ang="0">
                  <a:pos x="T2" y="T3"/>
                </a:cxn>
              </a:cxnLst>
              <a:rect l="0" t="0" r="r" b="b"/>
              <a:pathLst>
                <a:path w="7" h="7">
                  <a:moveTo>
                    <a:pt x="5" y="0"/>
                  </a:moveTo>
                  <a:cubicBezTo>
                    <a:pt x="0" y="0"/>
                    <a:pt x="7" y="7"/>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8" name="Freeform 65"/>
            <p:cNvSpPr>
              <a:spLocks/>
            </p:cNvSpPr>
            <p:nvPr/>
          </p:nvSpPr>
          <p:spPr bwMode="auto">
            <a:xfrm>
              <a:off x="111806295" y="105724537"/>
              <a:ext cx="9561" cy="12749"/>
            </a:xfrm>
            <a:custGeom>
              <a:avLst/>
              <a:gdLst>
                <a:gd name="T0" fmla="*/ 3 w 3"/>
                <a:gd name="T1" fmla="*/ 0 h 4"/>
                <a:gd name="T2" fmla="*/ 0 w 3"/>
                <a:gd name="T3" fmla="*/ 4 h 4"/>
                <a:gd name="T4" fmla="*/ 3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0" y="0"/>
                    <a:pt x="0" y="2"/>
                    <a:pt x="0" y="4"/>
                  </a:cubicBezTo>
                  <a:cubicBezTo>
                    <a:pt x="1" y="4"/>
                    <a:pt x="2" y="4"/>
                    <a:pt x="3" y="4"/>
                  </a:cubicBezTo>
                  <a:cubicBezTo>
                    <a:pt x="3" y="3"/>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9" name="Freeform 66"/>
            <p:cNvSpPr>
              <a:spLocks/>
            </p:cNvSpPr>
            <p:nvPr/>
          </p:nvSpPr>
          <p:spPr bwMode="auto">
            <a:xfrm>
              <a:off x="111972028" y="105727724"/>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0" name="Freeform 67"/>
            <p:cNvSpPr>
              <a:spLocks/>
            </p:cNvSpPr>
            <p:nvPr/>
          </p:nvSpPr>
          <p:spPr bwMode="auto">
            <a:xfrm>
              <a:off x="112242940" y="105721350"/>
              <a:ext cx="19123" cy="47808"/>
            </a:xfrm>
            <a:custGeom>
              <a:avLst/>
              <a:gdLst>
                <a:gd name="T0" fmla="*/ 5 w 6"/>
                <a:gd name="T1" fmla="*/ 8 h 15"/>
                <a:gd name="T2" fmla="*/ 1 w 6"/>
                <a:gd name="T3" fmla="*/ 1 h 15"/>
                <a:gd name="T4" fmla="*/ 5 w 6"/>
                <a:gd name="T5" fmla="*/ 8 h 15"/>
              </a:gdLst>
              <a:ahLst/>
              <a:cxnLst>
                <a:cxn ang="0">
                  <a:pos x="T0" y="T1"/>
                </a:cxn>
                <a:cxn ang="0">
                  <a:pos x="T2" y="T3"/>
                </a:cxn>
                <a:cxn ang="0">
                  <a:pos x="T4" y="T5"/>
                </a:cxn>
              </a:cxnLst>
              <a:rect l="0" t="0" r="r" b="b"/>
              <a:pathLst>
                <a:path w="6" h="15">
                  <a:moveTo>
                    <a:pt x="5" y="8"/>
                  </a:moveTo>
                  <a:cubicBezTo>
                    <a:pt x="0" y="10"/>
                    <a:pt x="6" y="0"/>
                    <a:pt x="1" y="1"/>
                  </a:cubicBezTo>
                  <a:cubicBezTo>
                    <a:pt x="0" y="5"/>
                    <a:pt x="1" y="15"/>
                    <a:pt x="5"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1" name="Freeform 68"/>
            <p:cNvSpPr>
              <a:spLocks/>
            </p:cNvSpPr>
            <p:nvPr/>
          </p:nvSpPr>
          <p:spPr bwMode="auto">
            <a:xfrm>
              <a:off x="111889161" y="105734099"/>
              <a:ext cx="3188" cy="6374"/>
            </a:xfrm>
            <a:custGeom>
              <a:avLst/>
              <a:gdLst>
                <a:gd name="T0" fmla="*/ 0 w 1"/>
                <a:gd name="T1" fmla="*/ 1 h 2"/>
                <a:gd name="T2" fmla="*/ 0 w 1"/>
                <a:gd name="T3" fmla="*/ 1 h 2"/>
              </a:gdLst>
              <a:ahLst/>
              <a:cxnLst>
                <a:cxn ang="0">
                  <a:pos x="T0" y="T1"/>
                </a:cxn>
                <a:cxn ang="0">
                  <a:pos x="T2" y="T3"/>
                </a:cxn>
              </a:cxnLst>
              <a:rect l="0" t="0" r="r" b="b"/>
              <a:pathLst>
                <a:path w="1" h="2">
                  <a:moveTo>
                    <a:pt x="0" y="1"/>
                  </a:moveTo>
                  <a:cubicBezTo>
                    <a:pt x="1"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2" name="Freeform 69"/>
            <p:cNvSpPr>
              <a:spLocks/>
            </p:cNvSpPr>
            <p:nvPr/>
          </p:nvSpPr>
          <p:spPr bwMode="auto">
            <a:xfrm>
              <a:off x="111959280" y="105714975"/>
              <a:ext cx="6374"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3" name="Freeform 70"/>
            <p:cNvSpPr>
              <a:spLocks/>
            </p:cNvSpPr>
            <p:nvPr/>
          </p:nvSpPr>
          <p:spPr bwMode="auto">
            <a:xfrm>
              <a:off x="111787171" y="105737286"/>
              <a:ext cx="25498" cy="28684"/>
            </a:xfrm>
            <a:custGeom>
              <a:avLst/>
              <a:gdLst>
                <a:gd name="T0" fmla="*/ 6 w 8"/>
                <a:gd name="T1" fmla="*/ 0 h 9"/>
                <a:gd name="T2" fmla="*/ 6 w 8"/>
                <a:gd name="T3" fmla="*/ 0 h 9"/>
              </a:gdLst>
              <a:ahLst/>
              <a:cxnLst>
                <a:cxn ang="0">
                  <a:pos x="T0" y="T1"/>
                </a:cxn>
                <a:cxn ang="0">
                  <a:pos x="T2" y="T3"/>
                </a:cxn>
              </a:cxnLst>
              <a:rect l="0" t="0" r="r" b="b"/>
              <a:pathLst>
                <a:path w="8" h="9">
                  <a:moveTo>
                    <a:pt x="6" y="0"/>
                  </a:moveTo>
                  <a:cubicBezTo>
                    <a:pt x="0" y="2"/>
                    <a:pt x="8" y="9"/>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4" name="Freeform 71"/>
            <p:cNvSpPr>
              <a:spLocks/>
            </p:cNvSpPr>
            <p:nvPr/>
          </p:nvSpPr>
          <p:spPr bwMode="auto">
            <a:xfrm>
              <a:off x="111870038" y="105740473"/>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5" name="Freeform 72"/>
            <p:cNvSpPr>
              <a:spLocks/>
            </p:cNvSpPr>
            <p:nvPr/>
          </p:nvSpPr>
          <p:spPr bwMode="auto">
            <a:xfrm>
              <a:off x="111787171" y="105740473"/>
              <a:ext cx="9562" cy="9561"/>
            </a:xfrm>
            <a:custGeom>
              <a:avLst/>
              <a:gdLst>
                <a:gd name="T0" fmla="*/ 0 w 3"/>
                <a:gd name="T1" fmla="*/ 1 h 3"/>
                <a:gd name="T2" fmla="*/ 0 w 3"/>
                <a:gd name="T3" fmla="*/ 1 h 3"/>
              </a:gdLst>
              <a:ahLst/>
              <a:cxnLst>
                <a:cxn ang="0">
                  <a:pos x="T0" y="T1"/>
                </a:cxn>
                <a:cxn ang="0">
                  <a:pos x="T2" y="T3"/>
                </a:cxn>
              </a:cxnLst>
              <a:rect l="0" t="0" r="r" b="b"/>
              <a:pathLst>
                <a:path w="3" h="3">
                  <a:moveTo>
                    <a:pt x="0" y="1"/>
                  </a:moveTo>
                  <a:cubicBezTo>
                    <a:pt x="2" y="3"/>
                    <a:pt x="3"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6" name="Freeform 73"/>
            <p:cNvSpPr>
              <a:spLocks/>
            </p:cNvSpPr>
            <p:nvPr/>
          </p:nvSpPr>
          <p:spPr bwMode="auto">
            <a:xfrm>
              <a:off x="111968841" y="105743660"/>
              <a:ext cx="6375" cy="9562"/>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0" y="0"/>
                    <a:pt x="1" y="2"/>
                    <a:pt x="0" y="3"/>
                  </a:cubicBezTo>
                  <a:cubicBezTo>
                    <a:pt x="2" y="3"/>
                    <a:pt x="2" y="1"/>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7" name="Freeform 74"/>
            <p:cNvSpPr>
              <a:spLocks/>
            </p:cNvSpPr>
            <p:nvPr/>
          </p:nvSpPr>
          <p:spPr bwMode="auto">
            <a:xfrm>
              <a:off x="111866851" y="105753222"/>
              <a:ext cx="3187"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8" name="Freeform 75"/>
            <p:cNvSpPr>
              <a:spLocks/>
            </p:cNvSpPr>
            <p:nvPr/>
          </p:nvSpPr>
          <p:spPr bwMode="auto">
            <a:xfrm>
              <a:off x="111946531" y="105753222"/>
              <a:ext cx="12749" cy="22310"/>
            </a:xfrm>
            <a:custGeom>
              <a:avLst/>
              <a:gdLst>
                <a:gd name="T0" fmla="*/ 0 w 4"/>
                <a:gd name="T1" fmla="*/ 7 h 7"/>
                <a:gd name="T2" fmla="*/ 4 w 4"/>
                <a:gd name="T3" fmla="*/ 4 h 7"/>
                <a:gd name="T4" fmla="*/ 4 w 4"/>
                <a:gd name="T5" fmla="*/ 0 h 7"/>
                <a:gd name="T6" fmla="*/ 0 w 4"/>
                <a:gd name="T7" fmla="*/ 7 h 7"/>
              </a:gdLst>
              <a:ahLst/>
              <a:cxnLst>
                <a:cxn ang="0">
                  <a:pos x="T0" y="T1"/>
                </a:cxn>
                <a:cxn ang="0">
                  <a:pos x="T2" y="T3"/>
                </a:cxn>
                <a:cxn ang="0">
                  <a:pos x="T4" y="T5"/>
                </a:cxn>
                <a:cxn ang="0">
                  <a:pos x="T6" y="T7"/>
                </a:cxn>
              </a:cxnLst>
              <a:rect l="0" t="0" r="r" b="b"/>
              <a:pathLst>
                <a:path w="4" h="7">
                  <a:moveTo>
                    <a:pt x="0" y="7"/>
                  </a:moveTo>
                  <a:cubicBezTo>
                    <a:pt x="2" y="7"/>
                    <a:pt x="1" y="4"/>
                    <a:pt x="4" y="4"/>
                  </a:cubicBezTo>
                  <a:cubicBezTo>
                    <a:pt x="4" y="3"/>
                    <a:pt x="4" y="1"/>
                    <a:pt x="4" y="0"/>
                  </a:cubicBezTo>
                  <a:cubicBezTo>
                    <a:pt x="0" y="1"/>
                    <a:pt x="0" y="3"/>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9" name="Freeform 76"/>
            <p:cNvSpPr>
              <a:spLocks/>
            </p:cNvSpPr>
            <p:nvPr/>
          </p:nvSpPr>
          <p:spPr bwMode="auto">
            <a:xfrm>
              <a:off x="111790359" y="10576278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0" name="Freeform 77"/>
            <p:cNvSpPr>
              <a:spLocks/>
            </p:cNvSpPr>
            <p:nvPr/>
          </p:nvSpPr>
          <p:spPr bwMode="auto">
            <a:xfrm>
              <a:off x="111876413" y="105775532"/>
              <a:ext cx="6374" cy="3187"/>
            </a:xfrm>
            <a:custGeom>
              <a:avLst/>
              <a:gdLst>
                <a:gd name="T0" fmla="*/ 1 w 2"/>
                <a:gd name="T1" fmla="*/ 0 h 1"/>
                <a:gd name="T2" fmla="*/ 1 w 2"/>
                <a:gd name="T3" fmla="*/ 0 h 1"/>
              </a:gdLst>
              <a:ahLst/>
              <a:cxnLst>
                <a:cxn ang="0">
                  <a:pos x="T0" y="T1"/>
                </a:cxn>
                <a:cxn ang="0">
                  <a:pos x="T2" y="T3"/>
                </a:cxn>
              </a:cxnLst>
              <a:rect l="0" t="0" r="r" b="b"/>
              <a:pathLst>
                <a:path w="2" h="1">
                  <a:moveTo>
                    <a:pt x="1" y="0"/>
                  </a:moveTo>
                  <a:cubicBezTo>
                    <a:pt x="2" y="1"/>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1" name="Freeform 78"/>
            <p:cNvSpPr>
              <a:spLocks/>
            </p:cNvSpPr>
            <p:nvPr/>
          </p:nvSpPr>
          <p:spPr bwMode="auto">
            <a:xfrm>
              <a:off x="112284373" y="105775532"/>
              <a:ext cx="12749" cy="12749"/>
            </a:xfrm>
            <a:custGeom>
              <a:avLst/>
              <a:gdLst>
                <a:gd name="T0" fmla="*/ 0 w 4"/>
                <a:gd name="T1" fmla="*/ 4 h 4"/>
                <a:gd name="T2" fmla="*/ 4 w 4"/>
                <a:gd name="T3" fmla="*/ 4 h 4"/>
                <a:gd name="T4" fmla="*/ 4 w 4"/>
                <a:gd name="T5" fmla="*/ 0 h 4"/>
                <a:gd name="T6" fmla="*/ 0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3" y="4"/>
                    <a:pt x="4" y="4"/>
                  </a:cubicBezTo>
                  <a:cubicBezTo>
                    <a:pt x="4" y="3"/>
                    <a:pt x="4" y="1"/>
                    <a:pt x="4" y="0"/>
                  </a:cubicBezTo>
                  <a:cubicBezTo>
                    <a:pt x="3" y="0"/>
                    <a:pt x="2" y="0"/>
                    <a:pt x="0" y="0"/>
                  </a:cubicBezTo>
                  <a:cubicBezTo>
                    <a:pt x="0" y="1"/>
                    <a:pt x="0" y="3"/>
                    <a:pt x="0" y="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2" name="Freeform 79"/>
            <p:cNvSpPr>
              <a:spLocks/>
            </p:cNvSpPr>
            <p:nvPr/>
          </p:nvSpPr>
          <p:spPr bwMode="auto">
            <a:xfrm>
              <a:off x="111870038"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3" name="Freeform 80"/>
            <p:cNvSpPr>
              <a:spLocks/>
            </p:cNvSpPr>
            <p:nvPr/>
          </p:nvSpPr>
          <p:spPr bwMode="auto">
            <a:xfrm>
              <a:off x="112316245"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4" name="Freeform 81"/>
            <p:cNvSpPr>
              <a:spLocks/>
            </p:cNvSpPr>
            <p:nvPr/>
          </p:nvSpPr>
          <p:spPr bwMode="auto">
            <a:xfrm>
              <a:off x="111863664" y="105781906"/>
              <a:ext cx="22310" cy="22311"/>
            </a:xfrm>
            <a:custGeom>
              <a:avLst/>
              <a:gdLst>
                <a:gd name="T0" fmla="*/ 1 w 7"/>
                <a:gd name="T1" fmla="*/ 7 h 7"/>
                <a:gd name="T2" fmla="*/ 1 w 7"/>
                <a:gd name="T3" fmla="*/ 7 h 7"/>
              </a:gdLst>
              <a:ahLst/>
              <a:cxnLst>
                <a:cxn ang="0">
                  <a:pos x="T0" y="T1"/>
                </a:cxn>
                <a:cxn ang="0">
                  <a:pos x="T2" y="T3"/>
                </a:cxn>
              </a:cxnLst>
              <a:rect l="0" t="0" r="r" b="b"/>
              <a:pathLst>
                <a:path w="7" h="7">
                  <a:moveTo>
                    <a:pt x="1" y="7"/>
                  </a:moveTo>
                  <a:cubicBezTo>
                    <a:pt x="7" y="7"/>
                    <a:pt x="0" y="0"/>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5" name="Freeform 82"/>
            <p:cNvSpPr>
              <a:spLocks/>
            </p:cNvSpPr>
            <p:nvPr/>
          </p:nvSpPr>
          <p:spPr bwMode="auto">
            <a:xfrm>
              <a:off x="112335368" y="105842463"/>
              <a:ext cx="6375" cy="9562"/>
            </a:xfrm>
            <a:custGeom>
              <a:avLst/>
              <a:gdLst>
                <a:gd name="T0" fmla="*/ 0 w 2"/>
                <a:gd name="T1" fmla="*/ 1 h 3"/>
                <a:gd name="T2" fmla="*/ 0 w 2"/>
                <a:gd name="T3" fmla="*/ 1 h 3"/>
              </a:gdLst>
              <a:ahLst/>
              <a:cxnLst>
                <a:cxn ang="0">
                  <a:pos x="T0" y="T1"/>
                </a:cxn>
                <a:cxn ang="0">
                  <a:pos x="T2" y="T3"/>
                </a:cxn>
              </a:cxnLst>
              <a:rect l="0" t="0" r="r" b="b"/>
              <a:pathLst>
                <a:path w="2" h="3">
                  <a:moveTo>
                    <a:pt x="0" y="1"/>
                  </a:moveTo>
                  <a:cubicBezTo>
                    <a:pt x="1" y="3"/>
                    <a:pt x="2"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6" name="Freeform 83"/>
            <p:cNvSpPr>
              <a:spLocks/>
            </p:cNvSpPr>
            <p:nvPr/>
          </p:nvSpPr>
          <p:spPr bwMode="auto">
            <a:xfrm>
              <a:off x="111707492" y="106033694"/>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7" name="Freeform 84"/>
            <p:cNvSpPr>
              <a:spLocks/>
            </p:cNvSpPr>
            <p:nvPr/>
          </p:nvSpPr>
          <p:spPr bwMode="auto">
            <a:xfrm>
              <a:off x="111681994" y="106052818"/>
              <a:ext cx="31872" cy="191231"/>
            </a:xfrm>
            <a:custGeom>
              <a:avLst/>
              <a:gdLst>
                <a:gd name="T0" fmla="*/ 7 w 10"/>
                <a:gd name="T1" fmla="*/ 0 h 60"/>
                <a:gd name="T2" fmla="*/ 2 w 10"/>
                <a:gd name="T3" fmla="*/ 60 h 60"/>
                <a:gd name="T4" fmla="*/ 7 w 10"/>
                <a:gd name="T5" fmla="*/ 0 h 60"/>
              </a:gdLst>
              <a:ahLst/>
              <a:cxnLst>
                <a:cxn ang="0">
                  <a:pos x="T0" y="T1"/>
                </a:cxn>
                <a:cxn ang="0">
                  <a:pos x="T2" y="T3"/>
                </a:cxn>
                <a:cxn ang="0">
                  <a:pos x="T4" y="T5"/>
                </a:cxn>
              </a:cxnLst>
              <a:rect l="0" t="0" r="r" b="b"/>
              <a:pathLst>
                <a:path w="10" h="60">
                  <a:moveTo>
                    <a:pt x="7" y="0"/>
                  </a:moveTo>
                  <a:cubicBezTo>
                    <a:pt x="3" y="18"/>
                    <a:pt x="0" y="37"/>
                    <a:pt x="2" y="60"/>
                  </a:cubicBezTo>
                  <a:cubicBezTo>
                    <a:pt x="8" y="47"/>
                    <a:pt x="10" y="18"/>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8" name="Freeform 85"/>
            <p:cNvSpPr>
              <a:spLocks/>
            </p:cNvSpPr>
            <p:nvPr/>
          </p:nvSpPr>
          <p:spPr bwMode="auto">
            <a:xfrm>
              <a:off x="112507477" y="106119749"/>
              <a:ext cx="6374" cy="6374"/>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9" name="Freeform 86"/>
            <p:cNvSpPr>
              <a:spLocks/>
            </p:cNvSpPr>
            <p:nvPr/>
          </p:nvSpPr>
          <p:spPr bwMode="auto">
            <a:xfrm>
              <a:off x="112386363" y="106126123"/>
              <a:ext cx="117926" cy="28685"/>
            </a:xfrm>
            <a:custGeom>
              <a:avLst/>
              <a:gdLst>
                <a:gd name="T0" fmla="*/ 37 w 37"/>
                <a:gd name="T1" fmla="*/ 0 h 9"/>
                <a:gd name="T2" fmla="*/ 0 w 37"/>
                <a:gd name="T3" fmla="*/ 7 h 9"/>
                <a:gd name="T4" fmla="*/ 37 w 37"/>
                <a:gd name="T5" fmla="*/ 0 h 9"/>
              </a:gdLst>
              <a:ahLst/>
              <a:cxnLst>
                <a:cxn ang="0">
                  <a:pos x="T0" y="T1"/>
                </a:cxn>
                <a:cxn ang="0">
                  <a:pos x="T2" y="T3"/>
                </a:cxn>
                <a:cxn ang="0">
                  <a:pos x="T4" y="T5"/>
                </a:cxn>
              </a:cxnLst>
              <a:rect l="0" t="0" r="r" b="b"/>
              <a:pathLst>
                <a:path w="37" h="9">
                  <a:moveTo>
                    <a:pt x="37" y="0"/>
                  </a:moveTo>
                  <a:cubicBezTo>
                    <a:pt x="26" y="4"/>
                    <a:pt x="9" y="1"/>
                    <a:pt x="0" y="7"/>
                  </a:cubicBezTo>
                  <a:cubicBezTo>
                    <a:pt x="14" y="9"/>
                    <a:pt x="30" y="9"/>
                    <a:pt x="3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0" name="Freeform 87"/>
            <p:cNvSpPr>
              <a:spLocks/>
            </p:cNvSpPr>
            <p:nvPr/>
          </p:nvSpPr>
          <p:spPr bwMode="auto">
            <a:xfrm>
              <a:off x="111704304" y="106148433"/>
              <a:ext cx="35059" cy="57370"/>
            </a:xfrm>
            <a:custGeom>
              <a:avLst/>
              <a:gdLst>
                <a:gd name="T0" fmla="*/ 5 w 11"/>
                <a:gd name="T1" fmla="*/ 18 h 18"/>
                <a:gd name="T2" fmla="*/ 5 w 11"/>
                <a:gd name="T3" fmla="*/ 0 h 18"/>
                <a:gd name="T4" fmla="*/ 5 w 11"/>
                <a:gd name="T5" fmla="*/ 18 h 18"/>
              </a:gdLst>
              <a:ahLst/>
              <a:cxnLst>
                <a:cxn ang="0">
                  <a:pos x="T0" y="T1"/>
                </a:cxn>
                <a:cxn ang="0">
                  <a:pos x="T2" y="T3"/>
                </a:cxn>
                <a:cxn ang="0">
                  <a:pos x="T4" y="T5"/>
                </a:cxn>
              </a:cxnLst>
              <a:rect l="0" t="0" r="r" b="b"/>
              <a:pathLst>
                <a:path w="11" h="18">
                  <a:moveTo>
                    <a:pt x="5" y="18"/>
                  </a:moveTo>
                  <a:cubicBezTo>
                    <a:pt x="3" y="11"/>
                    <a:pt x="11" y="5"/>
                    <a:pt x="5" y="0"/>
                  </a:cubicBezTo>
                  <a:cubicBezTo>
                    <a:pt x="7" y="6"/>
                    <a:pt x="0" y="14"/>
                    <a:pt x="5" y="1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1" name="Freeform 88"/>
            <p:cNvSpPr>
              <a:spLocks/>
            </p:cNvSpPr>
            <p:nvPr/>
          </p:nvSpPr>
          <p:spPr bwMode="auto">
            <a:xfrm>
              <a:off x="112048521" y="106177118"/>
              <a:ext cx="50995" cy="22310"/>
            </a:xfrm>
            <a:custGeom>
              <a:avLst/>
              <a:gdLst>
                <a:gd name="T0" fmla="*/ 16 w 16"/>
                <a:gd name="T1" fmla="*/ 0 h 7"/>
                <a:gd name="T2" fmla="*/ 0 w 16"/>
                <a:gd name="T3" fmla="*/ 7 h 7"/>
                <a:gd name="T4" fmla="*/ 16 w 16"/>
                <a:gd name="T5" fmla="*/ 0 h 7"/>
              </a:gdLst>
              <a:ahLst/>
              <a:cxnLst>
                <a:cxn ang="0">
                  <a:pos x="T0" y="T1"/>
                </a:cxn>
                <a:cxn ang="0">
                  <a:pos x="T2" y="T3"/>
                </a:cxn>
                <a:cxn ang="0">
                  <a:pos x="T4" y="T5"/>
                </a:cxn>
              </a:cxnLst>
              <a:rect l="0" t="0" r="r" b="b"/>
              <a:pathLst>
                <a:path w="16" h="7">
                  <a:moveTo>
                    <a:pt x="16" y="0"/>
                  </a:moveTo>
                  <a:cubicBezTo>
                    <a:pt x="10" y="2"/>
                    <a:pt x="4" y="3"/>
                    <a:pt x="0" y="7"/>
                  </a:cubicBezTo>
                  <a:cubicBezTo>
                    <a:pt x="8" y="7"/>
                    <a:pt x="14" y="5"/>
                    <a:pt x="1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2" name="Freeform 89"/>
            <p:cNvSpPr>
              <a:spLocks/>
            </p:cNvSpPr>
            <p:nvPr/>
          </p:nvSpPr>
          <p:spPr bwMode="auto">
            <a:xfrm>
              <a:off x="112026211" y="106196241"/>
              <a:ext cx="22310" cy="22311"/>
            </a:xfrm>
            <a:custGeom>
              <a:avLst/>
              <a:gdLst>
                <a:gd name="T0" fmla="*/ 7 w 7"/>
                <a:gd name="T1" fmla="*/ 1 h 7"/>
                <a:gd name="T2" fmla="*/ 7 w 7"/>
                <a:gd name="T3" fmla="*/ 1 h 7"/>
              </a:gdLst>
              <a:ahLst/>
              <a:cxnLst>
                <a:cxn ang="0">
                  <a:pos x="T0" y="T1"/>
                </a:cxn>
                <a:cxn ang="0">
                  <a:pos x="T2" y="T3"/>
                </a:cxn>
              </a:cxnLst>
              <a:rect l="0" t="0" r="r" b="b"/>
              <a:pathLst>
                <a:path w="7" h="7">
                  <a:moveTo>
                    <a:pt x="7" y="1"/>
                  </a:moveTo>
                  <a:cubicBezTo>
                    <a:pt x="0" y="0"/>
                    <a:pt x="7" y="7"/>
                    <a:pt x="7"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3" name="Freeform 90"/>
            <p:cNvSpPr>
              <a:spLocks/>
            </p:cNvSpPr>
            <p:nvPr/>
          </p:nvSpPr>
          <p:spPr bwMode="auto">
            <a:xfrm>
              <a:off x="111710679" y="106352414"/>
              <a:ext cx="6374" cy="57369"/>
            </a:xfrm>
            <a:custGeom>
              <a:avLst/>
              <a:gdLst>
                <a:gd name="T0" fmla="*/ 1 w 2"/>
                <a:gd name="T1" fmla="*/ 7 h 18"/>
                <a:gd name="T2" fmla="*/ 1 w 2"/>
                <a:gd name="T3" fmla="*/ 7 h 18"/>
              </a:gdLst>
              <a:ahLst/>
              <a:cxnLst>
                <a:cxn ang="0">
                  <a:pos x="T0" y="T1"/>
                </a:cxn>
                <a:cxn ang="0">
                  <a:pos x="T2" y="T3"/>
                </a:cxn>
              </a:cxnLst>
              <a:rect l="0" t="0" r="r" b="b"/>
              <a:pathLst>
                <a:path w="2" h="18">
                  <a:moveTo>
                    <a:pt x="1" y="7"/>
                  </a:moveTo>
                  <a:cubicBezTo>
                    <a:pt x="2" y="0"/>
                    <a:pt x="0" y="18"/>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4" name="Freeform 91"/>
            <p:cNvSpPr>
              <a:spLocks/>
            </p:cNvSpPr>
            <p:nvPr/>
          </p:nvSpPr>
          <p:spPr bwMode="auto">
            <a:xfrm>
              <a:off x="111720240" y="106390660"/>
              <a:ext cx="9562"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5" name="Freeform 92"/>
            <p:cNvSpPr>
              <a:spLocks/>
            </p:cNvSpPr>
            <p:nvPr/>
          </p:nvSpPr>
          <p:spPr bwMode="auto">
            <a:xfrm>
              <a:off x="111713866" y="106397034"/>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6" name="Freeform 93"/>
            <p:cNvSpPr>
              <a:spLocks/>
            </p:cNvSpPr>
            <p:nvPr/>
          </p:nvSpPr>
          <p:spPr bwMode="auto">
            <a:xfrm>
              <a:off x="111713866" y="106419345"/>
              <a:ext cx="6374" cy="3187"/>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7" name="Freeform 94"/>
            <p:cNvSpPr>
              <a:spLocks/>
            </p:cNvSpPr>
            <p:nvPr/>
          </p:nvSpPr>
          <p:spPr bwMode="auto">
            <a:xfrm>
              <a:off x="111713866" y="106428906"/>
              <a:ext cx="6374"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8" name="Freeform 95"/>
            <p:cNvSpPr>
              <a:spLocks/>
            </p:cNvSpPr>
            <p:nvPr/>
          </p:nvSpPr>
          <p:spPr bwMode="auto">
            <a:xfrm>
              <a:off x="112328994" y="106524522"/>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9" name="Freeform 96"/>
            <p:cNvSpPr>
              <a:spLocks/>
            </p:cNvSpPr>
            <p:nvPr/>
          </p:nvSpPr>
          <p:spPr bwMode="auto">
            <a:xfrm>
              <a:off x="112344930" y="106521335"/>
              <a:ext cx="9561" cy="6374"/>
            </a:xfrm>
            <a:custGeom>
              <a:avLst/>
              <a:gdLst>
                <a:gd name="T0" fmla="*/ 3 w 3"/>
                <a:gd name="T1" fmla="*/ 0 h 2"/>
                <a:gd name="T2" fmla="*/ 3 w 3"/>
                <a:gd name="T3" fmla="*/ 0 h 2"/>
              </a:gdLst>
              <a:ahLst/>
              <a:cxnLst>
                <a:cxn ang="0">
                  <a:pos x="T0" y="T1"/>
                </a:cxn>
                <a:cxn ang="0">
                  <a:pos x="T2" y="T3"/>
                </a:cxn>
              </a:cxnLst>
              <a:rect l="0" t="0" r="r" b="b"/>
              <a:pathLst>
                <a:path w="3" h="2">
                  <a:moveTo>
                    <a:pt x="3" y="0"/>
                  </a:moveTo>
                  <a:cubicBezTo>
                    <a:pt x="0" y="1"/>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0" name="Freeform 97"/>
            <p:cNvSpPr>
              <a:spLocks/>
            </p:cNvSpPr>
            <p:nvPr/>
          </p:nvSpPr>
          <p:spPr bwMode="auto">
            <a:xfrm>
              <a:off x="112316245" y="106530896"/>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1" name="Freeform 98"/>
            <p:cNvSpPr>
              <a:spLocks/>
            </p:cNvSpPr>
            <p:nvPr/>
          </p:nvSpPr>
          <p:spPr bwMode="auto">
            <a:xfrm>
              <a:off x="112233378"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0" y="0"/>
                    <a:pt x="2" y="2"/>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2" name="Freeform 99"/>
            <p:cNvSpPr>
              <a:spLocks/>
            </p:cNvSpPr>
            <p:nvPr/>
          </p:nvSpPr>
          <p:spPr bwMode="auto">
            <a:xfrm>
              <a:off x="112284373"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2"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3" name="Freeform 100"/>
            <p:cNvSpPr>
              <a:spLocks/>
            </p:cNvSpPr>
            <p:nvPr/>
          </p:nvSpPr>
          <p:spPr bwMode="auto">
            <a:xfrm>
              <a:off x="112395925" y="106553207"/>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4" name="Freeform 101"/>
            <p:cNvSpPr>
              <a:spLocks/>
            </p:cNvSpPr>
            <p:nvPr/>
          </p:nvSpPr>
          <p:spPr bwMode="auto">
            <a:xfrm>
              <a:off x="112386363" y="106553207"/>
              <a:ext cx="9562" cy="9561"/>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2"/>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5" name="Freeform 102"/>
            <p:cNvSpPr>
              <a:spLocks/>
            </p:cNvSpPr>
            <p:nvPr/>
          </p:nvSpPr>
          <p:spPr bwMode="auto">
            <a:xfrm>
              <a:off x="112058083" y="106559581"/>
              <a:ext cx="9561"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6" name="Freeform 103"/>
            <p:cNvSpPr>
              <a:spLocks/>
            </p:cNvSpPr>
            <p:nvPr/>
          </p:nvSpPr>
          <p:spPr bwMode="auto">
            <a:xfrm>
              <a:off x="112379989" y="106562768"/>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7" name="Freeform 104"/>
            <p:cNvSpPr>
              <a:spLocks/>
            </p:cNvSpPr>
            <p:nvPr/>
          </p:nvSpPr>
          <p:spPr bwMode="auto">
            <a:xfrm>
              <a:off x="112325807" y="106588266"/>
              <a:ext cx="15936" cy="9561"/>
            </a:xfrm>
            <a:custGeom>
              <a:avLst/>
              <a:gdLst>
                <a:gd name="T0" fmla="*/ 5 w 5"/>
                <a:gd name="T1" fmla="*/ 0 h 3"/>
                <a:gd name="T2" fmla="*/ 0 w 5"/>
                <a:gd name="T3" fmla="*/ 0 h 3"/>
                <a:gd name="T4" fmla="*/ 5 w 5"/>
                <a:gd name="T5" fmla="*/ 0 h 3"/>
              </a:gdLst>
              <a:ahLst/>
              <a:cxnLst>
                <a:cxn ang="0">
                  <a:pos x="T0" y="T1"/>
                </a:cxn>
                <a:cxn ang="0">
                  <a:pos x="T2" y="T3"/>
                </a:cxn>
                <a:cxn ang="0">
                  <a:pos x="T4" y="T5"/>
                </a:cxn>
              </a:cxnLst>
              <a:rect l="0" t="0" r="r" b="b"/>
              <a:pathLst>
                <a:path w="5" h="3">
                  <a:moveTo>
                    <a:pt x="5" y="0"/>
                  </a:moveTo>
                  <a:cubicBezTo>
                    <a:pt x="3" y="0"/>
                    <a:pt x="2" y="0"/>
                    <a:pt x="0" y="0"/>
                  </a:cubicBezTo>
                  <a:cubicBezTo>
                    <a:pt x="0" y="3"/>
                    <a:pt x="5" y="3"/>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8" name="Freeform 105"/>
            <p:cNvSpPr>
              <a:spLocks/>
            </p:cNvSpPr>
            <p:nvPr/>
          </p:nvSpPr>
          <p:spPr bwMode="auto">
            <a:xfrm>
              <a:off x="112303496" y="106594640"/>
              <a:ext cx="9562" cy="637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0" y="0"/>
                    <a:pt x="0" y="2"/>
                  </a:cubicBezTo>
                  <a:cubicBezTo>
                    <a:pt x="1"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9" name="Freeform 106"/>
            <p:cNvSpPr>
              <a:spLocks/>
            </p:cNvSpPr>
            <p:nvPr/>
          </p:nvSpPr>
          <p:spPr bwMode="auto">
            <a:xfrm>
              <a:off x="111997526" y="106683881"/>
              <a:ext cx="9562" cy="6375"/>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0" name="Freeform 107"/>
            <p:cNvSpPr>
              <a:spLocks/>
            </p:cNvSpPr>
            <p:nvPr/>
          </p:nvSpPr>
          <p:spPr bwMode="auto">
            <a:xfrm>
              <a:off x="111936969" y="106687069"/>
              <a:ext cx="60557" cy="31872"/>
            </a:xfrm>
            <a:custGeom>
              <a:avLst/>
              <a:gdLst>
                <a:gd name="T0" fmla="*/ 0 w 19"/>
                <a:gd name="T1" fmla="*/ 8 h 10"/>
                <a:gd name="T2" fmla="*/ 19 w 19"/>
                <a:gd name="T3" fmla="*/ 1 h 10"/>
                <a:gd name="T4" fmla="*/ 0 w 19"/>
                <a:gd name="T5" fmla="*/ 8 h 10"/>
              </a:gdLst>
              <a:ahLst/>
              <a:cxnLst>
                <a:cxn ang="0">
                  <a:pos x="T0" y="T1"/>
                </a:cxn>
                <a:cxn ang="0">
                  <a:pos x="T2" y="T3"/>
                </a:cxn>
                <a:cxn ang="0">
                  <a:pos x="T4" y="T5"/>
                </a:cxn>
              </a:cxnLst>
              <a:rect l="0" t="0" r="r" b="b"/>
              <a:pathLst>
                <a:path w="19" h="10">
                  <a:moveTo>
                    <a:pt x="0" y="8"/>
                  </a:moveTo>
                  <a:cubicBezTo>
                    <a:pt x="5" y="10"/>
                    <a:pt x="18" y="9"/>
                    <a:pt x="19" y="1"/>
                  </a:cubicBezTo>
                  <a:cubicBezTo>
                    <a:pt x="10" y="3"/>
                    <a:pt x="4" y="0"/>
                    <a:pt x="0"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1" name="Freeform 108"/>
            <p:cNvSpPr>
              <a:spLocks/>
            </p:cNvSpPr>
            <p:nvPr/>
          </p:nvSpPr>
          <p:spPr bwMode="auto">
            <a:xfrm>
              <a:off x="112612654" y="106680694"/>
              <a:ext cx="22310" cy="22311"/>
            </a:xfrm>
            <a:custGeom>
              <a:avLst/>
              <a:gdLst>
                <a:gd name="T0" fmla="*/ 5 w 7"/>
                <a:gd name="T1" fmla="*/ 7 h 7"/>
                <a:gd name="T2" fmla="*/ 5 w 7"/>
                <a:gd name="T3" fmla="*/ 7 h 7"/>
              </a:gdLst>
              <a:ahLst/>
              <a:cxnLst>
                <a:cxn ang="0">
                  <a:pos x="T0" y="T1"/>
                </a:cxn>
                <a:cxn ang="0">
                  <a:pos x="T2" y="T3"/>
                </a:cxn>
              </a:cxnLst>
              <a:rect l="0" t="0" r="r" b="b"/>
              <a:pathLst>
                <a:path w="7" h="7">
                  <a:moveTo>
                    <a:pt x="5" y="7"/>
                  </a:moveTo>
                  <a:cubicBezTo>
                    <a:pt x="7" y="0"/>
                    <a:pt x="0" y="7"/>
                    <a:pt x="5"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2" name="Freeform 109"/>
            <p:cNvSpPr>
              <a:spLocks/>
            </p:cNvSpPr>
            <p:nvPr/>
          </p:nvSpPr>
          <p:spPr bwMode="auto">
            <a:xfrm>
              <a:off x="112660462" y="106718941"/>
              <a:ext cx="516325" cy="270911"/>
            </a:xfrm>
            <a:custGeom>
              <a:avLst/>
              <a:gdLst>
                <a:gd name="T0" fmla="*/ 162 w 162"/>
                <a:gd name="T1" fmla="*/ 48 h 85"/>
                <a:gd name="T2" fmla="*/ 52 w 162"/>
                <a:gd name="T3" fmla="*/ 0 h 85"/>
                <a:gd name="T4" fmla="*/ 0 w 162"/>
                <a:gd name="T5" fmla="*/ 85 h 85"/>
                <a:gd name="T6" fmla="*/ 102 w 162"/>
                <a:gd name="T7" fmla="*/ 85 h 85"/>
                <a:gd name="T8" fmla="*/ 162 w 162"/>
                <a:gd name="T9" fmla="*/ 48 h 85"/>
              </a:gdLst>
              <a:ahLst/>
              <a:cxnLst>
                <a:cxn ang="0">
                  <a:pos x="T0" y="T1"/>
                </a:cxn>
                <a:cxn ang="0">
                  <a:pos x="T2" y="T3"/>
                </a:cxn>
                <a:cxn ang="0">
                  <a:pos x="T4" y="T5"/>
                </a:cxn>
                <a:cxn ang="0">
                  <a:pos x="T6" y="T7"/>
                </a:cxn>
                <a:cxn ang="0">
                  <a:pos x="T8" y="T9"/>
                </a:cxn>
              </a:cxnLst>
              <a:rect l="0" t="0" r="r" b="b"/>
              <a:pathLst>
                <a:path w="162" h="85">
                  <a:moveTo>
                    <a:pt x="162" y="48"/>
                  </a:moveTo>
                  <a:cubicBezTo>
                    <a:pt x="150" y="14"/>
                    <a:pt x="86" y="18"/>
                    <a:pt x="52" y="0"/>
                  </a:cubicBezTo>
                  <a:cubicBezTo>
                    <a:pt x="33" y="24"/>
                    <a:pt x="19" y="57"/>
                    <a:pt x="0" y="85"/>
                  </a:cubicBezTo>
                  <a:cubicBezTo>
                    <a:pt x="102" y="85"/>
                    <a:pt x="102" y="85"/>
                    <a:pt x="102" y="85"/>
                  </a:cubicBezTo>
                  <a:cubicBezTo>
                    <a:pt x="117" y="67"/>
                    <a:pt x="136" y="53"/>
                    <a:pt x="162" y="4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3" name="Freeform 110"/>
            <p:cNvSpPr>
              <a:spLocks/>
            </p:cNvSpPr>
            <p:nvPr/>
          </p:nvSpPr>
          <p:spPr bwMode="auto">
            <a:xfrm>
              <a:off x="111513073" y="106718941"/>
              <a:ext cx="497202" cy="270911"/>
            </a:xfrm>
            <a:custGeom>
              <a:avLst/>
              <a:gdLst>
                <a:gd name="T0" fmla="*/ 125 w 156"/>
                <a:gd name="T1" fmla="*/ 27 h 85"/>
                <a:gd name="T2" fmla="*/ 118 w 156"/>
                <a:gd name="T3" fmla="*/ 2 h 85"/>
                <a:gd name="T4" fmla="*/ 60 w 156"/>
                <a:gd name="T5" fmla="*/ 18 h 85"/>
                <a:gd name="T6" fmla="*/ 0 w 156"/>
                <a:gd name="T7" fmla="*/ 39 h 85"/>
                <a:gd name="T8" fmla="*/ 12 w 156"/>
                <a:gd name="T9" fmla="*/ 52 h 85"/>
                <a:gd name="T10" fmla="*/ 37 w 156"/>
                <a:gd name="T11" fmla="*/ 85 h 85"/>
                <a:gd name="T12" fmla="*/ 156 w 156"/>
                <a:gd name="T13" fmla="*/ 85 h 85"/>
                <a:gd name="T14" fmla="*/ 125 w 156"/>
                <a:gd name="T15" fmla="*/ 27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85">
                  <a:moveTo>
                    <a:pt x="125" y="27"/>
                  </a:moveTo>
                  <a:cubicBezTo>
                    <a:pt x="122" y="19"/>
                    <a:pt x="117" y="10"/>
                    <a:pt x="118" y="2"/>
                  </a:cubicBezTo>
                  <a:cubicBezTo>
                    <a:pt x="100" y="0"/>
                    <a:pt x="81" y="13"/>
                    <a:pt x="60" y="18"/>
                  </a:cubicBezTo>
                  <a:cubicBezTo>
                    <a:pt x="36" y="23"/>
                    <a:pt x="14" y="24"/>
                    <a:pt x="0" y="39"/>
                  </a:cubicBezTo>
                  <a:cubicBezTo>
                    <a:pt x="2" y="44"/>
                    <a:pt x="8" y="48"/>
                    <a:pt x="12" y="52"/>
                  </a:cubicBezTo>
                  <a:cubicBezTo>
                    <a:pt x="20" y="59"/>
                    <a:pt x="29" y="71"/>
                    <a:pt x="37" y="85"/>
                  </a:cubicBezTo>
                  <a:cubicBezTo>
                    <a:pt x="156" y="85"/>
                    <a:pt x="156" y="85"/>
                    <a:pt x="156" y="85"/>
                  </a:cubicBezTo>
                  <a:cubicBezTo>
                    <a:pt x="144" y="67"/>
                    <a:pt x="134" y="47"/>
                    <a:pt x="125" y="2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grpSp>
      <p:sp>
        <p:nvSpPr>
          <p:cNvPr id="95" name="Rectangle 111"/>
          <p:cNvSpPr>
            <a:spLocks noChangeArrowheads="1"/>
          </p:cNvSpPr>
          <p:nvPr userDrawn="1"/>
        </p:nvSpPr>
        <p:spPr bwMode="auto">
          <a:xfrm>
            <a:off x="0" y="6248400"/>
            <a:ext cx="9144000" cy="609600"/>
          </a:xfrm>
          <a:prstGeom prst="rect">
            <a:avLst/>
          </a:prstGeom>
          <a:solidFill>
            <a:schemeClr val="accent3">
              <a:lumMod val="60000"/>
              <a:lumOff val="4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96" name="Rectangle 112"/>
          <p:cNvSpPr>
            <a:spLocks noChangeArrowheads="1"/>
          </p:cNvSpPr>
          <p:nvPr userDrawn="1"/>
        </p:nvSpPr>
        <p:spPr bwMode="auto">
          <a:xfrm>
            <a:off x="0" y="6723063"/>
            <a:ext cx="91440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
        <p:nvSpPr>
          <p:cNvPr id="94" name="Rectangle 112"/>
          <p:cNvSpPr>
            <a:spLocks noChangeArrowheads="1"/>
          </p:cNvSpPr>
          <p:nvPr userDrawn="1"/>
        </p:nvSpPr>
        <p:spPr bwMode="auto">
          <a:xfrm>
            <a:off x="2171700" y="1173163"/>
            <a:ext cx="69723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785" r:id="rId1"/>
  </p:sldLayoutIdLst>
  <p:hf hdr="0" ftr="0" dt="0"/>
  <p:txStyles>
    <p:titleStyle>
      <a:lvl1pPr algn="l" rtl="0" eaLnBrk="0" fontAlgn="base" hangingPunct="0">
        <a:spcBef>
          <a:spcPct val="0"/>
        </a:spcBef>
        <a:spcAft>
          <a:spcPct val="0"/>
        </a:spcAft>
        <a:defRPr sz="4000" kern="12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Times New Roman" pitchFamily="18" charset="0"/>
        </a:defRPr>
      </a:lvl2pPr>
      <a:lvl3pPr algn="l" rtl="0" eaLnBrk="0" fontAlgn="base" hangingPunct="0">
        <a:spcBef>
          <a:spcPct val="0"/>
        </a:spcBef>
        <a:spcAft>
          <a:spcPct val="0"/>
        </a:spcAft>
        <a:defRPr sz="4000">
          <a:solidFill>
            <a:schemeClr val="bg1"/>
          </a:solidFill>
          <a:latin typeface="Times New Roman" pitchFamily="18" charset="0"/>
        </a:defRPr>
      </a:lvl3pPr>
      <a:lvl4pPr algn="l" rtl="0" eaLnBrk="0" fontAlgn="base" hangingPunct="0">
        <a:spcBef>
          <a:spcPct val="0"/>
        </a:spcBef>
        <a:spcAft>
          <a:spcPct val="0"/>
        </a:spcAft>
        <a:defRPr sz="4000">
          <a:solidFill>
            <a:schemeClr val="bg1"/>
          </a:solidFill>
          <a:latin typeface="Times New Roman" pitchFamily="18" charset="0"/>
        </a:defRPr>
      </a:lvl4pPr>
      <a:lvl5pPr algn="l" rtl="0" eaLnBrk="0" fontAlgn="base" hangingPunct="0">
        <a:spcBef>
          <a:spcPct val="0"/>
        </a:spcBef>
        <a:spcAft>
          <a:spcPct val="0"/>
        </a:spcAft>
        <a:defRPr sz="4000">
          <a:solidFill>
            <a:schemeClr val="bg1"/>
          </a:solidFill>
          <a:latin typeface="Times New Roman" pitchFamily="18" charset="0"/>
        </a:defRPr>
      </a:lvl5pPr>
      <a:lvl6pPr marL="457200" algn="l" rtl="0" fontAlgn="base">
        <a:spcBef>
          <a:spcPct val="0"/>
        </a:spcBef>
        <a:spcAft>
          <a:spcPct val="0"/>
        </a:spcAft>
        <a:defRPr sz="4000">
          <a:solidFill>
            <a:schemeClr val="bg1"/>
          </a:solidFill>
          <a:latin typeface="Times New Roman" pitchFamily="18" charset="0"/>
        </a:defRPr>
      </a:lvl6pPr>
      <a:lvl7pPr marL="914400" algn="l" rtl="0" fontAlgn="base">
        <a:spcBef>
          <a:spcPct val="0"/>
        </a:spcBef>
        <a:spcAft>
          <a:spcPct val="0"/>
        </a:spcAft>
        <a:defRPr sz="4000">
          <a:solidFill>
            <a:schemeClr val="bg1"/>
          </a:solidFill>
          <a:latin typeface="Times New Roman" pitchFamily="18" charset="0"/>
        </a:defRPr>
      </a:lvl7pPr>
      <a:lvl8pPr marL="1371600" algn="l" rtl="0" fontAlgn="base">
        <a:spcBef>
          <a:spcPct val="0"/>
        </a:spcBef>
        <a:spcAft>
          <a:spcPct val="0"/>
        </a:spcAft>
        <a:defRPr sz="4000">
          <a:solidFill>
            <a:schemeClr val="bg1"/>
          </a:solidFill>
          <a:latin typeface="Times New Roman" pitchFamily="18" charset="0"/>
        </a:defRPr>
      </a:lvl8pPr>
      <a:lvl9pPr marL="1828800" algn="l" rtl="0" fontAlgn="base">
        <a:spcBef>
          <a:spcPct val="0"/>
        </a:spcBef>
        <a:spcAft>
          <a:spcPct val="0"/>
        </a:spcAft>
        <a:defRPr sz="4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3" name="Rectangle 2"/>
          <p:cNvSpPr>
            <a:spLocks noChangeArrowheads="1"/>
          </p:cNvSpPr>
          <p:nvPr userDrawn="1"/>
        </p:nvSpPr>
        <p:spPr bwMode="auto">
          <a:xfrm>
            <a:off x="2171700" y="0"/>
            <a:ext cx="6972300" cy="1566863"/>
          </a:xfrm>
          <a:prstGeom prst="rect">
            <a:avLst/>
          </a:prstGeom>
          <a:solidFill>
            <a:schemeClr val="accent3"/>
          </a:solidFill>
          <a:ln>
            <a:noFill/>
          </a:ln>
          <a:effectLst/>
        </p:spPr>
        <p:txBody>
          <a:bodyPr lIns="36576" tIns="36576" rIns="36576" bIns="36576"/>
          <a:lstStyle/>
          <a:p>
            <a:pPr>
              <a:defRPr/>
            </a:pPr>
            <a:endParaRPr lang="en-US">
              <a:solidFill>
                <a:prstClr val="black"/>
              </a:solidFill>
              <a:latin typeface="Arial" charset="0"/>
            </a:endParaRPr>
          </a:p>
        </p:txBody>
      </p:sp>
      <p:sp>
        <p:nvSpPr>
          <p:cNvPr id="6147" name="Title Placeholder 1"/>
          <p:cNvSpPr>
            <a:spLocks noGrp="1"/>
          </p:cNvSpPr>
          <p:nvPr>
            <p:ph type="title"/>
          </p:nvPr>
        </p:nvSpPr>
        <p:spPr bwMode="auto">
          <a:xfrm>
            <a:off x="2286000" y="476250"/>
            <a:ext cx="6553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Content with Text and Photo</a:t>
            </a:r>
          </a:p>
        </p:txBody>
      </p:sp>
      <p:sp>
        <p:nvSpPr>
          <p:cNvPr id="6148" name="Text Placeholder 2"/>
          <p:cNvSpPr>
            <a:spLocks noGrp="1"/>
          </p:cNvSpPr>
          <p:nvPr>
            <p:ph type="body" idx="1"/>
          </p:nvPr>
        </p:nvSpPr>
        <p:spPr bwMode="auto">
          <a:xfrm>
            <a:off x="2209800" y="1828800"/>
            <a:ext cx="662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6149" name="Group 3"/>
          <p:cNvGrpSpPr>
            <a:grpSpLocks/>
          </p:cNvGrpSpPr>
          <p:nvPr userDrawn="1"/>
        </p:nvGrpSpPr>
        <p:grpSpPr bwMode="auto">
          <a:xfrm>
            <a:off x="1588" y="0"/>
            <a:ext cx="1558925" cy="1566863"/>
            <a:chOff x="-42868" y="0"/>
            <a:chExt cx="1559309" cy="1566483"/>
          </a:xfrm>
        </p:grpSpPr>
        <p:sp>
          <p:nvSpPr>
            <p:cNvPr id="5" name="Rectangle 7"/>
            <p:cNvSpPr>
              <a:spLocks noChangeArrowheads="1"/>
            </p:cNvSpPr>
            <p:nvPr/>
          </p:nvSpPr>
          <p:spPr bwMode="auto">
            <a:xfrm>
              <a:off x="-42868" y="0"/>
              <a:ext cx="832055" cy="1566483"/>
            </a:xfrm>
            <a:prstGeom prst="rect">
              <a:avLst/>
            </a:prstGeom>
            <a:solidFill>
              <a:schemeClr val="accent4">
                <a:lumMod val="40000"/>
                <a:lumOff val="6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6" name="Rectangle 8"/>
            <p:cNvSpPr>
              <a:spLocks noChangeArrowheads="1"/>
            </p:cNvSpPr>
            <p:nvPr/>
          </p:nvSpPr>
          <p:spPr bwMode="auto">
            <a:xfrm>
              <a:off x="149266" y="0"/>
              <a:ext cx="242948" cy="1566483"/>
            </a:xfrm>
            <a:prstGeom prst="rect">
              <a:avLst/>
            </a:prstGeom>
            <a:solidFill>
              <a:schemeClr val="accent4">
                <a:lumMod val="20000"/>
                <a:lumOff val="8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7" name="Rectangle 9"/>
            <p:cNvSpPr>
              <a:spLocks noChangeArrowheads="1"/>
            </p:cNvSpPr>
            <p:nvPr/>
          </p:nvSpPr>
          <p:spPr bwMode="auto">
            <a:xfrm>
              <a:off x="924157" y="0"/>
              <a:ext cx="422379" cy="1566483"/>
            </a:xfrm>
            <a:prstGeom prst="rect">
              <a:avLst/>
            </a:prstGeom>
            <a:solidFill>
              <a:schemeClr val="accent5"/>
            </a:solidFill>
            <a:ln>
              <a:noFill/>
            </a:ln>
            <a:effectLst/>
          </p:spPr>
          <p:txBody>
            <a:bodyPr lIns="36576" tIns="36576" rIns="36576" bIns="36576"/>
            <a:lstStyle/>
            <a:p>
              <a:pPr>
                <a:defRPr/>
              </a:pPr>
              <a:endParaRPr lang="en-US">
                <a:solidFill>
                  <a:prstClr val="black"/>
                </a:solidFill>
                <a:latin typeface="Arial" charset="0"/>
              </a:endParaRPr>
            </a:p>
          </p:txBody>
        </p:sp>
        <p:sp>
          <p:nvSpPr>
            <p:cNvPr id="8" name="Rectangle 10"/>
            <p:cNvSpPr>
              <a:spLocks noChangeArrowheads="1"/>
            </p:cNvSpPr>
            <p:nvPr/>
          </p:nvSpPr>
          <p:spPr bwMode="auto">
            <a:xfrm>
              <a:off x="1097238" y="0"/>
              <a:ext cx="39697" cy="1566483"/>
            </a:xfrm>
            <a:prstGeom prst="rect">
              <a:avLst/>
            </a:prstGeom>
            <a:solidFill>
              <a:schemeClr val="bg1"/>
            </a:solidFill>
            <a:ln>
              <a:noFill/>
            </a:ln>
            <a:effectLst/>
          </p:spPr>
          <p:txBody>
            <a:bodyPr lIns="36576" tIns="36576" rIns="36576" bIns="36576"/>
            <a:lstStyle/>
            <a:p>
              <a:pPr>
                <a:defRPr/>
              </a:pPr>
              <a:endParaRPr lang="en-US">
                <a:solidFill>
                  <a:prstClr val="black"/>
                </a:solidFill>
                <a:latin typeface="Arial" charset="0"/>
              </a:endParaRPr>
            </a:p>
          </p:txBody>
        </p:sp>
        <p:sp>
          <p:nvSpPr>
            <p:cNvPr id="9" name="Rectangle 19"/>
            <p:cNvSpPr>
              <a:spLocks noChangeArrowheads="1"/>
            </p:cNvSpPr>
            <p:nvPr/>
          </p:nvSpPr>
          <p:spPr bwMode="auto">
            <a:xfrm>
              <a:off x="1340185" y="0"/>
              <a:ext cx="176256" cy="1566483"/>
            </a:xfrm>
            <a:prstGeom prst="rect">
              <a:avLst/>
            </a:prstGeom>
            <a:solidFill>
              <a:schemeClr val="accent6"/>
            </a:solidFill>
            <a:ln>
              <a:noFill/>
            </a:ln>
            <a:effectLst/>
          </p:spPr>
          <p:txBody>
            <a:bodyPr lIns="36576" tIns="36576" rIns="36576" bIns="36576"/>
            <a:lstStyle/>
            <a:p>
              <a:pPr>
                <a:defRPr/>
              </a:pPr>
              <a:endParaRPr lang="en-US">
                <a:solidFill>
                  <a:prstClr val="black"/>
                </a:solidFill>
                <a:latin typeface="Arial" charset="0"/>
              </a:endParaRPr>
            </a:p>
          </p:txBody>
        </p:sp>
      </p:grpSp>
      <p:grpSp>
        <p:nvGrpSpPr>
          <p:cNvPr id="3" name="Group 37"/>
          <p:cNvGrpSpPr>
            <a:grpSpLocks/>
          </p:cNvGrpSpPr>
          <p:nvPr userDrawn="1"/>
        </p:nvGrpSpPr>
        <p:grpSpPr bwMode="auto">
          <a:xfrm flipH="1">
            <a:off x="717176" y="131055"/>
            <a:ext cx="1425152" cy="1435997"/>
            <a:chOff x="111513073" y="105313389"/>
            <a:chExt cx="1663714" cy="1676463"/>
          </a:xfrm>
          <a:solidFill>
            <a:schemeClr val="accent4"/>
          </a:solidFill>
        </p:grpSpPr>
        <p:sp>
          <p:nvSpPr>
            <p:cNvPr id="11" name="Freeform 38"/>
            <p:cNvSpPr>
              <a:spLocks noEditPoints="1"/>
            </p:cNvSpPr>
            <p:nvPr/>
          </p:nvSpPr>
          <p:spPr bwMode="auto">
            <a:xfrm>
              <a:off x="111653309" y="105313389"/>
              <a:ext cx="1262128" cy="1485231"/>
            </a:xfrm>
            <a:custGeom>
              <a:avLst/>
              <a:gdLst>
                <a:gd name="T0" fmla="*/ 101 w 396"/>
                <a:gd name="T1" fmla="*/ 58 h 466"/>
                <a:gd name="T2" fmla="*/ 99 w 396"/>
                <a:gd name="T3" fmla="*/ 67 h 466"/>
                <a:gd name="T4" fmla="*/ 97 w 396"/>
                <a:gd name="T5" fmla="*/ 89 h 466"/>
                <a:gd name="T6" fmla="*/ 67 w 396"/>
                <a:gd name="T7" fmla="*/ 154 h 466"/>
                <a:gd name="T8" fmla="*/ 62 w 396"/>
                <a:gd name="T9" fmla="*/ 126 h 466"/>
                <a:gd name="T10" fmla="*/ 19 w 396"/>
                <a:gd name="T11" fmla="*/ 360 h 466"/>
                <a:gd name="T12" fmla="*/ 42 w 396"/>
                <a:gd name="T13" fmla="*/ 278 h 466"/>
                <a:gd name="T14" fmla="*/ 110 w 396"/>
                <a:gd name="T15" fmla="*/ 385 h 466"/>
                <a:gd name="T16" fmla="*/ 85 w 396"/>
                <a:gd name="T17" fmla="*/ 266 h 466"/>
                <a:gd name="T18" fmla="*/ 127 w 396"/>
                <a:gd name="T19" fmla="*/ 207 h 466"/>
                <a:gd name="T20" fmla="*/ 207 w 396"/>
                <a:gd name="T21" fmla="*/ 151 h 466"/>
                <a:gd name="T22" fmla="*/ 184 w 396"/>
                <a:gd name="T23" fmla="*/ 140 h 466"/>
                <a:gd name="T24" fmla="*/ 209 w 396"/>
                <a:gd name="T25" fmla="*/ 126 h 466"/>
                <a:gd name="T26" fmla="*/ 223 w 396"/>
                <a:gd name="T27" fmla="*/ 190 h 466"/>
                <a:gd name="T28" fmla="*/ 294 w 396"/>
                <a:gd name="T29" fmla="*/ 237 h 466"/>
                <a:gd name="T30" fmla="*/ 244 w 396"/>
                <a:gd name="T31" fmla="*/ 331 h 466"/>
                <a:gd name="T32" fmla="*/ 216 w 396"/>
                <a:gd name="T33" fmla="*/ 395 h 466"/>
                <a:gd name="T34" fmla="*/ 276 w 396"/>
                <a:gd name="T35" fmla="*/ 374 h 466"/>
                <a:gd name="T36" fmla="*/ 112 w 396"/>
                <a:gd name="T37" fmla="*/ 429 h 466"/>
                <a:gd name="T38" fmla="*/ 287 w 396"/>
                <a:gd name="T39" fmla="*/ 466 h 466"/>
                <a:gd name="T40" fmla="*/ 356 w 396"/>
                <a:gd name="T41" fmla="*/ 337 h 466"/>
                <a:gd name="T42" fmla="*/ 19 w 396"/>
                <a:gd name="T43" fmla="*/ 363 h 466"/>
                <a:gd name="T44" fmla="*/ 34 w 396"/>
                <a:gd name="T45" fmla="*/ 209 h 466"/>
                <a:gd name="T46" fmla="*/ 35 w 396"/>
                <a:gd name="T47" fmla="*/ 275 h 466"/>
                <a:gd name="T48" fmla="*/ 39 w 396"/>
                <a:gd name="T49" fmla="*/ 191 h 466"/>
                <a:gd name="T50" fmla="*/ 60 w 396"/>
                <a:gd name="T51" fmla="*/ 340 h 466"/>
                <a:gd name="T52" fmla="*/ 62 w 396"/>
                <a:gd name="T53" fmla="*/ 167 h 466"/>
                <a:gd name="T54" fmla="*/ 145 w 396"/>
                <a:gd name="T55" fmla="*/ 119 h 466"/>
                <a:gd name="T56" fmla="*/ 110 w 396"/>
                <a:gd name="T57" fmla="*/ 115 h 466"/>
                <a:gd name="T58" fmla="*/ 90 w 396"/>
                <a:gd name="T59" fmla="*/ 120 h 466"/>
                <a:gd name="T60" fmla="*/ 85 w 396"/>
                <a:gd name="T61" fmla="*/ 133 h 466"/>
                <a:gd name="T62" fmla="*/ 96 w 396"/>
                <a:gd name="T63" fmla="*/ 142 h 466"/>
                <a:gd name="T64" fmla="*/ 108 w 396"/>
                <a:gd name="T65" fmla="*/ 97 h 466"/>
                <a:gd name="T66" fmla="*/ 106 w 396"/>
                <a:gd name="T67" fmla="*/ 112 h 466"/>
                <a:gd name="T68" fmla="*/ 119 w 396"/>
                <a:gd name="T69" fmla="*/ 110 h 466"/>
                <a:gd name="T70" fmla="*/ 124 w 396"/>
                <a:gd name="T71" fmla="*/ 154 h 466"/>
                <a:gd name="T72" fmla="*/ 117 w 396"/>
                <a:gd name="T73" fmla="*/ 154 h 466"/>
                <a:gd name="T74" fmla="*/ 133 w 396"/>
                <a:gd name="T75" fmla="*/ 112 h 466"/>
                <a:gd name="T76" fmla="*/ 151 w 396"/>
                <a:gd name="T77" fmla="*/ 133 h 466"/>
                <a:gd name="T78" fmla="*/ 223 w 396"/>
                <a:gd name="T79" fmla="*/ 154 h 466"/>
                <a:gd name="T80" fmla="*/ 264 w 396"/>
                <a:gd name="T81" fmla="*/ 69 h 466"/>
                <a:gd name="T82" fmla="*/ 266 w 396"/>
                <a:gd name="T83" fmla="*/ 67 h 466"/>
                <a:gd name="T84" fmla="*/ 227 w 396"/>
                <a:gd name="T85" fmla="*/ 120 h 466"/>
                <a:gd name="T86" fmla="*/ 259 w 396"/>
                <a:gd name="T87" fmla="*/ 41 h 466"/>
                <a:gd name="T88" fmla="*/ 250 w 396"/>
                <a:gd name="T89" fmla="*/ 76 h 466"/>
                <a:gd name="T90" fmla="*/ 241 w 396"/>
                <a:gd name="T91" fmla="*/ 90 h 466"/>
                <a:gd name="T92" fmla="*/ 232 w 396"/>
                <a:gd name="T93" fmla="*/ 112 h 466"/>
                <a:gd name="T94" fmla="*/ 241 w 396"/>
                <a:gd name="T95" fmla="*/ 220 h 466"/>
                <a:gd name="T96" fmla="*/ 259 w 396"/>
                <a:gd name="T97" fmla="*/ 101 h 466"/>
                <a:gd name="T98" fmla="*/ 248 w 396"/>
                <a:gd name="T99" fmla="*/ 97 h 466"/>
                <a:gd name="T100" fmla="*/ 253 w 396"/>
                <a:gd name="T101" fmla="*/ 83 h 466"/>
                <a:gd name="T102" fmla="*/ 266 w 396"/>
                <a:gd name="T103" fmla="*/ 198 h 466"/>
                <a:gd name="T104" fmla="*/ 264 w 396"/>
                <a:gd name="T105" fmla="*/ 74 h 466"/>
                <a:gd name="T106" fmla="*/ 170 w 396"/>
                <a:gd name="T107" fmla="*/ 361 h 466"/>
                <a:gd name="T108" fmla="*/ 181 w 396"/>
                <a:gd name="T109" fmla="*/ 383 h 466"/>
                <a:gd name="T110" fmla="*/ 232 w 396"/>
                <a:gd name="T111" fmla="*/ 36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6" h="466">
                  <a:moveTo>
                    <a:pt x="298" y="55"/>
                  </a:moveTo>
                  <a:cubicBezTo>
                    <a:pt x="281" y="40"/>
                    <a:pt x="242" y="5"/>
                    <a:pt x="207" y="19"/>
                  </a:cubicBezTo>
                  <a:cubicBezTo>
                    <a:pt x="181" y="0"/>
                    <a:pt x="136" y="21"/>
                    <a:pt x="117" y="35"/>
                  </a:cubicBezTo>
                  <a:cubicBezTo>
                    <a:pt x="116" y="36"/>
                    <a:pt x="91" y="54"/>
                    <a:pt x="101" y="58"/>
                  </a:cubicBezTo>
                  <a:cubicBezTo>
                    <a:pt x="101" y="56"/>
                    <a:pt x="101" y="54"/>
                    <a:pt x="104" y="55"/>
                  </a:cubicBezTo>
                  <a:cubicBezTo>
                    <a:pt x="104" y="57"/>
                    <a:pt x="102" y="58"/>
                    <a:pt x="101" y="58"/>
                  </a:cubicBezTo>
                  <a:cubicBezTo>
                    <a:pt x="101" y="60"/>
                    <a:pt x="101" y="61"/>
                    <a:pt x="101" y="62"/>
                  </a:cubicBezTo>
                  <a:cubicBezTo>
                    <a:pt x="103" y="62"/>
                    <a:pt x="104" y="59"/>
                    <a:pt x="104" y="62"/>
                  </a:cubicBezTo>
                  <a:cubicBezTo>
                    <a:pt x="104" y="64"/>
                    <a:pt x="102" y="65"/>
                    <a:pt x="101" y="66"/>
                  </a:cubicBezTo>
                  <a:cubicBezTo>
                    <a:pt x="101" y="67"/>
                    <a:pt x="101" y="68"/>
                    <a:pt x="99" y="67"/>
                  </a:cubicBezTo>
                  <a:cubicBezTo>
                    <a:pt x="99" y="69"/>
                    <a:pt x="99" y="71"/>
                    <a:pt x="97" y="71"/>
                  </a:cubicBezTo>
                  <a:cubicBezTo>
                    <a:pt x="98" y="70"/>
                    <a:pt x="97" y="67"/>
                    <a:pt x="99" y="67"/>
                  </a:cubicBezTo>
                  <a:cubicBezTo>
                    <a:pt x="99" y="66"/>
                    <a:pt x="99" y="65"/>
                    <a:pt x="101" y="66"/>
                  </a:cubicBezTo>
                  <a:cubicBezTo>
                    <a:pt x="101" y="64"/>
                    <a:pt x="101" y="63"/>
                    <a:pt x="101" y="62"/>
                  </a:cubicBezTo>
                  <a:cubicBezTo>
                    <a:pt x="94" y="72"/>
                    <a:pt x="92" y="86"/>
                    <a:pt x="81" y="101"/>
                  </a:cubicBezTo>
                  <a:cubicBezTo>
                    <a:pt x="81" y="103"/>
                    <a:pt x="82" y="104"/>
                    <a:pt x="83" y="105"/>
                  </a:cubicBezTo>
                  <a:cubicBezTo>
                    <a:pt x="85" y="99"/>
                    <a:pt x="89" y="95"/>
                    <a:pt x="94" y="92"/>
                  </a:cubicBezTo>
                  <a:cubicBezTo>
                    <a:pt x="94" y="90"/>
                    <a:pt x="96" y="89"/>
                    <a:pt x="97" y="89"/>
                  </a:cubicBezTo>
                  <a:cubicBezTo>
                    <a:pt x="98" y="87"/>
                    <a:pt x="97" y="85"/>
                    <a:pt x="99" y="85"/>
                  </a:cubicBezTo>
                  <a:cubicBezTo>
                    <a:pt x="99" y="86"/>
                    <a:pt x="99" y="89"/>
                    <a:pt x="97" y="89"/>
                  </a:cubicBezTo>
                  <a:cubicBezTo>
                    <a:pt x="97" y="90"/>
                    <a:pt x="97" y="91"/>
                    <a:pt x="97" y="92"/>
                  </a:cubicBezTo>
                  <a:cubicBezTo>
                    <a:pt x="100" y="93"/>
                    <a:pt x="103" y="84"/>
                    <a:pt x="104" y="89"/>
                  </a:cubicBezTo>
                  <a:cubicBezTo>
                    <a:pt x="86" y="114"/>
                    <a:pt x="77" y="148"/>
                    <a:pt x="65" y="179"/>
                  </a:cubicBezTo>
                  <a:cubicBezTo>
                    <a:pt x="64" y="169"/>
                    <a:pt x="71" y="162"/>
                    <a:pt x="67" y="154"/>
                  </a:cubicBezTo>
                  <a:cubicBezTo>
                    <a:pt x="67" y="154"/>
                    <a:pt x="66" y="154"/>
                    <a:pt x="65" y="154"/>
                  </a:cubicBezTo>
                  <a:cubicBezTo>
                    <a:pt x="65" y="157"/>
                    <a:pt x="66" y="161"/>
                    <a:pt x="64" y="161"/>
                  </a:cubicBezTo>
                  <a:cubicBezTo>
                    <a:pt x="64" y="163"/>
                    <a:pt x="61" y="162"/>
                    <a:pt x="64" y="161"/>
                  </a:cubicBezTo>
                  <a:cubicBezTo>
                    <a:pt x="64" y="156"/>
                    <a:pt x="59" y="150"/>
                    <a:pt x="65" y="154"/>
                  </a:cubicBezTo>
                  <a:cubicBezTo>
                    <a:pt x="61" y="139"/>
                    <a:pt x="68" y="127"/>
                    <a:pt x="73" y="113"/>
                  </a:cubicBezTo>
                  <a:cubicBezTo>
                    <a:pt x="67" y="116"/>
                    <a:pt x="67" y="124"/>
                    <a:pt x="62" y="126"/>
                  </a:cubicBezTo>
                  <a:cubicBezTo>
                    <a:pt x="62" y="123"/>
                    <a:pt x="64" y="122"/>
                    <a:pt x="64" y="119"/>
                  </a:cubicBezTo>
                  <a:cubicBezTo>
                    <a:pt x="51" y="128"/>
                    <a:pt x="53" y="148"/>
                    <a:pt x="44" y="158"/>
                  </a:cubicBezTo>
                  <a:cubicBezTo>
                    <a:pt x="42" y="150"/>
                    <a:pt x="37" y="142"/>
                    <a:pt x="42" y="135"/>
                  </a:cubicBezTo>
                  <a:cubicBezTo>
                    <a:pt x="40" y="128"/>
                    <a:pt x="48" y="122"/>
                    <a:pt x="41" y="120"/>
                  </a:cubicBezTo>
                  <a:cubicBezTo>
                    <a:pt x="19" y="177"/>
                    <a:pt x="38" y="270"/>
                    <a:pt x="21" y="353"/>
                  </a:cubicBezTo>
                  <a:cubicBezTo>
                    <a:pt x="21" y="355"/>
                    <a:pt x="22" y="359"/>
                    <a:pt x="19" y="360"/>
                  </a:cubicBezTo>
                  <a:cubicBezTo>
                    <a:pt x="16" y="354"/>
                    <a:pt x="18" y="334"/>
                    <a:pt x="14" y="335"/>
                  </a:cubicBezTo>
                  <a:cubicBezTo>
                    <a:pt x="13" y="339"/>
                    <a:pt x="16" y="347"/>
                    <a:pt x="12" y="347"/>
                  </a:cubicBezTo>
                  <a:cubicBezTo>
                    <a:pt x="12" y="345"/>
                    <a:pt x="13" y="341"/>
                    <a:pt x="11" y="340"/>
                  </a:cubicBezTo>
                  <a:cubicBezTo>
                    <a:pt x="11" y="355"/>
                    <a:pt x="3" y="361"/>
                    <a:pt x="0" y="372"/>
                  </a:cubicBezTo>
                  <a:cubicBezTo>
                    <a:pt x="7" y="378"/>
                    <a:pt x="14" y="382"/>
                    <a:pt x="25" y="385"/>
                  </a:cubicBezTo>
                  <a:cubicBezTo>
                    <a:pt x="48" y="360"/>
                    <a:pt x="33" y="301"/>
                    <a:pt x="42" y="278"/>
                  </a:cubicBezTo>
                  <a:cubicBezTo>
                    <a:pt x="59" y="321"/>
                    <a:pt x="61" y="364"/>
                    <a:pt x="37" y="395"/>
                  </a:cubicBezTo>
                  <a:cubicBezTo>
                    <a:pt x="44" y="396"/>
                    <a:pt x="51" y="397"/>
                    <a:pt x="55" y="392"/>
                  </a:cubicBezTo>
                  <a:cubicBezTo>
                    <a:pt x="49" y="387"/>
                    <a:pt x="60" y="370"/>
                    <a:pt x="64" y="369"/>
                  </a:cubicBezTo>
                  <a:cubicBezTo>
                    <a:pt x="66" y="353"/>
                    <a:pt x="62" y="344"/>
                    <a:pt x="65" y="330"/>
                  </a:cubicBezTo>
                  <a:cubicBezTo>
                    <a:pt x="69" y="349"/>
                    <a:pt x="67" y="374"/>
                    <a:pt x="62" y="390"/>
                  </a:cubicBezTo>
                  <a:cubicBezTo>
                    <a:pt x="76" y="394"/>
                    <a:pt x="100" y="385"/>
                    <a:pt x="110" y="385"/>
                  </a:cubicBezTo>
                  <a:cubicBezTo>
                    <a:pt x="109" y="382"/>
                    <a:pt x="108" y="380"/>
                    <a:pt x="106" y="379"/>
                  </a:cubicBezTo>
                  <a:cubicBezTo>
                    <a:pt x="106" y="381"/>
                    <a:pt x="104" y="380"/>
                    <a:pt x="106" y="379"/>
                  </a:cubicBezTo>
                  <a:cubicBezTo>
                    <a:pt x="89" y="359"/>
                    <a:pt x="57" y="262"/>
                    <a:pt x="90" y="239"/>
                  </a:cubicBezTo>
                  <a:cubicBezTo>
                    <a:pt x="97" y="235"/>
                    <a:pt x="104" y="237"/>
                    <a:pt x="112" y="232"/>
                  </a:cubicBezTo>
                  <a:cubicBezTo>
                    <a:pt x="115" y="237"/>
                    <a:pt x="124" y="235"/>
                    <a:pt x="127" y="239"/>
                  </a:cubicBezTo>
                  <a:cubicBezTo>
                    <a:pt x="112" y="247"/>
                    <a:pt x="87" y="245"/>
                    <a:pt x="85" y="266"/>
                  </a:cubicBezTo>
                  <a:cubicBezTo>
                    <a:pt x="87" y="266"/>
                    <a:pt x="87" y="270"/>
                    <a:pt x="89" y="271"/>
                  </a:cubicBezTo>
                  <a:cubicBezTo>
                    <a:pt x="112" y="263"/>
                    <a:pt x="137" y="265"/>
                    <a:pt x="158" y="252"/>
                  </a:cubicBezTo>
                  <a:cubicBezTo>
                    <a:pt x="155" y="241"/>
                    <a:pt x="160" y="235"/>
                    <a:pt x="152" y="225"/>
                  </a:cubicBezTo>
                  <a:cubicBezTo>
                    <a:pt x="138" y="226"/>
                    <a:pt x="109" y="225"/>
                    <a:pt x="94" y="234"/>
                  </a:cubicBezTo>
                  <a:cubicBezTo>
                    <a:pt x="97" y="229"/>
                    <a:pt x="98" y="221"/>
                    <a:pt x="104" y="218"/>
                  </a:cubicBezTo>
                  <a:cubicBezTo>
                    <a:pt x="117" y="225"/>
                    <a:pt x="117" y="209"/>
                    <a:pt x="127" y="207"/>
                  </a:cubicBezTo>
                  <a:cubicBezTo>
                    <a:pt x="130" y="216"/>
                    <a:pt x="137" y="221"/>
                    <a:pt x="147" y="223"/>
                  </a:cubicBezTo>
                  <a:cubicBezTo>
                    <a:pt x="160" y="218"/>
                    <a:pt x="184" y="204"/>
                    <a:pt x="198" y="207"/>
                  </a:cubicBezTo>
                  <a:cubicBezTo>
                    <a:pt x="206" y="195"/>
                    <a:pt x="210" y="176"/>
                    <a:pt x="214" y="167"/>
                  </a:cubicBezTo>
                  <a:cubicBezTo>
                    <a:pt x="215" y="164"/>
                    <a:pt x="217" y="163"/>
                    <a:pt x="216" y="159"/>
                  </a:cubicBezTo>
                  <a:cubicBezTo>
                    <a:pt x="214" y="159"/>
                    <a:pt x="214" y="157"/>
                    <a:pt x="214" y="154"/>
                  </a:cubicBezTo>
                  <a:cubicBezTo>
                    <a:pt x="208" y="157"/>
                    <a:pt x="211" y="154"/>
                    <a:pt x="207" y="151"/>
                  </a:cubicBezTo>
                  <a:cubicBezTo>
                    <a:pt x="205" y="152"/>
                    <a:pt x="207" y="157"/>
                    <a:pt x="204" y="158"/>
                  </a:cubicBezTo>
                  <a:cubicBezTo>
                    <a:pt x="203" y="154"/>
                    <a:pt x="203" y="150"/>
                    <a:pt x="198" y="151"/>
                  </a:cubicBezTo>
                  <a:cubicBezTo>
                    <a:pt x="198" y="158"/>
                    <a:pt x="195" y="154"/>
                    <a:pt x="191" y="159"/>
                  </a:cubicBezTo>
                  <a:cubicBezTo>
                    <a:pt x="190" y="150"/>
                    <a:pt x="197" y="140"/>
                    <a:pt x="191" y="133"/>
                  </a:cubicBezTo>
                  <a:cubicBezTo>
                    <a:pt x="191" y="138"/>
                    <a:pt x="190" y="143"/>
                    <a:pt x="188" y="145"/>
                  </a:cubicBezTo>
                  <a:cubicBezTo>
                    <a:pt x="188" y="143"/>
                    <a:pt x="188" y="139"/>
                    <a:pt x="184" y="140"/>
                  </a:cubicBezTo>
                  <a:cubicBezTo>
                    <a:pt x="184" y="146"/>
                    <a:pt x="183" y="151"/>
                    <a:pt x="181" y="154"/>
                  </a:cubicBezTo>
                  <a:cubicBezTo>
                    <a:pt x="181" y="141"/>
                    <a:pt x="181" y="126"/>
                    <a:pt x="186" y="117"/>
                  </a:cubicBezTo>
                  <a:cubicBezTo>
                    <a:pt x="185" y="125"/>
                    <a:pt x="190" y="128"/>
                    <a:pt x="191" y="133"/>
                  </a:cubicBezTo>
                  <a:cubicBezTo>
                    <a:pt x="192" y="129"/>
                    <a:pt x="189" y="121"/>
                    <a:pt x="193" y="120"/>
                  </a:cubicBezTo>
                  <a:cubicBezTo>
                    <a:pt x="192" y="130"/>
                    <a:pt x="203" y="114"/>
                    <a:pt x="200" y="126"/>
                  </a:cubicBezTo>
                  <a:cubicBezTo>
                    <a:pt x="204" y="120"/>
                    <a:pt x="207" y="117"/>
                    <a:pt x="209" y="126"/>
                  </a:cubicBezTo>
                  <a:cubicBezTo>
                    <a:pt x="210" y="112"/>
                    <a:pt x="214" y="121"/>
                    <a:pt x="218" y="110"/>
                  </a:cubicBezTo>
                  <a:cubicBezTo>
                    <a:pt x="227" y="124"/>
                    <a:pt x="222" y="130"/>
                    <a:pt x="221" y="147"/>
                  </a:cubicBezTo>
                  <a:cubicBezTo>
                    <a:pt x="222" y="141"/>
                    <a:pt x="218" y="139"/>
                    <a:pt x="218" y="133"/>
                  </a:cubicBezTo>
                  <a:cubicBezTo>
                    <a:pt x="213" y="120"/>
                    <a:pt x="220" y="157"/>
                    <a:pt x="216" y="159"/>
                  </a:cubicBezTo>
                  <a:cubicBezTo>
                    <a:pt x="222" y="168"/>
                    <a:pt x="219" y="194"/>
                    <a:pt x="227" y="175"/>
                  </a:cubicBezTo>
                  <a:cubicBezTo>
                    <a:pt x="228" y="186"/>
                    <a:pt x="225" y="186"/>
                    <a:pt x="223" y="190"/>
                  </a:cubicBezTo>
                  <a:cubicBezTo>
                    <a:pt x="226" y="191"/>
                    <a:pt x="223" y="198"/>
                    <a:pt x="228" y="197"/>
                  </a:cubicBezTo>
                  <a:cubicBezTo>
                    <a:pt x="235" y="195"/>
                    <a:pt x="229" y="182"/>
                    <a:pt x="236" y="181"/>
                  </a:cubicBezTo>
                  <a:cubicBezTo>
                    <a:pt x="237" y="190"/>
                    <a:pt x="246" y="194"/>
                    <a:pt x="243" y="204"/>
                  </a:cubicBezTo>
                  <a:cubicBezTo>
                    <a:pt x="213" y="205"/>
                    <a:pt x="177" y="223"/>
                    <a:pt x="197" y="252"/>
                  </a:cubicBezTo>
                  <a:cubicBezTo>
                    <a:pt x="226" y="249"/>
                    <a:pt x="245" y="241"/>
                    <a:pt x="276" y="252"/>
                  </a:cubicBezTo>
                  <a:cubicBezTo>
                    <a:pt x="275" y="244"/>
                    <a:pt x="286" y="241"/>
                    <a:pt x="294" y="237"/>
                  </a:cubicBezTo>
                  <a:cubicBezTo>
                    <a:pt x="303" y="269"/>
                    <a:pt x="297" y="324"/>
                    <a:pt x="259" y="319"/>
                  </a:cubicBezTo>
                  <a:cubicBezTo>
                    <a:pt x="246" y="317"/>
                    <a:pt x="240" y="304"/>
                    <a:pt x="227" y="299"/>
                  </a:cubicBezTo>
                  <a:cubicBezTo>
                    <a:pt x="221" y="302"/>
                    <a:pt x="212" y="308"/>
                    <a:pt x="204" y="303"/>
                  </a:cubicBezTo>
                  <a:cubicBezTo>
                    <a:pt x="195" y="325"/>
                    <a:pt x="173" y="308"/>
                    <a:pt x="158" y="319"/>
                  </a:cubicBezTo>
                  <a:cubicBezTo>
                    <a:pt x="181" y="339"/>
                    <a:pt x="219" y="338"/>
                    <a:pt x="236" y="314"/>
                  </a:cubicBezTo>
                  <a:cubicBezTo>
                    <a:pt x="243" y="315"/>
                    <a:pt x="245" y="322"/>
                    <a:pt x="244" y="331"/>
                  </a:cubicBezTo>
                  <a:cubicBezTo>
                    <a:pt x="217" y="340"/>
                    <a:pt x="174" y="353"/>
                    <a:pt x="142" y="346"/>
                  </a:cubicBezTo>
                  <a:cubicBezTo>
                    <a:pt x="139" y="330"/>
                    <a:pt x="148" y="325"/>
                    <a:pt x="149" y="314"/>
                  </a:cubicBezTo>
                  <a:cubicBezTo>
                    <a:pt x="134" y="326"/>
                    <a:pt x="121" y="348"/>
                    <a:pt x="104" y="353"/>
                  </a:cubicBezTo>
                  <a:cubicBezTo>
                    <a:pt x="111" y="355"/>
                    <a:pt x="115" y="360"/>
                    <a:pt x="119" y="365"/>
                  </a:cubicBezTo>
                  <a:cubicBezTo>
                    <a:pt x="159" y="347"/>
                    <a:pt x="163" y="398"/>
                    <a:pt x="204" y="400"/>
                  </a:cubicBezTo>
                  <a:cubicBezTo>
                    <a:pt x="209" y="400"/>
                    <a:pt x="211" y="396"/>
                    <a:pt x="216" y="395"/>
                  </a:cubicBezTo>
                  <a:cubicBezTo>
                    <a:pt x="216" y="397"/>
                    <a:pt x="216" y="399"/>
                    <a:pt x="216" y="400"/>
                  </a:cubicBezTo>
                  <a:cubicBezTo>
                    <a:pt x="218" y="397"/>
                    <a:pt x="224" y="398"/>
                    <a:pt x="227" y="395"/>
                  </a:cubicBezTo>
                  <a:cubicBezTo>
                    <a:pt x="225" y="395"/>
                    <a:pt x="224" y="393"/>
                    <a:pt x="223" y="392"/>
                  </a:cubicBezTo>
                  <a:cubicBezTo>
                    <a:pt x="232" y="385"/>
                    <a:pt x="243" y="375"/>
                    <a:pt x="239" y="365"/>
                  </a:cubicBezTo>
                  <a:cubicBezTo>
                    <a:pt x="255" y="359"/>
                    <a:pt x="255" y="337"/>
                    <a:pt x="276" y="337"/>
                  </a:cubicBezTo>
                  <a:cubicBezTo>
                    <a:pt x="281" y="347"/>
                    <a:pt x="273" y="359"/>
                    <a:pt x="276" y="374"/>
                  </a:cubicBezTo>
                  <a:cubicBezTo>
                    <a:pt x="260" y="414"/>
                    <a:pt x="215" y="459"/>
                    <a:pt x="163" y="427"/>
                  </a:cubicBezTo>
                  <a:cubicBezTo>
                    <a:pt x="155" y="414"/>
                    <a:pt x="141" y="408"/>
                    <a:pt x="133" y="395"/>
                  </a:cubicBezTo>
                  <a:cubicBezTo>
                    <a:pt x="133" y="399"/>
                    <a:pt x="127" y="396"/>
                    <a:pt x="127" y="393"/>
                  </a:cubicBezTo>
                  <a:cubicBezTo>
                    <a:pt x="122" y="390"/>
                    <a:pt x="116" y="391"/>
                    <a:pt x="110" y="385"/>
                  </a:cubicBezTo>
                  <a:cubicBezTo>
                    <a:pt x="110" y="392"/>
                    <a:pt x="119" y="391"/>
                    <a:pt x="119" y="399"/>
                  </a:cubicBezTo>
                  <a:cubicBezTo>
                    <a:pt x="113" y="404"/>
                    <a:pt x="106" y="418"/>
                    <a:pt x="112" y="429"/>
                  </a:cubicBezTo>
                  <a:cubicBezTo>
                    <a:pt x="116" y="423"/>
                    <a:pt x="120" y="419"/>
                    <a:pt x="126" y="415"/>
                  </a:cubicBezTo>
                  <a:cubicBezTo>
                    <a:pt x="137" y="425"/>
                    <a:pt x="152" y="432"/>
                    <a:pt x="170" y="439"/>
                  </a:cubicBezTo>
                  <a:cubicBezTo>
                    <a:pt x="188" y="447"/>
                    <a:pt x="209" y="462"/>
                    <a:pt x="234" y="459"/>
                  </a:cubicBezTo>
                  <a:cubicBezTo>
                    <a:pt x="255" y="456"/>
                    <a:pt x="295" y="435"/>
                    <a:pt x="306" y="422"/>
                  </a:cubicBezTo>
                  <a:cubicBezTo>
                    <a:pt x="304" y="428"/>
                    <a:pt x="311" y="433"/>
                    <a:pt x="306" y="436"/>
                  </a:cubicBezTo>
                  <a:cubicBezTo>
                    <a:pt x="301" y="447"/>
                    <a:pt x="292" y="454"/>
                    <a:pt x="287" y="466"/>
                  </a:cubicBezTo>
                  <a:cubicBezTo>
                    <a:pt x="303" y="451"/>
                    <a:pt x="323" y="441"/>
                    <a:pt x="345" y="432"/>
                  </a:cubicBezTo>
                  <a:cubicBezTo>
                    <a:pt x="320" y="426"/>
                    <a:pt x="317" y="396"/>
                    <a:pt x="299" y="381"/>
                  </a:cubicBezTo>
                  <a:cubicBezTo>
                    <a:pt x="302" y="373"/>
                    <a:pt x="303" y="363"/>
                    <a:pt x="310" y="360"/>
                  </a:cubicBezTo>
                  <a:cubicBezTo>
                    <a:pt x="310" y="367"/>
                    <a:pt x="313" y="363"/>
                    <a:pt x="319" y="363"/>
                  </a:cubicBezTo>
                  <a:cubicBezTo>
                    <a:pt x="323" y="357"/>
                    <a:pt x="330" y="354"/>
                    <a:pt x="338" y="353"/>
                  </a:cubicBezTo>
                  <a:cubicBezTo>
                    <a:pt x="341" y="344"/>
                    <a:pt x="351" y="342"/>
                    <a:pt x="356" y="337"/>
                  </a:cubicBezTo>
                  <a:cubicBezTo>
                    <a:pt x="368" y="342"/>
                    <a:pt x="369" y="321"/>
                    <a:pt x="377" y="322"/>
                  </a:cubicBezTo>
                  <a:cubicBezTo>
                    <a:pt x="396" y="272"/>
                    <a:pt x="378" y="219"/>
                    <a:pt x="360" y="177"/>
                  </a:cubicBezTo>
                  <a:cubicBezTo>
                    <a:pt x="339" y="130"/>
                    <a:pt x="330" y="83"/>
                    <a:pt x="298" y="55"/>
                  </a:cubicBezTo>
                  <a:close/>
                  <a:moveTo>
                    <a:pt x="19" y="363"/>
                  </a:moveTo>
                  <a:cubicBezTo>
                    <a:pt x="20" y="365"/>
                    <a:pt x="17" y="364"/>
                    <a:pt x="19" y="363"/>
                  </a:cubicBezTo>
                  <a:cubicBezTo>
                    <a:pt x="19" y="361"/>
                    <a:pt x="22" y="362"/>
                    <a:pt x="19" y="363"/>
                  </a:cubicBezTo>
                  <a:close/>
                  <a:moveTo>
                    <a:pt x="37" y="175"/>
                  </a:moveTo>
                  <a:cubicBezTo>
                    <a:pt x="38" y="168"/>
                    <a:pt x="36" y="186"/>
                    <a:pt x="37" y="175"/>
                  </a:cubicBezTo>
                  <a:close/>
                  <a:moveTo>
                    <a:pt x="35" y="181"/>
                  </a:moveTo>
                  <a:cubicBezTo>
                    <a:pt x="43" y="184"/>
                    <a:pt x="33" y="196"/>
                    <a:pt x="35" y="206"/>
                  </a:cubicBezTo>
                  <a:cubicBezTo>
                    <a:pt x="30" y="199"/>
                    <a:pt x="38" y="190"/>
                    <a:pt x="35" y="181"/>
                  </a:cubicBezTo>
                  <a:close/>
                  <a:moveTo>
                    <a:pt x="34" y="209"/>
                  </a:moveTo>
                  <a:cubicBezTo>
                    <a:pt x="35" y="210"/>
                    <a:pt x="33" y="208"/>
                    <a:pt x="34" y="209"/>
                  </a:cubicBezTo>
                  <a:close/>
                  <a:moveTo>
                    <a:pt x="34" y="250"/>
                  </a:moveTo>
                  <a:cubicBezTo>
                    <a:pt x="35" y="251"/>
                    <a:pt x="33" y="249"/>
                    <a:pt x="34" y="250"/>
                  </a:cubicBezTo>
                  <a:close/>
                  <a:moveTo>
                    <a:pt x="34" y="260"/>
                  </a:moveTo>
                  <a:cubicBezTo>
                    <a:pt x="35" y="262"/>
                    <a:pt x="33" y="260"/>
                    <a:pt x="34" y="260"/>
                  </a:cubicBezTo>
                  <a:close/>
                  <a:moveTo>
                    <a:pt x="35" y="275"/>
                  </a:moveTo>
                  <a:cubicBezTo>
                    <a:pt x="33" y="280"/>
                    <a:pt x="34" y="268"/>
                    <a:pt x="34" y="266"/>
                  </a:cubicBezTo>
                  <a:cubicBezTo>
                    <a:pt x="36" y="260"/>
                    <a:pt x="35" y="272"/>
                    <a:pt x="35" y="275"/>
                  </a:cubicBezTo>
                  <a:close/>
                  <a:moveTo>
                    <a:pt x="37" y="278"/>
                  </a:moveTo>
                  <a:cubicBezTo>
                    <a:pt x="36" y="277"/>
                    <a:pt x="38" y="279"/>
                    <a:pt x="37" y="278"/>
                  </a:cubicBezTo>
                  <a:close/>
                  <a:moveTo>
                    <a:pt x="39" y="191"/>
                  </a:moveTo>
                  <a:cubicBezTo>
                    <a:pt x="40" y="185"/>
                    <a:pt x="36" y="205"/>
                    <a:pt x="39" y="191"/>
                  </a:cubicBezTo>
                  <a:close/>
                  <a:moveTo>
                    <a:pt x="42" y="167"/>
                  </a:moveTo>
                  <a:cubicBezTo>
                    <a:pt x="44" y="168"/>
                    <a:pt x="42" y="166"/>
                    <a:pt x="42" y="167"/>
                  </a:cubicBezTo>
                  <a:close/>
                  <a:moveTo>
                    <a:pt x="60" y="170"/>
                  </a:moveTo>
                  <a:cubicBezTo>
                    <a:pt x="59" y="169"/>
                    <a:pt x="61" y="171"/>
                    <a:pt x="60" y="170"/>
                  </a:cubicBezTo>
                  <a:close/>
                  <a:moveTo>
                    <a:pt x="60" y="340"/>
                  </a:moveTo>
                  <a:cubicBezTo>
                    <a:pt x="59" y="351"/>
                    <a:pt x="61" y="333"/>
                    <a:pt x="60" y="340"/>
                  </a:cubicBezTo>
                  <a:close/>
                  <a:moveTo>
                    <a:pt x="60" y="358"/>
                  </a:moveTo>
                  <a:cubicBezTo>
                    <a:pt x="62" y="373"/>
                    <a:pt x="55" y="365"/>
                    <a:pt x="60" y="358"/>
                  </a:cubicBezTo>
                  <a:cubicBezTo>
                    <a:pt x="58" y="341"/>
                    <a:pt x="66" y="349"/>
                    <a:pt x="60" y="358"/>
                  </a:cubicBezTo>
                  <a:close/>
                  <a:moveTo>
                    <a:pt x="62" y="328"/>
                  </a:moveTo>
                  <a:cubicBezTo>
                    <a:pt x="61" y="327"/>
                    <a:pt x="63" y="329"/>
                    <a:pt x="62" y="328"/>
                  </a:cubicBezTo>
                  <a:close/>
                  <a:moveTo>
                    <a:pt x="62" y="167"/>
                  </a:moveTo>
                  <a:cubicBezTo>
                    <a:pt x="61" y="166"/>
                    <a:pt x="63" y="168"/>
                    <a:pt x="62" y="167"/>
                  </a:cubicBezTo>
                  <a:close/>
                  <a:moveTo>
                    <a:pt x="152" y="245"/>
                  </a:moveTo>
                  <a:cubicBezTo>
                    <a:pt x="153" y="246"/>
                    <a:pt x="152" y="244"/>
                    <a:pt x="152" y="245"/>
                  </a:cubicBezTo>
                  <a:close/>
                  <a:moveTo>
                    <a:pt x="197" y="159"/>
                  </a:moveTo>
                  <a:cubicBezTo>
                    <a:pt x="199" y="152"/>
                    <a:pt x="199" y="166"/>
                    <a:pt x="197" y="159"/>
                  </a:cubicBezTo>
                  <a:close/>
                  <a:moveTo>
                    <a:pt x="145" y="119"/>
                  </a:moveTo>
                  <a:cubicBezTo>
                    <a:pt x="147" y="112"/>
                    <a:pt x="147" y="126"/>
                    <a:pt x="145" y="119"/>
                  </a:cubicBezTo>
                  <a:close/>
                  <a:moveTo>
                    <a:pt x="113" y="108"/>
                  </a:moveTo>
                  <a:cubicBezTo>
                    <a:pt x="114" y="109"/>
                    <a:pt x="113" y="107"/>
                    <a:pt x="113" y="108"/>
                  </a:cubicBezTo>
                  <a:close/>
                  <a:moveTo>
                    <a:pt x="112" y="112"/>
                  </a:moveTo>
                  <a:cubicBezTo>
                    <a:pt x="113" y="113"/>
                    <a:pt x="111" y="111"/>
                    <a:pt x="112" y="112"/>
                  </a:cubicBezTo>
                  <a:close/>
                  <a:moveTo>
                    <a:pt x="110" y="115"/>
                  </a:moveTo>
                  <a:cubicBezTo>
                    <a:pt x="109" y="114"/>
                    <a:pt x="111" y="116"/>
                    <a:pt x="110" y="115"/>
                  </a:cubicBezTo>
                  <a:close/>
                  <a:moveTo>
                    <a:pt x="108" y="108"/>
                  </a:moveTo>
                  <a:cubicBezTo>
                    <a:pt x="109" y="109"/>
                    <a:pt x="107" y="107"/>
                    <a:pt x="108" y="108"/>
                  </a:cubicBezTo>
                  <a:close/>
                  <a:moveTo>
                    <a:pt x="108" y="119"/>
                  </a:moveTo>
                  <a:cubicBezTo>
                    <a:pt x="107" y="118"/>
                    <a:pt x="109" y="120"/>
                    <a:pt x="108" y="119"/>
                  </a:cubicBezTo>
                  <a:close/>
                  <a:moveTo>
                    <a:pt x="90" y="120"/>
                  </a:moveTo>
                  <a:cubicBezTo>
                    <a:pt x="90" y="120"/>
                    <a:pt x="91" y="122"/>
                    <a:pt x="90" y="120"/>
                  </a:cubicBezTo>
                  <a:close/>
                  <a:moveTo>
                    <a:pt x="89" y="126"/>
                  </a:moveTo>
                  <a:cubicBezTo>
                    <a:pt x="90" y="127"/>
                    <a:pt x="88" y="125"/>
                    <a:pt x="89" y="126"/>
                  </a:cubicBezTo>
                  <a:close/>
                  <a:moveTo>
                    <a:pt x="87" y="129"/>
                  </a:moveTo>
                  <a:cubicBezTo>
                    <a:pt x="86" y="129"/>
                    <a:pt x="88" y="131"/>
                    <a:pt x="87" y="129"/>
                  </a:cubicBezTo>
                  <a:close/>
                  <a:moveTo>
                    <a:pt x="85" y="133"/>
                  </a:moveTo>
                  <a:cubicBezTo>
                    <a:pt x="86" y="134"/>
                    <a:pt x="84" y="132"/>
                    <a:pt x="85" y="133"/>
                  </a:cubicBezTo>
                  <a:close/>
                  <a:moveTo>
                    <a:pt x="90" y="154"/>
                  </a:moveTo>
                  <a:cubicBezTo>
                    <a:pt x="92" y="147"/>
                    <a:pt x="92" y="161"/>
                    <a:pt x="90" y="154"/>
                  </a:cubicBezTo>
                  <a:close/>
                  <a:moveTo>
                    <a:pt x="99" y="149"/>
                  </a:moveTo>
                  <a:cubicBezTo>
                    <a:pt x="94" y="147"/>
                    <a:pt x="101" y="143"/>
                    <a:pt x="99" y="138"/>
                  </a:cubicBezTo>
                  <a:cubicBezTo>
                    <a:pt x="97" y="138"/>
                    <a:pt x="98" y="141"/>
                    <a:pt x="96" y="142"/>
                  </a:cubicBezTo>
                  <a:cubicBezTo>
                    <a:pt x="97" y="147"/>
                    <a:pt x="93" y="146"/>
                    <a:pt x="94" y="151"/>
                  </a:cubicBezTo>
                  <a:cubicBezTo>
                    <a:pt x="92" y="150"/>
                    <a:pt x="92" y="149"/>
                    <a:pt x="92" y="147"/>
                  </a:cubicBezTo>
                  <a:cubicBezTo>
                    <a:pt x="89" y="150"/>
                    <a:pt x="87" y="155"/>
                    <a:pt x="87" y="161"/>
                  </a:cubicBezTo>
                  <a:cubicBezTo>
                    <a:pt x="81" y="146"/>
                    <a:pt x="96" y="127"/>
                    <a:pt x="94" y="115"/>
                  </a:cubicBezTo>
                  <a:cubicBezTo>
                    <a:pt x="94" y="117"/>
                    <a:pt x="91" y="116"/>
                    <a:pt x="94" y="115"/>
                  </a:cubicBezTo>
                  <a:cubicBezTo>
                    <a:pt x="101" y="112"/>
                    <a:pt x="99" y="100"/>
                    <a:pt x="108" y="97"/>
                  </a:cubicBezTo>
                  <a:cubicBezTo>
                    <a:pt x="107" y="110"/>
                    <a:pt x="100" y="117"/>
                    <a:pt x="97" y="129"/>
                  </a:cubicBezTo>
                  <a:cubicBezTo>
                    <a:pt x="101" y="129"/>
                    <a:pt x="99" y="123"/>
                    <a:pt x="103" y="122"/>
                  </a:cubicBezTo>
                  <a:cubicBezTo>
                    <a:pt x="102" y="119"/>
                    <a:pt x="105" y="118"/>
                    <a:pt x="104" y="122"/>
                  </a:cubicBezTo>
                  <a:cubicBezTo>
                    <a:pt x="107" y="122"/>
                    <a:pt x="107" y="120"/>
                    <a:pt x="110" y="122"/>
                  </a:cubicBezTo>
                  <a:cubicBezTo>
                    <a:pt x="104" y="129"/>
                    <a:pt x="105" y="142"/>
                    <a:pt x="99" y="149"/>
                  </a:cubicBezTo>
                  <a:close/>
                  <a:moveTo>
                    <a:pt x="106" y="112"/>
                  </a:moveTo>
                  <a:cubicBezTo>
                    <a:pt x="108" y="105"/>
                    <a:pt x="108" y="119"/>
                    <a:pt x="106" y="112"/>
                  </a:cubicBezTo>
                  <a:close/>
                  <a:moveTo>
                    <a:pt x="104" y="117"/>
                  </a:moveTo>
                  <a:cubicBezTo>
                    <a:pt x="104" y="116"/>
                    <a:pt x="106" y="118"/>
                    <a:pt x="104" y="117"/>
                  </a:cubicBezTo>
                  <a:close/>
                  <a:moveTo>
                    <a:pt x="115" y="135"/>
                  </a:moveTo>
                  <a:cubicBezTo>
                    <a:pt x="110" y="148"/>
                    <a:pt x="105" y="161"/>
                    <a:pt x="101" y="175"/>
                  </a:cubicBezTo>
                  <a:cubicBezTo>
                    <a:pt x="100" y="154"/>
                    <a:pt x="110" y="127"/>
                    <a:pt x="119" y="110"/>
                  </a:cubicBezTo>
                  <a:cubicBezTo>
                    <a:pt x="119" y="110"/>
                    <a:pt x="120" y="110"/>
                    <a:pt x="120" y="110"/>
                  </a:cubicBezTo>
                  <a:cubicBezTo>
                    <a:pt x="119" y="103"/>
                    <a:pt x="126" y="110"/>
                    <a:pt x="120" y="110"/>
                  </a:cubicBezTo>
                  <a:cubicBezTo>
                    <a:pt x="116" y="120"/>
                    <a:pt x="121" y="129"/>
                    <a:pt x="115" y="135"/>
                  </a:cubicBezTo>
                  <a:cubicBezTo>
                    <a:pt x="117" y="134"/>
                    <a:pt x="116" y="137"/>
                    <a:pt x="115" y="135"/>
                  </a:cubicBezTo>
                  <a:close/>
                  <a:moveTo>
                    <a:pt x="124" y="154"/>
                  </a:moveTo>
                  <a:cubicBezTo>
                    <a:pt x="125" y="155"/>
                    <a:pt x="123" y="153"/>
                    <a:pt x="124" y="154"/>
                  </a:cubicBezTo>
                  <a:close/>
                  <a:moveTo>
                    <a:pt x="133" y="112"/>
                  </a:moveTo>
                  <a:cubicBezTo>
                    <a:pt x="131" y="124"/>
                    <a:pt x="127" y="134"/>
                    <a:pt x="126" y="142"/>
                  </a:cubicBezTo>
                  <a:cubicBezTo>
                    <a:pt x="131" y="142"/>
                    <a:pt x="124" y="149"/>
                    <a:pt x="126" y="142"/>
                  </a:cubicBezTo>
                  <a:cubicBezTo>
                    <a:pt x="123" y="142"/>
                    <a:pt x="123" y="144"/>
                    <a:pt x="120" y="144"/>
                  </a:cubicBezTo>
                  <a:cubicBezTo>
                    <a:pt x="121" y="148"/>
                    <a:pt x="123" y="150"/>
                    <a:pt x="119" y="152"/>
                  </a:cubicBezTo>
                  <a:cubicBezTo>
                    <a:pt x="119" y="153"/>
                    <a:pt x="118" y="154"/>
                    <a:pt x="117" y="154"/>
                  </a:cubicBezTo>
                  <a:cubicBezTo>
                    <a:pt x="117" y="156"/>
                    <a:pt x="114" y="155"/>
                    <a:pt x="117" y="154"/>
                  </a:cubicBezTo>
                  <a:cubicBezTo>
                    <a:pt x="117" y="153"/>
                    <a:pt x="117" y="152"/>
                    <a:pt x="119" y="152"/>
                  </a:cubicBezTo>
                  <a:cubicBezTo>
                    <a:pt x="120" y="150"/>
                    <a:pt x="117" y="143"/>
                    <a:pt x="120" y="144"/>
                  </a:cubicBezTo>
                  <a:cubicBezTo>
                    <a:pt x="123" y="133"/>
                    <a:pt x="124" y="131"/>
                    <a:pt x="124" y="120"/>
                  </a:cubicBezTo>
                  <a:cubicBezTo>
                    <a:pt x="132" y="123"/>
                    <a:pt x="128" y="114"/>
                    <a:pt x="131" y="112"/>
                  </a:cubicBezTo>
                  <a:cubicBezTo>
                    <a:pt x="132" y="112"/>
                    <a:pt x="132" y="112"/>
                    <a:pt x="133" y="112"/>
                  </a:cubicBezTo>
                  <a:cubicBezTo>
                    <a:pt x="133" y="109"/>
                    <a:pt x="135" y="111"/>
                    <a:pt x="133" y="112"/>
                  </a:cubicBezTo>
                  <a:close/>
                  <a:moveTo>
                    <a:pt x="136" y="154"/>
                  </a:moveTo>
                  <a:cubicBezTo>
                    <a:pt x="138" y="162"/>
                    <a:pt x="131" y="155"/>
                    <a:pt x="136" y="154"/>
                  </a:cubicBezTo>
                  <a:cubicBezTo>
                    <a:pt x="139" y="140"/>
                    <a:pt x="137" y="131"/>
                    <a:pt x="147" y="122"/>
                  </a:cubicBezTo>
                  <a:cubicBezTo>
                    <a:pt x="143" y="133"/>
                    <a:pt x="142" y="146"/>
                    <a:pt x="136" y="154"/>
                  </a:cubicBezTo>
                  <a:close/>
                  <a:moveTo>
                    <a:pt x="151" y="133"/>
                  </a:moveTo>
                  <a:cubicBezTo>
                    <a:pt x="152" y="142"/>
                    <a:pt x="145" y="135"/>
                    <a:pt x="151" y="133"/>
                  </a:cubicBezTo>
                  <a:cubicBezTo>
                    <a:pt x="149" y="126"/>
                    <a:pt x="156" y="133"/>
                    <a:pt x="151" y="133"/>
                  </a:cubicBezTo>
                  <a:close/>
                  <a:moveTo>
                    <a:pt x="172" y="135"/>
                  </a:moveTo>
                  <a:cubicBezTo>
                    <a:pt x="174" y="128"/>
                    <a:pt x="174" y="142"/>
                    <a:pt x="172" y="135"/>
                  </a:cubicBezTo>
                  <a:close/>
                  <a:moveTo>
                    <a:pt x="223" y="154"/>
                  </a:moveTo>
                  <a:cubicBezTo>
                    <a:pt x="222" y="165"/>
                    <a:pt x="224" y="147"/>
                    <a:pt x="223" y="154"/>
                  </a:cubicBezTo>
                  <a:close/>
                  <a:moveTo>
                    <a:pt x="267" y="37"/>
                  </a:moveTo>
                  <a:cubicBezTo>
                    <a:pt x="270" y="37"/>
                    <a:pt x="269" y="40"/>
                    <a:pt x="267" y="37"/>
                  </a:cubicBezTo>
                  <a:cubicBezTo>
                    <a:pt x="265" y="37"/>
                    <a:pt x="266" y="35"/>
                    <a:pt x="267" y="37"/>
                  </a:cubicBezTo>
                  <a:close/>
                  <a:moveTo>
                    <a:pt x="266" y="67"/>
                  </a:moveTo>
                  <a:cubicBezTo>
                    <a:pt x="268" y="67"/>
                    <a:pt x="267" y="70"/>
                    <a:pt x="266" y="67"/>
                  </a:cubicBezTo>
                  <a:cubicBezTo>
                    <a:pt x="265" y="67"/>
                    <a:pt x="264" y="68"/>
                    <a:pt x="264" y="69"/>
                  </a:cubicBezTo>
                  <a:cubicBezTo>
                    <a:pt x="259" y="69"/>
                    <a:pt x="262" y="60"/>
                    <a:pt x="257" y="60"/>
                  </a:cubicBezTo>
                  <a:cubicBezTo>
                    <a:pt x="257" y="60"/>
                    <a:pt x="257" y="59"/>
                    <a:pt x="257" y="58"/>
                  </a:cubicBezTo>
                  <a:cubicBezTo>
                    <a:pt x="256" y="58"/>
                    <a:pt x="255" y="58"/>
                    <a:pt x="255" y="57"/>
                  </a:cubicBezTo>
                  <a:cubicBezTo>
                    <a:pt x="253" y="57"/>
                    <a:pt x="254" y="54"/>
                    <a:pt x="255" y="57"/>
                  </a:cubicBezTo>
                  <a:cubicBezTo>
                    <a:pt x="256" y="57"/>
                    <a:pt x="257" y="57"/>
                    <a:pt x="257" y="58"/>
                  </a:cubicBezTo>
                  <a:cubicBezTo>
                    <a:pt x="263" y="58"/>
                    <a:pt x="263" y="64"/>
                    <a:pt x="266" y="67"/>
                  </a:cubicBezTo>
                  <a:close/>
                  <a:moveTo>
                    <a:pt x="260" y="46"/>
                  </a:moveTo>
                  <a:cubicBezTo>
                    <a:pt x="262" y="47"/>
                    <a:pt x="260" y="45"/>
                    <a:pt x="260" y="46"/>
                  </a:cubicBezTo>
                  <a:close/>
                  <a:moveTo>
                    <a:pt x="225" y="170"/>
                  </a:moveTo>
                  <a:cubicBezTo>
                    <a:pt x="231" y="166"/>
                    <a:pt x="221" y="176"/>
                    <a:pt x="225" y="170"/>
                  </a:cubicBezTo>
                  <a:close/>
                  <a:moveTo>
                    <a:pt x="227" y="120"/>
                  </a:moveTo>
                  <a:cubicBezTo>
                    <a:pt x="226" y="120"/>
                    <a:pt x="228" y="122"/>
                    <a:pt x="227" y="120"/>
                  </a:cubicBezTo>
                  <a:close/>
                  <a:moveTo>
                    <a:pt x="225" y="32"/>
                  </a:moveTo>
                  <a:cubicBezTo>
                    <a:pt x="234" y="23"/>
                    <a:pt x="244" y="39"/>
                    <a:pt x="248" y="32"/>
                  </a:cubicBezTo>
                  <a:cubicBezTo>
                    <a:pt x="252" y="32"/>
                    <a:pt x="252" y="37"/>
                    <a:pt x="250" y="39"/>
                  </a:cubicBezTo>
                  <a:cubicBezTo>
                    <a:pt x="255" y="38"/>
                    <a:pt x="253" y="37"/>
                    <a:pt x="257" y="41"/>
                  </a:cubicBezTo>
                  <a:cubicBezTo>
                    <a:pt x="257" y="40"/>
                    <a:pt x="258" y="39"/>
                    <a:pt x="259" y="41"/>
                  </a:cubicBezTo>
                  <a:cubicBezTo>
                    <a:pt x="261" y="41"/>
                    <a:pt x="260" y="43"/>
                    <a:pt x="259" y="41"/>
                  </a:cubicBezTo>
                  <a:cubicBezTo>
                    <a:pt x="258" y="41"/>
                    <a:pt x="257" y="41"/>
                    <a:pt x="257" y="41"/>
                  </a:cubicBezTo>
                  <a:cubicBezTo>
                    <a:pt x="257" y="43"/>
                    <a:pt x="255" y="43"/>
                    <a:pt x="255" y="44"/>
                  </a:cubicBezTo>
                  <a:cubicBezTo>
                    <a:pt x="254" y="44"/>
                    <a:pt x="253" y="43"/>
                    <a:pt x="253" y="41"/>
                  </a:cubicBezTo>
                  <a:cubicBezTo>
                    <a:pt x="248" y="42"/>
                    <a:pt x="242" y="42"/>
                    <a:pt x="241" y="35"/>
                  </a:cubicBezTo>
                  <a:cubicBezTo>
                    <a:pt x="236" y="40"/>
                    <a:pt x="233" y="31"/>
                    <a:pt x="225" y="32"/>
                  </a:cubicBezTo>
                  <a:close/>
                  <a:moveTo>
                    <a:pt x="250" y="76"/>
                  </a:moveTo>
                  <a:cubicBezTo>
                    <a:pt x="251" y="77"/>
                    <a:pt x="249" y="75"/>
                    <a:pt x="250" y="76"/>
                  </a:cubicBezTo>
                  <a:close/>
                  <a:moveTo>
                    <a:pt x="244" y="71"/>
                  </a:moveTo>
                  <a:cubicBezTo>
                    <a:pt x="244" y="70"/>
                    <a:pt x="246" y="72"/>
                    <a:pt x="244" y="71"/>
                  </a:cubicBezTo>
                  <a:close/>
                  <a:moveTo>
                    <a:pt x="241" y="90"/>
                  </a:moveTo>
                  <a:cubicBezTo>
                    <a:pt x="239" y="91"/>
                    <a:pt x="240" y="88"/>
                    <a:pt x="241" y="90"/>
                  </a:cubicBezTo>
                  <a:cubicBezTo>
                    <a:pt x="243" y="90"/>
                    <a:pt x="242" y="93"/>
                    <a:pt x="241" y="90"/>
                  </a:cubicBezTo>
                  <a:close/>
                  <a:moveTo>
                    <a:pt x="239" y="82"/>
                  </a:moveTo>
                  <a:cubicBezTo>
                    <a:pt x="240" y="83"/>
                    <a:pt x="238" y="81"/>
                    <a:pt x="239" y="82"/>
                  </a:cubicBezTo>
                  <a:close/>
                  <a:moveTo>
                    <a:pt x="228" y="103"/>
                  </a:moveTo>
                  <a:cubicBezTo>
                    <a:pt x="231" y="103"/>
                    <a:pt x="230" y="106"/>
                    <a:pt x="232" y="106"/>
                  </a:cubicBezTo>
                  <a:cubicBezTo>
                    <a:pt x="232" y="104"/>
                    <a:pt x="235" y="105"/>
                    <a:pt x="232" y="106"/>
                  </a:cubicBezTo>
                  <a:cubicBezTo>
                    <a:pt x="232" y="108"/>
                    <a:pt x="232" y="110"/>
                    <a:pt x="232" y="112"/>
                  </a:cubicBezTo>
                  <a:cubicBezTo>
                    <a:pt x="233" y="111"/>
                    <a:pt x="234" y="110"/>
                    <a:pt x="234" y="108"/>
                  </a:cubicBezTo>
                  <a:cubicBezTo>
                    <a:pt x="242" y="115"/>
                    <a:pt x="240" y="121"/>
                    <a:pt x="241" y="135"/>
                  </a:cubicBezTo>
                  <a:cubicBezTo>
                    <a:pt x="235" y="128"/>
                    <a:pt x="226" y="116"/>
                    <a:pt x="228" y="103"/>
                  </a:cubicBezTo>
                  <a:close/>
                  <a:moveTo>
                    <a:pt x="241" y="220"/>
                  </a:moveTo>
                  <a:cubicBezTo>
                    <a:pt x="239" y="225"/>
                    <a:pt x="231" y="218"/>
                    <a:pt x="241" y="220"/>
                  </a:cubicBezTo>
                  <a:cubicBezTo>
                    <a:pt x="241" y="212"/>
                    <a:pt x="248" y="219"/>
                    <a:pt x="241" y="220"/>
                  </a:cubicBezTo>
                  <a:close/>
                  <a:moveTo>
                    <a:pt x="255" y="106"/>
                  </a:moveTo>
                  <a:cubicBezTo>
                    <a:pt x="256" y="107"/>
                    <a:pt x="254" y="106"/>
                    <a:pt x="255" y="106"/>
                  </a:cubicBezTo>
                  <a:close/>
                  <a:moveTo>
                    <a:pt x="260" y="106"/>
                  </a:moveTo>
                  <a:cubicBezTo>
                    <a:pt x="262" y="107"/>
                    <a:pt x="260" y="106"/>
                    <a:pt x="260" y="106"/>
                  </a:cubicBezTo>
                  <a:close/>
                  <a:moveTo>
                    <a:pt x="260" y="101"/>
                  </a:moveTo>
                  <a:cubicBezTo>
                    <a:pt x="260" y="102"/>
                    <a:pt x="259" y="103"/>
                    <a:pt x="259" y="101"/>
                  </a:cubicBezTo>
                  <a:cubicBezTo>
                    <a:pt x="257" y="98"/>
                    <a:pt x="253" y="97"/>
                    <a:pt x="253" y="92"/>
                  </a:cubicBezTo>
                  <a:cubicBezTo>
                    <a:pt x="253" y="102"/>
                    <a:pt x="254" y="107"/>
                    <a:pt x="248" y="120"/>
                  </a:cubicBezTo>
                  <a:cubicBezTo>
                    <a:pt x="238" y="116"/>
                    <a:pt x="236" y="104"/>
                    <a:pt x="239" y="96"/>
                  </a:cubicBezTo>
                  <a:cubicBezTo>
                    <a:pt x="234" y="95"/>
                    <a:pt x="241" y="88"/>
                    <a:pt x="239" y="96"/>
                  </a:cubicBezTo>
                  <a:cubicBezTo>
                    <a:pt x="241" y="96"/>
                    <a:pt x="241" y="97"/>
                    <a:pt x="243" y="97"/>
                  </a:cubicBezTo>
                  <a:cubicBezTo>
                    <a:pt x="242" y="90"/>
                    <a:pt x="245" y="97"/>
                    <a:pt x="248" y="97"/>
                  </a:cubicBezTo>
                  <a:cubicBezTo>
                    <a:pt x="248" y="92"/>
                    <a:pt x="244" y="92"/>
                    <a:pt x="244" y="87"/>
                  </a:cubicBezTo>
                  <a:cubicBezTo>
                    <a:pt x="242" y="87"/>
                    <a:pt x="243" y="84"/>
                    <a:pt x="244" y="87"/>
                  </a:cubicBezTo>
                  <a:cubicBezTo>
                    <a:pt x="246" y="87"/>
                    <a:pt x="247" y="88"/>
                    <a:pt x="248" y="89"/>
                  </a:cubicBezTo>
                  <a:cubicBezTo>
                    <a:pt x="249" y="84"/>
                    <a:pt x="245" y="84"/>
                    <a:pt x="246" y="80"/>
                  </a:cubicBezTo>
                  <a:cubicBezTo>
                    <a:pt x="244" y="80"/>
                    <a:pt x="245" y="77"/>
                    <a:pt x="246" y="80"/>
                  </a:cubicBezTo>
                  <a:cubicBezTo>
                    <a:pt x="250" y="80"/>
                    <a:pt x="248" y="85"/>
                    <a:pt x="253" y="83"/>
                  </a:cubicBezTo>
                  <a:cubicBezTo>
                    <a:pt x="256" y="83"/>
                    <a:pt x="254" y="80"/>
                    <a:pt x="252" y="80"/>
                  </a:cubicBezTo>
                  <a:cubicBezTo>
                    <a:pt x="257" y="78"/>
                    <a:pt x="265" y="89"/>
                    <a:pt x="266" y="97"/>
                  </a:cubicBezTo>
                  <a:cubicBezTo>
                    <a:pt x="268" y="97"/>
                    <a:pt x="267" y="100"/>
                    <a:pt x="266" y="97"/>
                  </a:cubicBezTo>
                  <a:cubicBezTo>
                    <a:pt x="263" y="98"/>
                    <a:pt x="264" y="102"/>
                    <a:pt x="260" y="101"/>
                  </a:cubicBezTo>
                  <a:close/>
                  <a:moveTo>
                    <a:pt x="266" y="198"/>
                  </a:moveTo>
                  <a:cubicBezTo>
                    <a:pt x="264" y="199"/>
                    <a:pt x="265" y="196"/>
                    <a:pt x="266" y="198"/>
                  </a:cubicBezTo>
                  <a:cubicBezTo>
                    <a:pt x="270" y="198"/>
                    <a:pt x="268" y="204"/>
                    <a:pt x="271" y="204"/>
                  </a:cubicBezTo>
                  <a:cubicBezTo>
                    <a:pt x="269" y="209"/>
                    <a:pt x="264" y="203"/>
                    <a:pt x="266" y="198"/>
                  </a:cubicBezTo>
                  <a:close/>
                  <a:moveTo>
                    <a:pt x="269" y="89"/>
                  </a:moveTo>
                  <a:cubicBezTo>
                    <a:pt x="268" y="88"/>
                    <a:pt x="267" y="87"/>
                    <a:pt x="267" y="85"/>
                  </a:cubicBezTo>
                  <a:cubicBezTo>
                    <a:pt x="260" y="81"/>
                    <a:pt x="256" y="74"/>
                    <a:pt x="252" y="67"/>
                  </a:cubicBezTo>
                  <a:cubicBezTo>
                    <a:pt x="256" y="62"/>
                    <a:pt x="262" y="71"/>
                    <a:pt x="264" y="74"/>
                  </a:cubicBezTo>
                  <a:cubicBezTo>
                    <a:pt x="267" y="70"/>
                    <a:pt x="270" y="77"/>
                    <a:pt x="264" y="76"/>
                  </a:cubicBezTo>
                  <a:cubicBezTo>
                    <a:pt x="265" y="80"/>
                    <a:pt x="268" y="81"/>
                    <a:pt x="267" y="85"/>
                  </a:cubicBezTo>
                  <a:cubicBezTo>
                    <a:pt x="269" y="85"/>
                    <a:pt x="270" y="87"/>
                    <a:pt x="269" y="89"/>
                  </a:cubicBezTo>
                  <a:cubicBezTo>
                    <a:pt x="276" y="89"/>
                    <a:pt x="269" y="96"/>
                    <a:pt x="269" y="89"/>
                  </a:cubicBezTo>
                  <a:close/>
                  <a:moveTo>
                    <a:pt x="211" y="356"/>
                  </a:moveTo>
                  <a:cubicBezTo>
                    <a:pt x="203" y="369"/>
                    <a:pt x="181" y="359"/>
                    <a:pt x="170" y="361"/>
                  </a:cubicBezTo>
                  <a:cubicBezTo>
                    <a:pt x="180" y="353"/>
                    <a:pt x="196" y="355"/>
                    <a:pt x="211" y="356"/>
                  </a:cubicBezTo>
                  <a:close/>
                  <a:moveTo>
                    <a:pt x="220" y="379"/>
                  </a:moveTo>
                  <a:cubicBezTo>
                    <a:pt x="221" y="379"/>
                    <a:pt x="222" y="379"/>
                    <a:pt x="223" y="379"/>
                  </a:cubicBezTo>
                  <a:cubicBezTo>
                    <a:pt x="224" y="374"/>
                    <a:pt x="231" y="381"/>
                    <a:pt x="223" y="379"/>
                  </a:cubicBezTo>
                  <a:cubicBezTo>
                    <a:pt x="215" y="388"/>
                    <a:pt x="198" y="388"/>
                    <a:pt x="181" y="388"/>
                  </a:cubicBezTo>
                  <a:cubicBezTo>
                    <a:pt x="180" y="386"/>
                    <a:pt x="179" y="385"/>
                    <a:pt x="181" y="383"/>
                  </a:cubicBezTo>
                  <a:cubicBezTo>
                    <a:pt x="170" y="388"/>
                    <a:pt x="180" y="379"/>
                    <a:pt x="170" y="379"/>
                  </a:cubicBezTo>
                  <a:cubicBezTo>
                    <a:pt x="170" y="375"/>
                    <a:pt x="170" y="371"/>
                    <a:pt x="172" y="369"/>
                  </a:cubicBezTo>
                  <a:cubicBezTo>
                    <a:pt x="189" y="381"/>
                    <a:pt x="215" y="365"/>
                    <a:pt x="230" y="369"/>
                  </a:cubicBezTo>
                  <a:cubicBezTo>
                    <a:pt x="229" y="374"/>
                    <a:pt x="222" y="374"/>
                    <a:pt x="220" y="379"/>
                  </a:cubicBezTo>
                  <a:close/>
                  <a:moveTo>
                    <a:pt x="232" y="365"/>
                  </a:moveTo>
                  <a:cubicBezTo>
                    <a:pt x="236" y="358"/>
                    <a:pt x="235" y="371"/>
                    <a:pt x="232" y="365"/>
                  </a:cubicBezTo>
                  <a:close/>
                  <a:moveTo>
                    <a:pt x="319" y="245"/>
                  </a:moveTo>
                  <a:cubicBezTo>
                    <a:pt x="318" y="244"/>
                    <a:pt x="320" y="246"/>
                    <a:pt x="319" y="245"/>
                  </a:cubicBezTo>
                  <a:close/>
                  <a:moveTo>
                    <a:pt x="324" y="307"/>
                  </a:moveTo>
                  <a:cubicBezTo>
                    <a:pt x="316" y="292"/>
                    <a:pt x="320" y="265"/>
                    <a:pt x="321" y="246"/>
                  </a:cubicBezTo>
                  <a:cubicBezTo>
                    <a:pt x="329" y="262"/>
                    <a:pt x="329" y="292"/>
                    <a:pt x="324" y="30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2" name="Freeform 39"/>
            <p:cNvSpPr>
              <a:spLocks/>
            </p:cNvSpPr>
            <p:nvPr/>
          </p:nvSpPr>
          <p:spPr bwMode="auto">
            <a:xfrm>
              <a:off x="112016649" y="105418567"/>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3" name="Freeform 40"/>
            <p:cNvSpPr>
              <a:spLocks/>
            </p:cNvSpPr>
            <p:nvPr/>
          </p:nvSpPr>
          <p:spPr bwMode="auto">
            <a:xfrm>
              <a:off x="111943344" y="105507808"/>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4" name="Freeform 41"/>
            <p:cNvSpPr>
              <a:spLocks/>
            </p:cNvSpPr>
            <p:nvPr/>
          </p:nvSpPr>
          <p:spPr bwMode="auto">
            <a:xfrm>
              <a:off x="111847728" y="105549241"/>
              <a:ext cx="6374" cy="6375"/>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5" name="Freeform 42"/>
            <p:cNvSpPr>
              <a:spLocks/>
            </p:cNvSpPr>
            <p:nvPr/>
          </p:nvSpPr>
          <p:spPr bwMode="auto">
            <a:xfrm>
              <a:off x="112488353" y="105549241"/>
              <a:ext cx="6375" cy="6375"/>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2"/>
                    <a:pt x="2" y="1"/>
                    <a:pt x="2" y="0"/>
                  </a:cubicBezTo>
                  <a:cubicBezTo>
                    <a:pt x="0" y="1"/>
                    <a:pt x="1" y="2"/>
                    <a:pt x="2"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6" name="Freeform 43"/>
            <p:cNvSpPr>
              <a:spLocks/>
            </p:cNvSpPr>
            <p:nvPr/>
          </p:nvSpPr>
          <p:spPr bwMode="auto">
            <a:xfrm>
              <a:off x="111822230" y="105561990"/>
              <a:ext cx="22311" cy="22311"/>
            </a:xfrm>
            <a:custGeom>
              <a:avLst/>
              <a:gdLst>
                <a:gd name="T0" fmla="*/ 2 w 7"/>
                <a:gd name="T1" fmla="*/ 7 h 7"/>
                <a:gd name="T2" fmla="*/ 2 w 7"/>
                <a:gd name="T3" fmla="*/ 7 h 7"/>
              </a:gdLst>
              <a:ahLst/>
              <a:cxnLst>
                <a:cxn ang="0">
                  <a:pos x="T0" y="T1"/>
                </a:cxn>
                <a:cxn ang="0">
                  <a:pos x="T2" y="T3"/>
                </a:cxn>
              </a:cxnLst>
              <a:rect l="0" t="0" r="r" b="b"/>
              <a:pathLst>
                <a:path w="7" h="7">
                  <a:moveTo>
                    <a:pt x="2" y="7"/>
                  </a:moveTo>
                  <a:cubicBezTo>
                    <a:pt x="7" y="7"/>
                    <a:pt x="0" y="0"/>
                    <a:pt x="2"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7" name="Freeform 44"/>
            <p:cNvSpPr>
              <a:spLocks/>
            </p:cNvSpPr>
            <p:nvPr/>
          </p:nvSpPr>
          <p:spPr bwMode="auto">
            <a:xfrm>
              <a:off x="111815856" y="105584301"/>
              <a:ext cx="12749" cy="15935"/>
            </a:xfrm>
            <a:custGeom>
              <a:avLst/>
              <a:gdLst>
                <a:gd name="T0" fmla="*/ 4 w 4"/>
                <a:gd name="T1" fmla="*/ 0 h 5"/>
                <a:gd name="T2" fmla="*/ 2 w 4"/>
                <a:gd name="T3" fmla="*/ 0 h 5"/>
                <a:gd name="T4" fmla="*/ 0 w 4"/>
                <a:gd name="T5" fmla="*/ 5 h 5"/>
                <a:gd name="T6" fmla="*/ 4 w 4"/>
                <a:gd name="T7" fmla="*/ 0 h 5"/>
              </a:gdLst>
              <a:ahLst/>
              <a:cxnLst>
                <a:cxn ang="0">
                  <a:pos x="T0" y="T1"/>
                </a:cxn>
                <a:cxn ang="0">
                  <a:pos x="T2" y="T3"/>
                </a:cxn>
                <a:cxn ang="0">
                  <a:pos x="T4" y="T5"/>
                </a:cxn>
                <a:cxn ang="0">
                  <a:pos x="T6" y="T7"/>
                </a:cxn>
              </a:cxnLst>
              <a:rect l="0" t="0" r="r" b="b"/>
              <a:pathLst>
                <a:path w="4" h="5">
                  <a:moveTo>
                    <a:pt x="4" y="0"/>
                  </a:moveTo>
                  <a:cubicBezTo>
                    <a:pt x="3" y="0"/>
                    <a:pt x="3" y="0"/>
                    <a:pt x="2" y="0"/>
                  </a:cubicBezTo>
                  <a:cubicBezTo>
                    <a:pt x="1" y="1"/>
                    <a:pt x="0" y="3"/>
                    <a:pt x="0" y="5"/>
                  </a:cubicBezTo>
                  <a:cubicBezTo>
                    <a:pt x="2" y="5"/>
                    <a:pt x="4" y="3"/>
                    <a:pt x="4"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8" name="Freeform 45"/>
            <p:cNvSpPr>
              <a:spLocks/>
            </p:cNvSpPr>
            <p:nvPr/>
          </p:nvSpPr>
          <p:spPr bwMode="auto">
            <a:xfrm>
              <a:off x="111812669" y="105600236"/>
              <a:ext cx="3187" cy="63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9" name="Freeform 46"/>
            <p:cNvSpPr>
              <a:spLocks/>
            </p:cNvSpPr>
            <p:nvPr/>
          </p:nvSpPr>
          <p:spPr bwMode="auto">
            <a:xfrm>
              <a:off x="111806295" y="105606611"/>
              <a:ext cx="6374" cy="12749"/>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0" y="0"/>
                    <a:pt x="0" y="2"/>
                    <a:pt x="0" y="4"/>
                  </a:cubicBezTo>
                  <a:cubicBezTo>
                    <a:pt x="1" y="4"/>
                    <a:pt x="1"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0" name="Freeform 47"/>
            <p:cNvSpPr>
              <a:spLocks/>
            </p:cNvSpPr>
            <p:nvPr/>
          </p:nvSpPr>
          <p:spPr bwMode="auto">
            <a:xfrm>
              <a:off x="111952905" y="105606611"/>
              <a:ext cx="9562" cy="6374"/>
            </a:xfrm>
            <a:custGeom>
              <a:avLst/>
              <a:gdLst>
                <a:gd name="T0" fmla="*/ 3 w 3"/>
                <a:gd name="T1" fmla="*/ 0 h 2"/>
                <a:gd name="T2" fmla="*/ 0 w 3"/>
                <a:gd name="T3" fmla="*/ 0 h 2"/>
                <a:gd name="T4" fmla="*/ 3 w 3"/>
                <a:gd name="T5" fmla="*/ 0 h 2"/>
              </a:gdLst>
              <a:ahLst/>
              <a:cxnLst>
                <a:cxn ang="0">
                  <a:pos x="T0" y="T1"/>
                </a:cxn>
                <a:cxn ang="0">
                  <a:pos x="T2" y="T3"/>
                </a:cxn>
                <a:cxn ang="0">
                  <a:pos x="T4" y="T5"/>
                </a:cxn>
              </a:cxnLst>
              <a:rect l="0" t="0" r="r" b="b"/>
              <a:pathLst>
                <a:path w="3" h="2">
                  <a:moveTo>
                    <a:pt x="3" y="0"/>
                  </a:moveTo>
                  <a:cubicBezTo>
                    <a:pt x="2" y="0"/>
                    <a:pt x="1" y="0"/>
                    <a:pt x="0" y="0"/>
                  </a:cubicBezTo>
                  <a:cubicBezTo>
                    <a:pt x="0"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1" name="Freeform 48"/>
            <p:cNvSpPr>
              <a:spLocks/>
            </p:cNvSpPr>
            <p:nvPr/>
          </p:nvSpPr>
          <p:spPr bwMode="auto">
            <a:xfrm>
              <a:off x="111787171" y="105619360"/>
              <a:ext cx="19124" cy="22310"/>
            </a:xfrm>
            <a:custGeom>
              <a:avLst/>
              <a:gdLst>
                <a:gd name="T0" fmla="*/ 6 w 6"/>
                <a:gd name="T1" fmla="*/ 0 h 7"/>
                <a:gd name="T2" fmla="*/ 0 w 6"/>
                <a:gd name="T3" fmla="*/ 7 h 7"/>
                <a:gd name="T4" fmla="*/ 6 w 6"/>
                <a:gd name="T5" fmla="*/ 0 h 7"/>
              </a:gdLst>
              <a:ahLst/>
              <a:cxnLst>
                <a:cxn ang="0">
                  <a:pos x="T0" y="T1"/>
                </a:cxn>
                <a:cxn ang="0">
                  <a:pos x="T2" y="T3"/>
                </a:cxn>
                <a:cxn ang="0">
                  <a:pos x="T4" y="T5"/>
                </a:cxn>
              </a:cxnLst>
              <a:rect l="0" t="0" r="r" b="b"/>
              <a:pathLst>
                <a:path w="6" h="7">
                  <a:moveTo>
                    <a:pt x="6" y="0"/>
                  </a:moveTo>
                  <a:cubicBezTo>
                    <a:pt x="2" y="0"/>
                    <a:pt x="2" y="4"/>
                    <a:pt x="0" y="7"/>
                  </a:cubicBezTo>
                  <a:cubicBezTo>
                    <a:pt x="5" y="7"/>
                    <a:pt x="5" y="3"/>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2" name="Freeform 49"/>
            <p:cNvSpPr>
              <a:spLocks/>
            </p:cNvSpPr>
            <p:nvPr/>
          </p:nvSpPr>
          <p:spPr bwMode="auto">
            <a:xfrm>
              <a:off x="112427797" y="105622547"/>
              <a:ext cx="6374" cy="9561"/>
            </a:xfrm>
            <a:custGeom>
              <a:avLst/>
              <a:gdLst>
                <a:gd name="T0" fmla="*/ 0 w 2"/>
                <a:gd name="T1" fmla="*/ 0 h 3"/>
                <a:gd name="T2" fmla="*/ 0 w 2"/>
                <a:gd name="T3" fmla="*/ 0 h 3"/>
              </a:gdLst>
              <a:ahLst/>
              <a:cxnLst>
                <a:cxn ang="0">
                  <a:pos x="T0" y="T1"/>
                </a:cxn>
                <a:cxn ang="0">
                  <a:pos x="T2" y="T3"/>
                </a:cxn>
              </a:cxnLst>
              <a:rect l="0" t="0" r="r" b="b"/>
              <a:pathLst>
                <a:path w="2" h="3">
                  <a:moveTo>
                    <a:pt x="0" y="0"/>
                  </a:moveTo>
                  <a:cubicBezTo>
                    <a:pt x="1" y="3"/>
                    <a:pt x="2"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3" name="Freeform 50"/>
            <p:cNvSpPr>
              <a:spLocks/>
            </p:cNvSpPr>
            <p:nvPr/>
          </p:nvSpPr>
          <p:spPr bwMode="auto">
            <a:xfrm>
              <a:off x="111905097" y="105625734"/>
              <a:ext cx="6375"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4" name="Freeform 51"/>
            <p:cNvSpPr>
              <a:spLocks/>
            </p:cNvSpPr>
            <p:nvPr/>
          </p:nvSpPr>
          <p:spPr bwMode="auto">
            <a:xfrm>
              <a:off x="112478792" y="105628921"/>
              <a:ext cx="3187" cy="6375"/>
            </a:xfrm>
            <a:custGeom>
              <a:avLst/>
              <a:gdLst>
                <a:gd name="T0" fmla="*/ 0 w 1"/>
                <a:gd name="T1" fmla="*/ 2 h 2"/>
                <a:gd name="T2" fmla="*/ 1 w 1"/>
                <a:gd name="T3" fmla="*/ 2 h 2"/>
                <a:gd name="T4" fmla="*/ 0 w 1"/>
                <a:gd name="T5" fmla="*/ 2 h 2"/>
              </a:gdLst>
              <a:ahLst/>
              <a:cxnLst>
                <a:cxn ang="0">
                  <a:pos x="T0" y="T1"/>
                </a:cxn>
                <a:cxn ang="0">
                  <a:pos x="T2" y="T3"/>
                </a:cxn>
                <a:cxn ang="0">
                  <a:pos x="T4" y="T5"/>
                </a:cxn>
              </a:cxnLst>
              <a:rect l="0" t="0" r="r" b="b"/>
              <a:pathLst>
                <a:path w="1" h="2">
                  <a:moveTo>
                    <a:pt x="0" y="2"/>
                  </a:moveTo>
                  <a:cubicBezTo>
                    <a:pt x="0" y="2"/>
                    <a:pt x="1" y="2"/>
                    <a:pt x="1" y="2"/>
                  </a:cubicBezTo>
                  <a:cubicBezTo>
                    <a:pt x="1" y="0"/>
                    <a:pt x="0" y="1"/>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5" name="Freeform 52"/>
            <p:cNvSpPr>
              <a:spLocks/>
            </p:cNvSpPr>
            <p:nvPr/>
          </p:nvSpPr>
          <p:spPr bwMode="auto">
            <a:xfrm>
              <a:off x="111885974" y="105641670"/>
              <a:ext cx="22311" cy="31872"/>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2" y="1"/>
                    <a:pt x="0" y="5"/>
                    <a:pt x="0" y="10"/>
                  </a:cubicBezTo>
                  <a:cubicBezTo>
                    <a:pt x="4" y="9"/>
                    <a:pt x="4" y="3"/>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6" name="Freeform 53"/>
            <p:cNvSpPr>
              <a:spLocks/>
            </p:cNvSpPr>
            <p:nvPr/>
          </p:nvSpPr>
          <p:spPr bwMode="auto">
            <a:xfrm>
              <a:off x="111780797" y="105654419"/>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7" name="Freeform 54"/>
            <p:cNvSpPr>
              <a:spLocks/>
            </p:cNvSpPr>
            <p:nvPr/>
          </p:nvSpPr>
          <p:spPr bwMode="auto">
            <a:xfrm>
              <a:off x="111796733" y="10566079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8" name="Freeform 55"/>
            <p:cNvSpPr>
              <a:spLocks/>
            </p:cNvSpPr>
            <p:nvPr/>
          </p:nvSpPr>
          <p:spPr bwMode="auto">
            <a:xfrm>
              <a:off x="111780797" y="105670355"/>
              <a:ext cx="31872" cy="22310"/>
            </a:xfrm>
            <a:custGeom>
              <a:avLst/>
              <a:gdLst>
                <a:gd name="T0" fmla="*/ 4 w 10"/>
                <a:gd name="T1" fmla="*/ 7 h 7"/>
                <a:gd name="T2" fmla="*/ 4 w 10"/>
                <a:gd name="T3" fmla="*/ 0 h 7"/>
                <a:gd name="T4" fmla="*/ 4 w 10"/>
                <a:gd name="T5" fmla="*/ 7 h 7"/>
              </a:gdLst>
              <a:ahLst/>
              <a:cxnLst>
                <a:cxn ang="0">
                  <a:pos x="T0" y="T1"/>
                </a:cxn>
                <a:cxn ang="0">
                  <a:pos x="T2" y="T3"/>
                </a:cxn>
                <a:cxn ang="0">
                  <a:pos x="T4" y="T5"/>
                </a:cxn>
              </a:cxnLst>
              <a:rect l="0" t="0" r="r" b="b"/>
              <a:pathLst>
                <a:path w="10" h="7">
                  <a:moveTo>
                    <a:pt x="4" y="7"/>
                  </a:moveTo>
                  <a:cubicBezTo>
                    <a:pt x="3" y="3"/>
                    <a:pt x="10" y="1"/>
                    <a:pt x="4" y="0"/>
                  </a:cubicBezTo>
                  <a:cubicBezTo>
                    <a:pt x="4" y="1"/>
                    <a:pt x="0" y="6"/>
                    <a:pt x="4"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9" name="Freeform 56"/>
            <p:cNvSpPr>
              <a:spLocks/>
            </p:cNvSpPr>
            <p:nvPr/>
          </p:nvSpPr>
          <p:spPr bwMode="auto">
            <a:xfrm>
              <a:off x="111764861" y="105673542"/>
              <a:ext cx="19123" cy="28685"/>
            </a:xfrm>
            <a:custGeom>
              <a:avLst/>
              <a:gdLst>
                <a:gd name="T0" fmla="*/ 6 w 6"/>
                <a:gd name="T1" fmla="*/ 0 h 9"/>
                <a:gd name="T2" fmla="*/ 0 w 6"/>
                <a:gd name="T3" fmla="*/ 7 h 9"/>
                <a:gd name="T4" fmla="*/ 6 w 6"/>
                <a:gd name="T5" fmla="*/ 0 h 9"/>
              </a:gdLst>
              <a:ahLst/>
              <a:cxnLst>
                <a:cxn ang="0">
                  <a:pos x="T0" y="T1"/>
                </a:cxn>
                <a:cxn ang="0">
                  <a:pos x="T2" y="T3"/>
                </a:cxn>
                <a:cxn ang="0">
                  <a:pos x="T4" y="T5"/>
                </a:cxn>
              </a:cxnLst>
              <a:rect l="0" t="0" r="r" b="b"/>
              <a:pathLst>
                <a:path w="6" h="9">
                  <a:moveTo>
                    <a:pt x="6" y="0"/>
                  </a:moveTo>
                  <a:cubicBezTo>
                    <a:pt x="1" y="0"/>
                    <a:pt x="1" y="4"/>
                    <a:pt x="0" y="7"/>
                  </a:cubicBezTo>
                  <a:cubicBezTo>
                    <a:pt x="6" y="9"/>
                    <a:pt x="3" y="2"/>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0" name="Freeform 57"/>
            <p:cNvSpPr>
              <a:spLocks/>
            </p:cNvSpPr>
            <p:nvPr/>
          </p:nvSpPr>
          <p:spPr bwMode="auto">
            <a:xfrm>
              <a:off x="111854102" y="105683103"/>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1" name="Freeform 58"/>
            <p:cNvSpPr>
              <a:spLocks/>
            </p:cNvSpPr>
            <p:nvPr/>
          </p:nvSpPr>
          <p:spPr bwMode="auto">
            <a:xfrm>
              <a:off x="112354491" y="105673542"/>
              <a:ext cx="6375"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2" name="Freeform 59"/>
            <p:cNvSpPr>
              <a:spLocks/>
            </p:cNvSpPr>
            <p:nvPr/>
          </p:nvSpPr>
          <p:spPr bwMode="auto">
            <a:xfrm>
              <a:off x="111748925" y="105695852"/>
              <a:ext cx="22310" cy="25498"/>
            </a:xfrm>
            <a:custGeom>
              <a:avLst/>
              <a:gdLst>
                <a:gd name="T0" fmla="*/ 5 w 7"/>
                <a:gd name="T1" fmla="*/ 0 h 8"/>
                <a:gd name="T2" fmla="*/ 5 w 7"/>
                <a:gd name="T3" fmla="*/ 0 h 8"/>
              </a:gdLst>
              <a:ahLst/>
              <a:cxnLst>
                <a:cxn ang="0">
                  <a:pos x="T0" y="T1"/>
                </a:cxn>
                <a:cxn ang="0">
                  <a:pos x="T2" y="T3"/>
                </a:cxn>
              </a:cxnLst>
              <a:rect l="0" t="0" r="r" b="b"/>
              <a:pathLst>
                <a:path w="7" h="8">
                  <a:moveTo>
                    <a:pt x="5" y="0"/>
                  </a:moveTo>
                  <a:cubicBezTo>
                    <a:pt x="0" y="1"/>
                    <a:pt x="7" y="8"/>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3" name="Freeform 60"/>
            <p:cNvSpPr>
              <a:spLocks/>
            </p:cNvSpPr>
            <p:nvPr/>
          </p:nvSpPr>
          <p:spPr bwMode="auto">
            <a:xfrm>
              <a:off x="112335368" y="105702227"/>
              <a:ext cx="3187" cy="3187"/>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1"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4" name="Freeform 61"/>
            <p:cNvSpPr>
              <a:spLocks/>
            </p:cNvSpPr>
            <p:nvPr/>
          </p:nvSpPr>
          <p:spPr bwMode="auto">
            <a:xfrm>
              <a:off x="111981590" y="105702227"/>
              <a:ext cx="6374" cy="19123"/>
            </a:xfrm>
            <a:custGeom>
              <a:avLst/>
              <a:gdLst>
                <a:gd name="T0" fmla="*/ 1 w 2"/>
                <a:gd name="T1" fmla="*/ 0 h 6"/>
                <a:gd name="T2" fmla="*/ 0 w 2"/>
                <a:gd name="T3" fmla="*/ 0 h 6"/>
                <a:gd name="T4" fmla="*/ 0 w 2"/>
                <a:gd name="T5" fmla="*/ 6 h 6"/>
                <a:gd name="T6" fmla="*/ 1 w 2"/>
                <a:gd name="T7" fmla="*/ 0 h 6"/>
              </a:gdLst>
              <a:ahLst/>
              <a:cxnLst>
                <a:cxn ang="0">
                  <a:pos x="T0" y="T1"/>
                </a:cxn>
                <a:cxn ang="0">
                  <a:pos x="T2" y="T3"/>
                </a:cxn>
                <a:cxn ang="0">
                  <a:pos x="T4" y="T5"/>
                </a:cxn>
                <a:cxn ang="0">
                  <a:pos x="T6" y="T7"/>
                </a:cxn>
              </a:cxnLst>
              <a:rect l="0" t="0" r="r" b="b"/>
              <a:pathLst>
                <a:path w="2" h="6">
                  <a:moveTo>
                    <a:pt x="1" y="0"/>
                  </a:moveTo>
                  <a:cubicBezTo>
                    <a:pt x="1" y="0"/>
                    <a:pt x="0" y="0"/>
                    <a:pt x="0" y="0"/>
                  </a:cubicBezTo>
                  <a:cubicBezTo>
                    <a:pt x="0" y="2"/>
                    <a:pt x="0" y="4"/>
                    <a:pt x="0" y="6"/>
                  </a:cubicBezTo>
                  <a:cubicBezTo>
                    <a:pt x="2" y="5"/>
                    <a:pt x="1" y="2"/>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5" name="Freeform 62"/>
            <p:cNvSpPr>
              <a:spLocks/>
            </p:cNvSpPr>
            <p:nvPr/>
          </p:nvSpPr>
          <p:spPr bwMode="auto">
            <a:xfrm>
              <a:off x="111764861" y="105711788"/>
              <a:ext cx="9562" cy="9562"/>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1"/>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6" name="Freeform 63"/>
            <p:cNvSpPr>
              <a:spLocks/>
            </p:cNvSpPr>
            <p:nvPr/>
          </p:nvSpPr>
          <p:spPr bwMode="auto">
            <a:xfrm>
              <a:off x="112277999" y="105714975"/>
              <a:ext cx="19123" cy="44621"/>
            </a:xfrm>
            <a:custGeom>
              <a:avLst/>
              <a:gdLst>
                <a:gd name="T0" fmla="*/ 2 w 6"/>
                <a:gd name="T1" fmla="*/ 14 h 14"/>
                <a:gd name="T2" fmla="*/ 4 w 6"/>
                <a:gd name="T3" fmla="*/ 0 h 14"/>
                <a:gd name="T4" fmla="*/ 2 w 6"/>
                <a:gd name="T5" fmla="*/ 14 h 14"/>
              </a:gdLst>
              <a:ahLst/>
              <a:cxnLst>
                <a:cxn ang="0">
                  <a:pos x="T0" y="T1"/>
                </a:cxn>
                <a:cxn ang="0">
                  <a:pos x="T2" y="T3"/>
                </a:cxn>
                <a:cxn ang="0">
                  <a:pos x="T4" y="T5"/>
                </a:cxn>
              </a:cxnLst>
              <a:rect l="0" t="0" r="r" b="b"/>
              <a:pathLst>
                <a:path w="6" h="14">
                  <a:moveTo>
                    <a:pt x="2" y="14"/>
                  </a:moveTo>
                  <a:cubicBezTo>
                    <a:pt x="6" y="13"/>
                    <a:pt x="3" y="4"/>
                    <a:pt x="4" y="0"/>
                  </a:cubicBezTo>
                  <a:cubicBezTo>
                    <a:pt x="0" y="1"/>
                    <a:pt x="3" y="10"/>
                    <a:pt x="2" y="1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7" name="Freeform 64"/>
            <p:cNvSpPr>
              <a:spLocks/>
            </p:cNvSpPr>
            <p:nvPr/>
          </p:nvSpPr>
          <p:spPr bwMode="auto">
            <a:xfrm>
              <a:off x="111748925" y="105721350"/>
              <a:ext cx="22310" cy="22310"/>
            </a:xfrm>
            <a:custGeom>
              <a:avLst/>
              <a:gdLst>
                <a:gd name="T0" fmla="*/ 5 w 7"/>
                <a:gd name="T1" fmla="*/ 0 h 7"/>
                <a:gd name="T2" fmla="*/ 5 w 7"/>
                <a:gd name="T3" fmla="*/ 0 h 7"/>
              </a:gdLst>
              <a:ahLst/>
              <a:cxnLst>
                <a:cxn ang="0">
                  <a:pos x="T0" y="T1"/>
                </a:cxn>
                <a:cxn ang="0">
                  <a:pos x="T2" y="T3"/>
                </a:cxn>
              </a:cxnLst>
              <a:rect l="0" t="0" r="r" b="b"/>
              <a:pathLst>
                <a:path w="7" h="7">
                  <a:moveTo>
                    <a:pt x="5" y="0"/>
                  </a:moveTo>
                  <a:cubicBezTo>
                    <a:pt x="0" y="0"/>
                    <a:pt x="7" y="7"/>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8" name="Freeform 65"/>
            <p:cNvSpPr>
              <a:spLocks/>
            </p:cNvSpPr>
            <p:nvPr/>
          </p:nvSpPr>
          <p:spPr bwMode="auto">
            <a:xfrm>
              <a:off x="111806295" y="105724537"/>
              <a:ext cx="9561" cy="12749"/>
            </a:xfrm>
            <a:custGeom>
              <a:avLst/>
              <a:gdLst>
                <a:gd name="T0" fmla="*/ 3 w 3"/>
                <a:gd name="T1" fmla="*/ 0 h 4"/>
                <a:gd name="T2" fmla="*/ 0 w 3"/>
                <a:gd name="T3" fmla="*/ 4 h 4"/>
                <a:gd name="T4" fmla="*/ 3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0" y="0"/>
                    <a:pt x="0" y="2"/>
                    <a:pt x="0" y="4"/>
                  </a:cubicBezTo>
                  <a:cubicBezTo>
                    <a:pt x="1" y="4"/>
                    <a:pt x="2" y="4"/>
                    <a:pt x="3" y="4"/>
                  </a:cubicBezTo>
                  <a:cubicBezTo>
                    <a:pt x="3" y="3"/>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9" name="Freeform 66"/>
            <p:cNvSpPr>
              <a:spLocks/>
            </p:cNvSpPr>
            <p:nvPr/>
          </p:nvSpPr>
          <p:spPr bwMode="auto">
            <a:xfrm>
              <a:off x="111972028" y="105727724"/>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0" name="Freeform 67"/>
            <p:cNvSpPr>
              <a:spLocks/>
            </p:cNvSpPr>
            <p:nvPr/>
          </p:nvSpPr>
          <p:spPr bwMode="auto">
            <a:xfrm>
              <a:off x="112242940" y="105721350"/>
              <a:ext cx="19123" cy="47808"/>
            </a:xfrm>
            <a:custGeom>
              <a:avLst/>
              <a:gdLst>
                <a:gd name="T0" fmla="*/ 5 w 6"/>
                <a:gd name="T1" fmla="*/ 8 h 15"/>
                <a:gd name="T2" fmla="*/ 1 w 6"/>
                <a:gd name="T3" fmla="*/ 1 h 15"/>
                <a:gd name="T4" fmla="*/ 5 w 6"/>
                <a:gd name="T5" fmla="*/ 8 h 15"/>
              </a:gdLst>
              <a:ahLst/>
              <a:cxnLst>
                <a:cxn ang="0">
                  <a:pos x="T0" y="T1"/>
                </a:cxn>
                <a:cxn ang="0">
                  <a:pos x="T2" y="T3"/>
                </a:cxn>
                <a:cxn ang="0">
                  <a:pos x="T4" y="T5"/>
                </a:cxn>
              </a:cxnLst>
              <a:rect l="0" t="0" r="r" b="b"/>
              <a:pathLst>
                <a:path w="6" h="15">
                  <a:moveTo>
                    <a:pt x="5" y="8"/>
                  </a:moveTo>
                  <a:cubicBezTo>
                    <a:pt x="0" y="10"/>
                    <a:pt x="6" y="0"/>
                    <a:pt x="1" y="1"/>
                  </a:cubicBezTo>
                  <a:cubicBezTo>
                    <a:pt x="0" y="5"/>
                    <a:pt x="1" y="15"/>
                    <a:pt x="5"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1" name="Freeform 68"/>
            <p:cNvSpPr>
              <a:spLocks/>
            </p:cNvSpPr>
            <p:nvPr/>
          </p:nvSpPr>
          <p:spPr bwMode="auto">
            <a:xfrm>
              <a:off x="111889161" y="105734099"/>
              <a:ext cx="3188" cy="6374"/>
            </a:xfrm>
            <a:custGeom>
              <a:avLst/>
              <a:gdLst>
                <a:gd name="T0" fmla="*/ 0 w 1"/>
                <a:gd name="T1" fmla="*/ 1 h 2"/>
                <a:gd name="T2" fmla="*/ 0 w 1"/>
                <a:gd name="T3" fmla="*/ 1 h 2"/>
              </a:gdLst>
              <a:ahLst/>
              <a:cxnLst>
                <a:cxn ang="0">
                  <a:pos x="T0" y="T1"/>
                </a:cxn>
                <a:cxn ang="0">
                  <a:pos x="T2" y="T3"/>
                </a:cxn>
              </a:cxnLst>
              <a:rect l="0" t="0" r="r" b="b"/>
              <a:pathLst>
                <a:path w="1" h="2">
                  <a:moveTo>
                    <a:pt x="0" y="1"/>
                  </a:moveTo>
                  <a:cubicBezTo>
                    <a:pt x="1"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2" name="Freeform 69"/>
            <p:cNvSpPr>
              <a:spLocks/>
            </p:cNvSpPr>
            <p:nvPr/>
          </p:nvSpPr>
          <p:spPr bwMode="auto">
            <a:xfrm>
              <a:off x="111959280" y="105714975"/>
              <a:ext cx="6374"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3" name="Freeform 70"/>
            <p:cNvSpPr>
              <a:spLocks/>
            </p:cNvSpPr>
            <p:nvPr/>
          </p:nvSpPr>
          <p:spPr bwMode="auto">
            <a:xfrm>
              <a:off x="111787171" y="105737286"/>
              <a:ext cx="25498" cy="28684"/>
            </a:xfrm>
            <a:custGeom>
              <a:avLst/>
              <a:gdLst>
                <a:gd name="T0" fmla="*/ 6 w 8"/>
                <a:gd name="T1" fmla="*/ 0 h 9"/>
                <a:gd name="T2" fmla="*/ 6 w 8"/>
                <a:gd name="T3" fmla="*/ 0 h 9"/>
              </a:gdLst>
              <a:ahLst/>
              <a:cxnLst>
                <a:cxn ang="0">
                  <a:pos x="T0" y="T1"/>
                </a:cxn>
                <a:cxn ang="0">
                  <a:pos x="T2" y="T3"/>
                </a:cxn>
              </a:cxnLst>
              <a:rect l="0" t="0" r="r" b="b"/>
              <a:pathLst>
                <a:path w="8" h="9">
                  <a:moveTo>
                    <a:pt x="6" y="0"/>
                  </a:moveTo>
                  <a:cubicBezTo>
                    <a:pt x="0" y="2"/>
                    <a:pt x="8" y="9"/>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4" name="Freeform 71"/>
            <p:cNvSpPr>
              <a:spLocks/>
            </p:cNvSpPr>
            <p:nvPr/>
          </p:nvSpPr>
          <p:spPr bwMode="auto">
            <a:xfrm>
              <a:off x="111870038" y="105740473"/>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5" name="Freeform 72"/>
            <p:cNvSpPr>
              <a:spLocks/>
            </p:cNvSpPr>
            <p:nvPr/>
          </p:nvSpPr>
          <p:spPr bwMode="auto">
            <a:xfrm>
              <a:off x="111787171" y="105740473"/>
              <a:ext cx="9562" cy="9561"/>
            </a:xfrm>
            <a:custGeom>
              <a:avLst/>
              <a:gdLst>
                <a:gd name="T0" fmla="*/ 0 w 3"/>
                <a:gd name="T1" fmla="*/ 1 h 3"/>
                <a:gd name="T2" fmla="*/ 0 w 3"/>
                <a:gd name="T3" fmla="*/ 1 h 3"/>
              </a:gdLst>
              <a:ahLst/>
              <a:cxnLst>
                <a:cxn ang="0">
                  <a:pos x="T0" y="T1"/>
                </a:cxn>
                <a:cxn ang="0">
                  <a:pos x="T2" y="T3"/>
                </a:cxn>
              </a:cxnLst>
              <a:rect l="0" t="0" r="r" b="b"/>
              <a:pathLst>
                <a:path w="3" h="3">
                  <a:moveTo>
                    <a:pt x="0" y="1"/>
                  </a:moveTo>
                  <a:cubicBezTo>
                    <a:pt x="2" y="3"/>
                    <a:pt x="3"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6" name="Freeform 73"/>
            <p:cNvSpPr>
              <a:spLocks/>
            </p:cNvSpPr>
            <p:nvPr/>
          </p:nvSpPr>
          <p:spPr bwMode="auto">
            <a:xfrm>
              <a:off x="111968841" y="105743660"/>
              <a:ext cx="6375" cy="9562"/>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0" y="0"/>
                    <a:pt x="1" y="2"/>
                    <a:pt x="0" y="3"/>
                  </a:cubicBezTo>
                  <a:cubicBezTo>
                    <a:pt x="2" y="3"/>
                    <a:pt x="2" y="1"/>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7" name="Freeform 74"/>
            <p:cNvSpPr>
              <a:spLocks/>
            </p:cNvSpPr>
            <p:nvPr/>
          </p:nvSpPr>
          <p:spPr bwMode="auto">
            <a:xfrm>
              <a:off x="111866851" y="105753222"/>
              <a:ext cx="3187"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8" name="Freeform 75"/>
            <p:cNvSpPr>
              <a:spLocks/>
            </p:cNvSpPr>
            <p:nvPr/>
          </p:nvSpPr>
          <p:spPr bwMode="auto">
            <a:xfrm>
              <a:off x="111946531" y="105753222"/>
              <a:ext cx="12749" cy="22310"/>
            </a:xfrm>
            <a:custGeom>
              <a:avLst/>
              <a:gdLst>
                <a:gd name="T0" fmla="*/ 0 w 4"/>
                <a:gd name="T1" fmla="*/ 7 h 7"/>
                <a:gd name="T2" fmla="*/ 4 w 4"/>
                <a:gd name="T3" fmla="*/ 4 h 7"/>
                <a:gd name="T4" fmla="*/ 4 w 4"/>
                <a:gd name="T5" fmla="*/ 0 h 7"/>
                <a:gd name="T6" fmla="*/ 0 w 4"/>
                <a:gd name="T7" fmla="*/ 7 h 7"/>
              </a:gdLst>
              <a:ahLst/>
              <a:cxnLst>
                <a:cxn ang="0">
                  <a:pos x="T0" y="T1"/>
                </a:cxn>
                <a:cxn ang="0">
                  <a:pos x="T2" y="T3"/>
                </a:cxn>
                <a:cxn ang="0">
                  <a:pos x="T4" y="T5"/>
                </a:cxn>
                <a:cxn ang="0">
                  <a:pos x="T6" y="T7"/>
                </a:cxn>
              </a:cxnLst>
              <a:rect l="0" t="0" r="r" b="b"/>
              <a:pathLst>
                <a:path w="4" h="7">
                  <a:moveTo>
                    <a:pt x="0" y="7"/>
                  </a:moveTo>
                  <a:cubicBezTo>
                    <a:pt x="2" y="7"/>
                    <a:pt x="1" y="4"/>
                    <a:pt x="4" y="4"/>
                  </a:cubicBezTo>
                  <a:cubicBezTo>
                    <a:pt x="4" y="3"/>
                    <a:pt x="4" y="1"/>
                    <a:pt x="4" y="0"/>
                  </a:cubicBezTo>
                  <a:cubicBezTo>
                    <a:pt x="0" y="1"/>
                    <a:pt x="0" y="3"/>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9" name="Freeform 76"/>
            <p:cNvSpPr>
              <a:spLocks/>
            </p:cNvSpPr>
            <p:nvPr/>
          </p:nvSpPr>
          <p:spPr bwMode="auto">
            <a:xfrm>
              <a:off x="111790359" y="10576278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0" name="Freeform 77"/>
            <p:cNvSpPr>
              <a:spLocks/>
            </p:cNvSpPr>
            <p:nvPr/>
          </p:nvSpPr>
          <p:spPr bwMode="auto">
            <a:xfrm>
              <a:off x="111876413" y="105775532"/>
              <a:ext cx="6374" cy="3187"/>
            </a:xfrm>
            <a:custGeom>
              <a:avLst/>
              <a:gdLst>
                <a:gd name="T0" fmla="*/ 1 w 2"/>
                <a:gd name="T1" fmla="*/ 0 h 1"/>
                <a:gd name="T2" fmla="*/ 1 w 2"/>
                <a:gd name="T3" fmla="*/ 0 h 1"/>
              </a:gdLst>
              <a:ahLst/>
              <a:cxnLst>
                <a:cxn ang="0">
                  <a:pos x="T0" y="T1"/>
                </a:cxn>
                <a:cxn ang="0">
                  <a:pos x="T2" y="T3"/>
                </a:cxn>
              </a:cxnLst>
              <a:rect l="0" t="0" r="r" b="b"/>
              <a:pathLst>
                <a:path w="2" h="1">
                  <a:moveTo>
                    <a:pt x="1" y="0"/>
                  </a:moveTo>
                  <a:cubicBezTo>
                    <a:pt x="2" y="1"/>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1" name="Freeform 78"/>
            <p:cNvSpPr>
              <a:spLocks/>
            </p:cNvSpPr>
            <p:nvPr/>
          </p:nvSpPr>
          <p:spPr bwMode="auto">
            <a:xfrm>
              <a:off x="112284373" y="105775532"/>
              <a:ext cx="12749" cy="12749"/>
            </a:xfrm>
            <a:custGeom>
              <a:avLst/>
              <a:gdLst>
                <a:gd name="T0" fmla="*/ 0 w 4"/>
                <a:gd name="T1" fmla="*/ 4 h 4"/>
                <a:gd name="T2" fmla="*/ 4 w 4"/>
                <a:gd name="T3" fmla="*/ 4 h 4"/>
                <a:gd name="T4" fmla="*/ 4 w 4"/>
                <a:gd name="T5" fmla="*/ 0 h 4"/>
                <a:gd name="T6" fmla="*/ 0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3" y="4"/>
                    <a:pt x="4" y="4"/>
                  </a:cubicBezTo>
                  <a:cubicBezTo>
                    <a:pt x="4" y="3"/>
                    <a:pt x="4" y="1"/>
                    <a:pt x="4" y="0"/>
                  </a:cubicBezTo>
                  <a:cubicBezTo>
                    <a:pt x="3" y="0"/>
                    <a:pt x="2" y="0"/>
                    <a:pt x="0" y="0"/>
                  </a:cubicBezTo>
                  <a:cubicBezTo>
                    <a:pt x="0" y="1"/>
                    <a:pt x="0" y="3"/>
                    <a:pt x="0" y="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2" name="Freeform 79"/>
            <p:cNvSpPr>
              <a:spLocks/>
            </p:cNvSpPr>
            <p:nvPr/>
          </p:nvSpPr>
          <p:spPr bwMode="auto">
            <a:xfrm>
              <a:off x="111870038"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3" name="Freeform 80"/>
            <p:cNvSpPr>
              <a:spLocks/>
            </p:cNvSpPr>
            <p:nvPr/>
          </p:nvSpPr>
          <p:spPr bwMode="auto">
            <a:xfrm>
              <a:off x="112316245"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4" name="Freeform 81"/>
            <p:cNvSpPr>
              <a:spLocks/>
            </p:cNvSpPr>
            <p:nvPr/>
          </p:nvSpPr>
          <p:spPr bwMode="auto">
            <a:xfrm>
              <a:off x="111863664" y="105781906"/>
              <a:ext cx="22310" cy="22311"/>
            </a:xfrm>
            <a:custGeom>
              <a:avLst/>
              <a:gdLst>
                <a:gd name="T0" fmla="*/ 1 w 7"/>
                <a:gd name="T1" fmla="*/ 7 h 7"/>
                <a:gd name="T2" fmla="*/ 1 w 7"/>
                <a:gd name="T3" fmla="*/ 7 h 7"/>
              </a:gdLst>
              <a:ahLst/>
              <a:cxnLst>
                <a:cxn ang="0">
                  <a:pos x="T0" y="T1"/>
                </a:cxn>
                <a:cxn ang="0">
                  <a:pos x="T2" y="T3"/>
                </a:cxn>
              </a:cxnLst>
              <a:rect l="0" t="0" r="r" b="b"/>
              <a:pathLst>
                <a:path w="7" h="7">
                  <a:moveTo>
                    <a:pt x="1" y="7"/>
                  </a:moveTo>
                  <a:cubicBezTo>
                    <a:pt x="7" y="7"/>
                    <a:pt x="0" y="0"/>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5" name="Freeform 82"/>
            <p:cNvSpPr>
              <a:spLocks/>
            </p:cNvSpPr>
            <p:nvPr/>
          </p:nvSpPr>
          <p:spPr bwMode="auto">
            <a:xfrm>
              <a:off x="112335368" y="105842463"/>
              <a:ext cx="6375" cy="9562"/>
            </a:xfrm>
            <a:custGeom>
              <a:avLst/>
              <a:gdLst>
                <a:gd name="T0" fmla="*/ 0 w 2"/>
                <a:gd name="T1" fmla="*/ 1 h 3"/>
                <a:gd name="T2" fmla="*/ 0 w 2"/>
                <a:gd name="T3" fmla="*/ 1 h 3"/>
              </a:gdLst>
              <a:ahLst/>
              <a:cxnLst>
                <a:cxn ang="0">
                  <a:pos x="T0" y="T1"/>
                </a:cxn>
                <a:cxn ang="0">
                  <a:pos x="T2" y="T3"/>
                </a:cxn>
              </a:cxnLst>
              <a:rect l="0" t="0" r="r" b="b"/>
              <a:pathLst>
                <a:path w="2" h="3">
                  <a:moveTo>
                    <a:pt x="0" y="1"/>
                  </a:moveTo>
                  <a:cubicBezTo>
                    <a:pt x="1" y="3"/>
                    <a:pt x="2"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6" name="Freeform 83"/>
            <p:cNvSpPr>
              <a:spLocks/>
            </p:cNvSpPr>
            <p:nvPr/>
          </p:nvSpPr>
          <p:spPr bwMode="auto">
            <a:xfrm>
              <a:off x="111707492" y="106033694"/>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7" name="Freeform 84"/>
            <p:cNvSpPr>
              <a:spLocks/>
            </p:cNvSpPr>
            <p:nvPr/>
          </p:nvSpPr>
          <p:spPr bwMode="auto">
            <a:xfrm>
              <a:off x="111681994" y="106052818"/>
              <a:ext cx="31872" cy="191231"/>
            </a:xfrm>
            <a:custGeom>
              <a:avLst/>
              <a:gdLst>
                <a:gd name="T0" fmla="*/ 7 w 10"/>
                <a:gd name="T1" fmla="*/ 0 h 60"/>
                <a:gd name="T2" fmla="*/ 2 w 10"/>
                <a:gd name="T3" fmla="*/ 60 h 60"/>
                <a:gd name="T4" fmla="*/ 7 w 10"/>
                <a:gd name="T5" fmla="*/ 0 h 60"/>
              </a:gdLst>
              <a:ahLst/>
              <a:cxnLst>
                <a:cxn ang="0">
                  <a:pos x="T0" y="T1"/>
                </a:cxn>
                <a:cxn ang="0">
                  <a:pos x="T2" y="T3"/>
                </a:cxn>
                <a:cxn ang="0">
                  <a:pos x="T4" y="T5"/>
                </a:cxn>
              </a:cxnLst>
              <a:rect l="0" t="0" r="r" b="b"/>
              <a:pathLst>
                <a:path w="10" h="60">
                  <a:moveTo>
                    <a:pt x="7" y="0"/>
                  </a:moveTo>
                  <a:cubicBezTo>
                    <a:pt x="3" y="18"/>
                    <a:pt x="0" y="37"/>
                    <a:pt x="2" y="60"/>
                  </a:cubicBezTo>
                  <a:cubicBezTo>
                    <a:pt x="8" y="47"/>
                    <a:pt x="10" y="18"/>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8" name="Freeform 85"/>
            <p:cNvSpPr>
              <a:spLocks/>
            </p:cNvSpPr>
            <p:nvPr/>
          </p:nvSpPr>
          <p:spPr bwMode="auto">
            <a:xfrm>
              <a:off x="112507477" y="106119749"/>
              <a:ext cx="6374" cy="6374"/>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9" name="Freeform 86"/>
            <p:cNvSpPr>
              <a:spLocks/>
            </p:cNvSpPr>
            <p:nvPr/>
          </p:nvSpPr>
          <p:spPr bwMode="auto">
            <a:xfrm>
              <a:off x="112386363" y="106126123"/>
              <a:ext cx="117926" cy="28685"/>
            </a:xfrm>
            <a:custGeom>
              <a:avLst/>
              <a:gdLst>
                <a:gd name="T0" fmla="*/ 37 w 37"/>
                <a:gd name="T1" fmla="*/ 0 h 9"/>
                <a:gd name="T2" fmla="*/ 0 w 37"/>
                <a:gd name="T3" fmla="*/ 7 h 9"/>
                <a:gd name="T4" fmla="*/ 37 w 37"/>
                <a:gd name="T5" fmla="*/ 0 h 9"/>
              </a:gdLst>
              <a:ahLst/>
              <a:cxnLst>
                <a:cxn ang="0">
                  <a:pos x="T0" y="T1"/>
                </a:cxn>
                <a:cxn ang="0">
                  <a:pos x="T2" y="T3"/>
                </a:cxn>
                <a:cxn ang="0">
                  <a:pos x="T4" y="T5"/>
                </a:cxn>
              </a:cxnLst>
              <a:rect l="0" t="0" r="r" b="b"/>
              <a:pathLst>
                <a:path w="37" h="9">
                  <a:moveTo>
                    <a:pt x="37" y="0"/>
                  </a:moveTo>
                  <a:cubicBezTo>
                    <a:pt x="26" y="4"/>
                    <a:pt x="9" y="1"/>
                    <a:pt x="0" y="7"/>
                  </a:cubicBezTo>
                  <a:cubicBezTo>
                    <a:pt x="14" y="9"/>
                    <a:pt x="30" y="9"/>
                    <a:pt x="3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0" name="Freeform 87"/>
            <p:cNvSpPr>
              <a:spLocks/>
            </p:cNvSpPr>
            <p:nvPr/>
          </p:nvSpPr>
          <p:spPr bwMode="auto">
            <a:xfrm>
              <a:off x="111704304" y="106148433"/>
              <a:ext cx="35059" cy="57370"/>
            </a:xfrm>
            <a:custGeom>
              <a:avLst/>
              <a:gdLst>
                <a:gd name="T0" fmla="*/ 5 w 11"/>
                <a:gd name="T1" fmla="*/ 18 h 18"/>
                <a:gd name="T2" fmla="*/ 5 w 11"/>
                <a:gd name="T3" fmla="*/ 0 h 18"/>
                <a:gd name="T4" fmla="*/ 5 w 11"/>
                <a:gd name="T5" fmla="*/ 18 h 18"/>
              </a:gdLst>
              <a:ahLst/>
              <a:cxnLst>
                <a:cxn ang="0">
                  <a:pos x="T0" y="T1"/>
                </a:cxn>
                <a:cxn ang="0">
                  <a:pos x="T2" y="T3"/>
                </a:cxn>
                <a:cxn ang="0">
                  <a:pos x="T4" y="T5"/>
                </a:cxn>
              </a:cxnLst>
              <a:rect l="0" t="0" r="r" b="b"/>
              <a:pathLst>
                <a:path w="11" h="18">
                  <a:moveTo>
                    <a:pt x="5" y="18"/>
                  </a:moveTo>
                  <a:cubicBezTo>
                    <a:pt x="3" y="11"/>
                    <a:pt x="11" y="5"/>
                    <a:pt x="5" y="0"/>
                  </a:cubicBezTo>
                  <a:cubicBezTo>
                    <a:pt x="7" y="6"/>
                    <a:pt x="0" y="14"/>
                    <a:pt x="5" y="1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1" name="Freeform 88"/>
            <p:cNvSpPr>
              <a:spLocks/>
            </p:cNvSpPr>
            <p:nvPr/>
          </p:nvSpPr>
          <p:spPr bwMode="auto">
            <a:xfrm>
              <a:off x="112048521" y="106177118"/>
              <a:ext cx="50995" cy="22310"/>
            </a:xfrm>
            <a:custGeom>
              <a:avLst/>
              <a:gdLst>
                <a:gd name="T0" fmla="*/ 16 w 16"/>
                <a:gd name="T1" fmla="*/ 0 h 7"/>
                <a:gd name="T2" fmla="*/ 0 w 16"/>
                <a:gd name="T3" fmla="*/ 7 h 7"/>
                <a:gd name="T4" fmla="*/ 16 w 16"/>
                <a:gd name="T5" fmla="*/ 0 h 7"/>
              </a:gdLst>
              <a:ahLst/>
              <a:cxnLst>
                <a:cxn ang="0">
                  <a:pos x="T0" y="T1"/>
                </a:cxn>
                <a:cxn ang="0">
                  <a:pos x="T2" y="T3"/>
                </a:cxn>
                <a:cxn ang="0">
                  <a:pos x="T4" y="T5"/>
                </a:cxn>
              </a:cxnLst>
              <a:rect l="0" t="0" r="r" b="b"/>
              <a:pathLst>
                <a:path w="16" h="7">
                  <a:moveTo>
                    <a:pt x="16" y="0"/>
                  </a:moveTo>
                  <a:cubicBezTo>
                    <a:pt x="10" y="2"/>
                    <a:pt x="4" y="3"/>
                    <a:pt x="0" y="7"/>
                  </a:cubicBezTo>
                  <a:cubicBezTo>
                    <a:pt x="8" y="7"/>
                    <a:pt x="14" y="5"/>
                    <a:pt x="1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2" name="Freeform 89"/>
            <p:cNvSpPr>
              <a:spLocks/>
            </p:cNvSpPr>
            <p:nvPr/>
          </p:nvSpPr>
          <p:spPr bwMode="auto">
            <a:xfrm>
              <a:off x="112026211" y="106196241"/>
              <a:ext cx="22310" cy="22311"/>
            </a:xfrm>
            <a:custGeom>
              <a:avLst/>
              <a:gdLst>
                <a:gd name="T0" fmla="*/ 7 w 7"/>
                <a:gd name="T1" fmla="*/ 1 h 7"/>
                <a:gd name="T2" fmla="*/ 7 w 7"/>
                <a:gd name="T3" fmla="*/ 1 h 7"/>
              </a:gdLst>
              <a:ahLst/>
              <a:cxnLst>
                <a:cxn ang="0">
                  <a:pos x="T0" y="T1"/>
                </a:cxn>
                <a:cxn ang="0">
                  <a:pos x="T2" y="T3"/>
                </a:cxn>
              </a:cxnLst>
              <a:rect l="0" t="0" r="r" b="b"/>
              <a:pathLst>
                <a:path w="7" h="7">
                  <a:moveTo>
                    <a:pt x="7" y="1"/>
                  </a:moveTo>
                  <a:cubicBezTo>
                    <a:pt x="0" y="0"/>
                    <a:pt x="7" y="7"/>
                    <a:pt x="7"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3" name="Freeform 90"/>
            <p:cNvSpPr>
              <a:spLocks/>
            </p:cNvSpPr>
            <p:nvPr/>
          </p:nvSpPr>
          <p:spPr bwMode="auto">
            <a:xfrm>
              <a:off x="111710679" y="106352414"/>
              <a:ext cx="6374" cy="57369"/>
            </a:xfrm>
            <a:custGeom>
              <a:avLst/>
              <a:gdLst>
                <a:gd name="T0" fmla="*/ 1 w 2"/>
                <a:gd name="T1" fmla="*/ 7 h 18"/>
                <a:gd name="T2" fmla="*/ 1 w 2"/>
                <a:gd name="T3" fmla="*/ 7 h 18"/>
              </a:gdLst>
              <a:ahLst/>
              <a:cxnLst>
                <a:cxn ang="0">
                  <a:pos x="T0" y="T1"/>
                </a:cxn>
                <a:cxn ang="0">
                  <a:pos x="T2" y="T3"/>
                </a:cxn>
              </a:cxnLst>
              <a:rect l="0" t="0" r="r" b="b"/>
              <a:pathLst>
                <a:path w="2" h="18">
                  <a:moveTo>
                    <a:pt x="1" y="7"/>
                  </a:moveTo>
                  <a:cubicBezTo>
                    <a:pt x="2" y="0"/>
                    <a:pt x="0" y="18"/>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4" name="Freeform 91"/>
            <p:cNvSpPr>
              <a:spLocks/>
            </p:cNvSpPr>
            <p:nvPr/>
          </p:nvSpPr>
          <p:spPr bwMode="auto">
            <a:xfrm>
              <a:off x="111720240" y="106390660"/>
              <a:ext cx="9562"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5" name="Freeform 92"/>
            <p:cNvSpPr>
              <a:spLocks/>
            </p:cNvSpPr>
            <p:nvPr/>
          </p:nvSpPr>
          <p:spPr bwMode="auto">
            <a:xfrm>
              <a:off x="111713866" y="106397034"/>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6" name="Freeform 93"/>
            <p:cNvSpPr>
              <a:spLocks/>
            </p:cNvSpPr>
            <p:nvPr/>
          </p:nvSpPr>
          <p:spPr bwMode="auto">
            <a:xfrm>
              <a:off x="111713866" y="106419345"/>
              <a:ext cx="6374" cy="3187"/>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7" name="Freeform 94"/>
            <p:cNvSpPr>
              <a:spLocks/>
            </p:cNvSpPr>
            <p:nvPr/>
          </p:nvSpPr>
          <p:spPr bwMode="auto">
            <a:xfrm>
              <a:off x="111713866" y="106428906"/>
              <a:ext cx="6374"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8" name="Freeform 95"/>
            <p:cNvSpPr>
              <a:spLocks/>
            </p:cNvSpPr>
            <p:nvPr/>
          </p:nvSpPr>
          <p:spPr bwMode="auto">
            <a:xfrm>
              <a:off x="112328994" y="106524522"/>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9" name="Freeform 96"/>
            <p:cNvSpPr>
              <a:spLocks/>
            </p:cNvSpPr>
            <p:nvPr/>
          </p:nvSpPr>
          <p:spPr bwMode="auto">
            <a:xfrm>
              <a:off x="112344930" y="106521335"/>
              <a:ext cx="9561" cy="6374"/>
            </a:xfrm>
            <a:custGeom>
              <a:avLst/>
              <a:gdLst>
                <a:gd name="T0" fmla="*/ 3 w 3"/>
                <a:gd name="T1" fmla="*/ 0 h 2"/>
                <a:gd name="T2" fmla="*/ 3 w 3"/>
                <a:gd name="T3" fmla="*/ 0 h 2"/>
              </a:gdLst>
              <a:ahLst/>
              <a:cxnLst>
                <a:cxn ang="0">
                  <a:pos x="T0" y="T1"/>
                </a:cxn>
                <a:cxn ang="0">
                  <a:pos x="T2" y="T3"/>
                </a:cxn>
              </a:cxnLst>
              <a:rect l="0" t="0" r="r" b="b"/>
              <a:pathLst>
                <a:path w="3" h="2">
                  <a:moveTo>
                    <a:pt x="3" y="0"/>
                  </a:moveTo>
                  <a:cubicBezTo>
                    <a:pt x="0" y="1"/>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0" name="Freeform 97"/>
            <p:cNvSpPr>
              <a:spLocks/>
            </p:cNvSpPr>
            <p:nvPr/>
          </p:nvSpPr>
          <p:spPr bwMode="auto">
            <a:xfrm>
              <a:off x="112316245" y="106530896"/>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1" name="Freeform 98"/>
            <p:cNvSpPr>
              <a:spLocks/>
            </p:cNvSpPr>
            <p:nvPr/>
          </p:nvSpPr>
          <p:spPr bwMode="auto">
            <a:xfrm>
              <a:off x="112233378"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0" y="0"/>
                    <a:pt x="2" y="2"/>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2" name="Freeform 99"/>
            <p:cNvSpPr>
              <a:spLocks/>
            </p:cNvSpPr>
            <p:nvPr/>
          </p:nvSpPr>
          <p:spPr bwMode="auto">
            <a:xfrm>
              <a:off x="112284373"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2"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3" name="Freeform 100"/>
            <p:cNvSpPr>
              <a:spLocks/>
            </p:cNvSpPr>
            <p:nvPr/>
          </p:nvSpPr>
          <p:spPr bwMode="auto">
            <a:xfrm>
              <a:off x="112395925" y="106553207"/>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4" name="Freeform 101"/>
            <p:cNvSpPr>
              <a:spLocks/>
            </p:cNvSpPr>
            <p:nvPr/>
          </p:nvSpPr>
          <p:spPr bwMode="auto">
            <a:xfrm>
              <a:off x="112386363" y="106553207"/>
              <a:ext cx="9562" cy="9561"/>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2"/>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5" name="Freeform 102"/>
            <p:cNvSpPr>
              <a:spLocks/>
            </p:cNvSpPr>
            <p:nvPr/>
          </p:nvSpPr>
          <p:spPr bwMode="auto">
            <a:xfrm>
              <a:off x="112058083" y="106559581"/>
              <a:ext cx="9561"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6" name="Freeform 103"/>
            <p:cNvSpPr>
              <a:spLocks/>
            </p:cNvSpPr>
            <p:nvPr/>
          </p:nvSpPr>
          <p:spPr bwMode="auto">
            <a:xfrm>
              <a:off x="112379989" y="106562768"/>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7" name="Freeform 104"/>
            <p:cNvSpPr>
              <a:spLocks/>
            </p:cNvSpPr>
            <p:nvPr/>
          </p:nvSpPr>
          <p:spPr bwMode="auto">
            <a:xfrm>
              <a:off x="112325807" y="106588266"/>
              <a:ext cx="15936" cy="9561"/>
            </a:xfrm>
            <a:custGeom>
              <a:avLst/>
              <a:gdLst>
                <a:gd name="T0" fmla="*/ 5 w 5"/>
                <a:gd name="T1" fmla="*/ 0 h 3"/>
                <a:gd name="T2" fmla="*/ 0 w 5"/>
                <a:gd name="T3" fmla="*/ 0 h 3"/>
                <a:gd name="T4" fmla="*/ 5 w 5"/>
                <a:gd name="T5" fmla="*/ 0 h 3"/>
              </a:gdLst>
              <a:ahLst/>
              <a:cxnLst>
                <a:cxn ang="0">
                  <a:pos x="T0" y="T1"/>
                </a:cxn>
                <a:cxn ang="0">
                  <a:pos x="T2" y="T3"/>
                </a:cxn>
                <a:cxn ang="0">
                  <a:pos x="T4" y="T5"/>
                </a:cxn>
              </a:cxnLst>
              <a:rect l="0" t="0" r="r" b="b"/>
              <a:pathLst>
                <a:path w="5" h="3">
                  <a:moveTo>
                    <a:pt x="5" y="0"/>
                  </a:moveTo>
                  <a:cubicBezTo>
                    <a:pt x="3" y="0"/>
                    <a:pt x="2" y="0"/>
                    <a:pt x="0" y="0"/>
                  </a:cubicBezTo>
                  <a:cubicBezTo>
                    <a:pt x="0" y="3"/>
                    <a:pt x="5" y="3"/>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8" name="Freeform 105"/>
            <p:cNvSpPr>
              <a:spLocks/>
            </p:cNvSpPr>
            <p:nvPr/>
          </p:nvSpPr>
          <p:spPr bwMode="auto">
            <a:xfrm>
              <a:off x="112303496" y="106594640"/>
              <a:ext cx="9562" cy="637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0" y="0"/>
                    <a:pt x="0" y="2"/>
                  </a:cubicBezTo>
                  <a:cubicBezTo>
                    <a:pt x="1"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9" name="Freeform 106"/>
            <p:cNvSpPr>
              <a:spLocks/>
            </p:cNvSpPr>
            <p:nvPr/>
          </p:nvSpPr>
          <p:spPr bwMode="auto">
            <a:xfrm>
              <a:off x="111997526" y="106683881"/>
              <a:ext cx="9562" cy="6375"/>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0" name="Freeform 107"/>
            <p:cNvSpPr>
              <a:spLocks/>
            </p:cNvSpPr>
            <p:nvPr/>
          </p:nvSpPr>
          <p:spPr bwMode="auto">
            <a:xfrm>
              <a:off x="111936969" y="106687069"/>
              <a:ext cx="60557" cy="31872"/>
            </a:xfrm>
            <a:custGeom>
              <a:avLst/>
              <a:gdLst>
                <a:gd name="T0" fmla="*/ 0 w 19"/>
                <a:gd name="T1" fmla="*/ 8 h 10"/>
                <a:gd name="T2" fmla="*/ 19 w 19"/>
                <a:gd name="T3" fmla="*/ 1 h 10"/>
                <a:gd name="T4" fmla="*/ 0 w 19"/>
                <a:gd name="T5" fmla="*/ 8 h 10"/>
              </a:gdLst>
              <a:ahLst/>
              <a:cxnLst>
                <a:cxn ang="0">
                  <a:pos x="T0" y="T1"/>
                </a:cxn>
                <a:cxn ang="0">
                  <a:pos x="T2" y="T3"/>
                </a:cxn>
                <a:cxn ang="0">
                  <a:pos x="T4" y="T5"/>
                </a:cxn>
              </a:cxnLst>
              <a:rect l="0" t="0" r="r" b="b"/>
              <a:pathLst>
                <a:path w="19" h="10">
                  <a:moveTo>
                    <a:pt x="0" y="8"/>
                  </a:moveTo>
                  <a:cubicBezTo>
                    <a:pt x="5" y="10"/>
                    <a:pt x="18" y="9"/>
                    <a:pt x="19" y="1"/>
                  </a:cubicBezTo>
                  <a:cubicBezTo>
                    <a:pt x="10" y="3"/>
                    <a:pt x="4" y="0"/>
                    <a:pt x="0"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1" name="Freeform 108"/>
            <p:cNvSpPr>
              <a:spLocks/>
            </p:cNvSpPr>
            <p:nvPr/>
          </p:nvSpPr>
          <p:spPr bwMode="auto">
            <a:xfrm>
              <a:off x="112612654" y="106680694"/>
              <a:ext cx="22310" cy="22311"/>
            </a:xfrm>
            <a:custGeom>
              <a:avLst/>
              <a:gdLst>
                <a:gd name="T0" fmla="*/ 5 w 7"/>
                <a:gd name="T1" fmla="*/ 7 h 7"/>
                <a:gd name="T2" fmla="*/ 5 w 7"/>
                <a:gd name="T3" fmla="*/ 7 h 7"/>
              </a:gdLst>
              <a:ahLst/>
              <a:cxnLst>
                <a:cxn ang="0">
                  <a:pos x="T0" y="T1"/>
                </a:cxn>
                <a:cxn ang="0">
                  <a:pos x="T2" y="T3"/>
                </a:cxn>
              </a:cxnLst>
              <a:rect l="0" t="0" r="r" b="b"/>
              <a:pathLst>
                <a:path w="7" h="7">
                  <a:moveTo>
                    <a:pt x="5" y="7"/>
                  </a:moveTo>
                  <a:cubicBezTo>
                    <a:pt x="7" y="0"/>
                    <a:pt x="0" y="7"/>
                    <a:pt x="5"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2" name="Freeform 109"/>
            <p:cNvSpPr>
              <a:spLocks/>
            </p:cNvSpPr>
            <p:nvPr/>
          </p:nvSpPr>
          <p:spPr bwMode="auto">
            <a:xfrm>
              <a:off x="112660462" y="106718941"/>
              <a:ext cx="516325" cy="270911"/>
            </a:xfrm>
            <a:custGeom>
              <a:avLst/>
              <a:gdLst>
                <a:gd name="T0" fmla="*/ 162 w 162"/>
                <a:gd name="T1" fmla="*/ 48 h 85"/>
                <a:gd name="T2" fmla="*/ 52 w 162"/>
                <a:gd name="T3" fmla="*/ 0 h 85"/>
                <a:gd name="T4" fmla="*/ 0 w 162"/>
                <a:gd name="T5" fmla="*/ 85 h 85"/>
                <a:gd name="T6" fmla="*/ 102 w 162"/>
                <a:gd name="T7" fmla="*/ 85 h 85"/>
                <a:gd name="T8" fmla="*/ 162 w 162"/>
                <a:gd name="T9" fmla="*/ 48 h 85"/>
              </a:gdLst>
              <a:ahLst/>
              <a:cxnLst>
                <a:cxn ang="0">
                  <a:pos x="T0" y="T1"/>
                </a:cxn>
                <a:cxn ang="0">
                  <a:pos x="T2" y="T3"/>
                </a:cxn>
                <a:cxn ang="0">
                  <a:pos x="T4" y="T5"/>
                </a:cxn>
                <a:cxn ang="0">
                  <a:pos x="T6" y="T7"/>
                </a:cxn>
                <a:cxn ang="0">
                  <a:pos x="T8" y="T9"/>
                </a:cxn>
              </a:cxnLst>
              <a:rect l="0" t="0" r="r" b="b"/>
              <a:pathLst>
                <a:path w="162" h="85">
                  <a:moveTo>
                    <a:pt x="162" y="48"/>
                  </a:moveTo>
                  <a:cubicBezTo>
                    <a:pt x="150" y="14"/>
                    <a:pt x="86" y="18"/>
                    <a:pt x="52" y="0"/>
                  </a:cubicBezTo>
                  <a:cubicBezTo>
                    <a:pt x="33" y="24"/>
                    <a:pt x="19" y="57"/>
                    <a:pt x="0" y="85"/>
                  </a:cubicBezTo>
                  <a:cubicBezTo>
                    <a:pt x="102" y="85"/>
                    <a:pt x="102" y="85"/>
                    <a:pt x="102" y="85"/>
                  </a:cubicBezTo>
                  <a:cubicBezTo>
                    <a:pt x="117" y="67"/>
                    <a:pt x="136" y="53"/>
                    <a:pt x="162" y="4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3" name="Freeform 110"/>
            <p:cNvSpPr>
              <a:spLocks/>
            </p:cNvSpPr>
            <p:nvPr/>
          </p:nvSpPr>
          <p:spPr bwMode="auto">
            <a:xfrm>
              <a:off x="111513073" y="106718941"/>
              <a:ext cx="497202" cy="270911"/>
            </a:xfrm>
            <a:custGeom>
              <a:avLst/>
              <a:gdLst>
                <a:gd name="T0" fmla="*/ 125 w 156"/>
                <a:gd name="T1" fmla="*/ 27 h 85"/>
                <a:gd name="T2" fmla="*/ 118 w 156"/>
                <a:gd name="T3" fmla="*/ 2 h 85"/>
                <a:gd name="T4" fmla="*/ 60 w 156"/>
                <a:gd name="T5" fmla="*/ 18 h 85"/>
                <a:gd name="T6" fmla="*/ 0 w 156"/>
                <a:gd name="T7" fmla="*/ 39 h 85"/>
                <a:gd name="T8" fmla="*/ 12 w 156"/>
                <a:gd name="T9" fmla="*/ 52 h 85"/>
                <a:gd name="T10" fmla="*/ 37 w 156"/>
                <a:gd name="T11" fmla="*/ 85 h 85"/>
                <a:gd name="T12" fmla="*/ 156 w 156"/>
                <a:gd name="T13" fmla="*/ 85 h 85"/>
                <a:gd name="T14" fmla="*/ 125 w 156"/>
                <a:gd name="T15" fmla="*/ 27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85">
                  <a:moveTo>
                    <a:pt x="125" y="27"/>
                  </a:moveTo>
                  <a:cubicBezTo>
                    <a:pt x="122" y="19"/>
                    <a:pt x="117" y="10"/>
                    <a:pt x="118" y="2"/>
                  </a:cubicBezTo>
                  <a:cubicBezTo>
                    <a:pt x="100" y="0"/>
                    <a:pt x="81" y="13"/>
                    <a:pt x="60" y="18"/>
                  </a:cubicBezTo>
                  <a:cubicBezTo>
                    <a:pt x="36" y="23"/>
                    <a:pt x="14" y="24"/>
                    <a:pt x="0" y="39"/>
                  </a:cubicBezTo>
                  <a:cubicBezTo>
                    <a:pt x="2" y="44"/>
                    <a:pt x="8" y="48"/>
                    <a:pt x="12" y="52"/>
                  </a:cubicBezTo>
                  <a:cubicBezTo>
                    <a:pt x="20" y="59"/>
                    <a:pt x="29" y="71"/>
                    <a:pt x="37" y="85"/>
                  </a:cubicBezTo>
                  <a:cubicBezTo>
                    <a:pt x="156" y="85"/>
                    <a:pt x="156" y="85"/>
                    <a:pt x="156" y="85"/>
                  </a:cubicBezTo>
                  <a:cubicBezTo>
                    <a:pt x="144" y="67"/>
                    <a:pt x="134" y="47"/>
                    <a:pt x="125" y="2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grpSp>
      <p:sp>
        <p:nvSpPr>
          <p:cNvPr id="95" name="Rectangle 111"/>
          <p:cNvSpPr>
            <a:spLocks noChangeArrowheads="1"/>
          </p:cNvSpPr>
          <p:nvPr userDrawn="1"/>
        </p:nvSpPr>
        <p:spPr bwMode="auto">
          <a:xfrm>
            <a:off x="0" y="6248400"/>
            <a:ext cx="9144000" cy="609600"/>
          </a:xfrm>
          <a:prstGeom prst="rect">
            <a:avLst/>
          </a:prstGeom>
          <a:solidFill>
            <a:schemeClr val="accent3">
              <a:lumMod val="60000"/>
              <a:lumOff val="4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96" name="Rectangle 112"/>
          <p:cNvSpPr>
            <a:spLocks noChangeArrowheads="1"/>
          </p:cNvSpPr>
          <p:nvPr userDrawn="1"/>
        </p:nvSpPr>
        <p:spPr bwMode="auto">
          <a:xfrm>
            <a:off x="0" y="6723063"/>
            <a:ext cx="91440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
        <p:nvSpPr>
          <p:cNvPr id="94" name="Rectangle 112"/>
          <p:cNvSpPr>
            <a:spLocks noChangeArrowheads="1"/>
          </p:cNvSpPr>
          <p:nvPr userDrawn="1"/>
        </p:nvSpPr>
        <p:spPr bwMode="auto">
          <a:xfrm>
            <a:off x="2171700" y="1173163"/>
            <a:ext cx="69723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786" r:id="rId1"/>
  </p:sldLayoutIdLst>
  <p:hf hdr="0" ftr="0" dt="0"/>
  <p:txStyles>
    <p:titleStyle>
      <a:lvl1pPr algn="l" rtl="0" eaLnBrk="0" fontAlgn="base" hangingPunct="0">
        <a:spcBef>
          <a:spcPct val="0"/>
        </a:spcBef>
        <a:spcAft>
          <a:spcPct val="0"/>
        </a:spcAft>
        <a:defRPr sz="4000" kern="12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Times New Roman" pitchFamily="18" charset="0"/>
        </a:defRPr>
      </a:lvl2pPr>
      <a:lvl3pPr algn="l" rtl="0" eaLnBrk="0" fontAlgn="base" hangingPunct="0">
        <a:spcBef>
          <a:spcPct val="0"/>
        </a:spcBef>
        <a:spcAft>
          <a:spcPct val="0"/>
        </a:spcAft>
        <a:defRPr sz="4000">
          <a:solidFill>
            <a:schemeClr val="bg1"/>
          </a:solidFill>
          <a:latin typeface="Times New Roman" pitchFamily="18" charset="0"/>
        </a:defRPr>
      </a:lvl3pPr>
      <a:lvl4pPr algn="l" rtl="0" eaLnBrk="0" fontAlgn="base" hangingPunct="0">
        <a:spcBef>
          <a:spcPct val="0"/>
        </a:spcBef>
        <a:spcAft>
          <a:spcPct val="0"/>
        </a:spcAft>
        <a:defRPr sz="4000">
          <a:solidFill>
            <a:schemeClr val="bg1"/>
          </a:solidFill>
          <a:latin typeface="Times New Roman" pitchFamily="18" charset="0"/>
        </a:defRPr>
      </a:lvl4pPr>
      <a:lvl5pPr algn="l" rtl="0" eaLnBrk="0" fontAlgn="base" hangingPunct="0">
        <a:spcBef>
          <a:spcPct val="0"/>
        </a:spcBef>
        <a:spcAft>
          <a:spcPct val="0"/>
        </a:spcAft>
        <a:defRPr sz="4000">
          <a:solidFill>
            <a:schemeClr val="bg1"/>
          </a:solidFill>
          <a:latin typeface="Times New Roman" pitchFamily="18" charset="0"/>
        </a:defRPr>
      </a:lvl5pPr>
      <a:lvl6pPr marL="457200" algn="l" rtl="0" fontAlgn="base">
        <a:spcBef>
          <a:spcPct val="0"/>
        </a:spcBef>
        <a:spcAft>
          <a:spcPct val="0"/>
        </a:spcAft>
        <a:defRPr sz="4000">
          <a:solidFill>
            <a:schemeClr val="bg1"/>
          </a:solidFill>
          <a:latin typeface="Times New Roman" pitchFamily="18" charset="0"/>
        </a:defRPr>
      </a:lvl6pPr>
      <a:lvl7pPr marL="914400" algn="l" rtl="0" fontAlgn="base">
        <a:spcBef>
          <a:spcPct val="0"/>
        </a:spcBef>
        <a:spcAft>
          <a:spcPct val="0"/>
        </a:spcAft>
        <a:defRPr sz="4000">
          <a:solidFill>
            <a:schemeClr val="bg1"/>
          </a:solidFill>
          <a:latin typeface="Times New Roman" pitchFamily="18" charset="0"/>
        </a:defRPr>
      </a:lvl7pPr>
      <a:lvl8pPr marL="1371600" algn="l" rtl="0" fontAlgn="base">
        <a:spcBef>
          <a:spcPct val="0"/>
        </a:spcBef>
        <a:spcAft>
          <a:spcPct val="0"/>
        </a:spcAft>
        <a:defRPr sz="4000">
          <a:solidFill>
            <a:schemeClr val="bg1"/>
          </a:solidFill>
          <a:latin typeface="Times New Roman" pitchFamily="18" charset="0"/>
        </a:defRPr>
      </a:lvl8pPr>
      <a:lvl9pPr marL="1828800" algn="l" rtl="0" fontAlgn="base">
        <a:spcBef>
          <a:spcPct val="0"/>
        </a:spcBef>
        <a:spcAft>
          <a:spcPct val="0"/>
        </a:spcAft>
        <a:defRPr sz="4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3" name="Rectangle 2"/>
          <p:cNvSpPr>
            <a:spLocks noChangeArrowheads="1"/>
          </p:cNvSpPr>
          <p:nvPr userDrawn="1"/>
        </p:nvSpPr>
        <p:spPr bwMode="auto">
          <a:xfrm>
            <a:off x="2171700" y="0"/>
            <a:ext cx="6972300" cy="1566863"/>
          </a:xfrm>
          <a:prstGeom prst="rect">
            <a:avLst/>
          </a:prstGeom>
          <a:solidFill>
            <a:schemeClr val="accent3"/>
          </a:solidFill>
          <a:ln>
            <a:noFill/>
          </a:ln>
          <a:effectLst/>
        </p:spPr>
        <p:txBody>
          <a:bodyPr lIns="36576" tIns="36576" rIns="36576" bIns="36576"/>
          <a:lstStyle/>
          <a:p>
            <a:pPr>
              <a:defRPr/>
            </a:pPr>
            <a:endParaRPr lang="en-US">
              <a:solidFill>
                <a:prstClr val="black"/>
              </a:solidFill>
              <a:latin typeface="Arial" charset="0"/>
            </a:endParaRPr>
          </a:p>
        </p:txBody>
      </p:sp>
      <p:sp>
        <p:nvSpPr>
          <p:cNvPr id="7171" name="Title Placeholder 1"/>
          <p:cNvSpPr>
            <a:spLocks noGrp="1"/>
          </p:cNvSpPr>
          <p:nvPr>
            <p:ph type="title"/>
          </p:nvPr>
        </p:nvSpPr>
        <p:spPr bwMode="auto">
          <a:xfrm>
            <a:off x="2286000" y="476250"/>
            <a:ext cx="6553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Content with Text and Photo</a:t>
            </a:r>
          </a:p>
        </p:txBody>
      </p:sp>
      <p:sp>
        <p:nvSpPr>
          <p:cNvPr id="7172" name="Text Placeholder 2"/>
          <p:cNvSpPr>
            <a:spLocks noGrp="1"/>
          </p:cNvSpPr>
          <p:nvPr>
            <p:ph type="body" idx="1"/>
          </p:nvPr>
        </p:nvSpPr>
        <p:spPr bwMode="auto">
          <a:xfrm>
            <a:off x="2209800" y="1828800"/>
            <a:ext cx="662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7173" name="Group 3"/>
          <p:cNvGrpSpPr>
            <a:grpSpLocks/>
          </p:cNvGrpSpPr>
          <p:nvPr userDrawn="1"/>
        </p:nvGrpSpPr>
        <p:grpSpPr bwMode="auto">
          <a:xfrm>
            <a:off x="1588" y="0"/>
            <a:ext cx="1558925" cy="1566863"/>
            <a:chOff x="-42868" y="0"/>
            <a:chExt cx="1559309" cy="1566483"/>
          </a:xfrm>
        </p:grpSpPr>
        <p:sp>
          <p:nvSpPr>
            <p:cNvPr id="5" name="Rectangle 7"/>
            <p:cNvSpPr>
              <a:spLocks noChangeArrowheads="1"/>
            </p:cNvSpPr>
            <p:nvPr/>
          </p:nvSpPr>
          <p:spPr bwMode="auto">
            <a:xfrm>
              <a:off x="-42868" y="0"/>
              <a:ext cx="832055" cy="1566483"/>
            </a:xfrm>
            <a:prstGeom prst="rect">
              <a:avLst/>
            </a:prstGeom>
            <a:solidFill>
              <a:schemeClr val="accent4">
                <a:lumMod val="40000"/>
                <a:lumOff val="6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6" name="Rectangle 8"/>
            <p:cNvSpPr>
              <a:spLocks noChangeArrowheads="1"/>
            </p:cNvSpPr>
            <p:nvPr/>
          </p:nvSpPr>
          <p:spPr bwMode="auto">
            <a:xfrm>
              <a:off x="149266" y="0"/>
              <a:ext cx="242948" cy="1566483"/>
            </a:xfrm>
            <a:prstGeom prst="rect">
              <a:avLst/>
            </a:prstGeom>
            <a:solidFill>
              <a:schemeClr val="accent4">
                <a:lumMod val="20000"/>
                <a:lumOff val="8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7" name="Rectangle 9"/>
            <p:cNvSpPr>
              <a:spLocks noChangeArrowheads="1"/>
            </p:cNvSpPr>
            <p:nvPr/>
          </p:nvSpPr>
          <p:spPr bwMode="auto">
            <a:xfrm>
              <a:off x="924157" y="0"/>
              <a:ext cx="422379" cy="1566483"/>
            </a:xfrm>
            <a:prstGeom prst="rect">
              <a:avLst/>
            </a:prstGeom>
            <a:solidFill>
              <a:schemeClr val="accent5"/>
            </a:solidFill>
            <a:ln>
              <a:noFill/>
            </a:ln>
            <a:effectLst/>
          </p:spPr>
          <p:txBody>
            <a:bodyPr lIns="36576" tIns="36576" rIns="36576" bIns="36576"/>
            <a:lstStyle/>
            <a:p>
              <a:pPr>
                <a:defRPr/>
              </a:pPr>
              <a:endParaRPr lang="en-US">
                <a:solidFill>
                  <a:prstClr val="black"/>
                </a:solidFill>
                <a:latin typeface="Arial" charset="0"/>
              </a:endParaRPr>
            </a:p>
          </p:txBody>
        </p:sp>
        <p:sp>
          <p:nvSpPr>
            <p:cNvPr id="8" name="Rectangle 10"/>
            <p:cNvSpPr>
              <a:spLocks noChangeArrowheads="1"/>
            </p:cNvSpPr>
            <p:nvPr/>
          </p:nvSpPr>
          <p:spPr bwMode="auto">
            <a:xfrm>
              <a:off x="1097238" y="0"/>
              <a:ext cx="39697" cy="1566483"/>
            </a:xfrm>
            <a:prstGeom prst="rect">
              <a:avLst/>
            </a:prstGeom>
            <a:solidFill>
              <a:schemeClr val="bg1"/>
            </a:solidFill>
            <a:ln>
              <a:noFill/>
            </a:ln>
            <a:effectLst/>
          </p:spPr>
          <p:txBody>
            <a:bodyPr lIns="36576" tIns="36576" rIns="36576" bIns="36576"/>
            <a:lstStyle/>
            <a:p>
              <a:pPr>
                <a:defRPr/>
              </a:pPr>
              <a:endParaRPr lang="en-US">
                <a:solidFill>
                  <a:prstClr val="black"/>
                </a:solidFill>
                <a:latin typeface="Arial" charset="0"/>
              </a:endParaRPr>
            </a:p>
          </p:txBody>
        </p:sp>
        <p:sp>
          <p:nvSpPr>
            <p:cNvPr id="9" name="Rectangle 19"/>
            <p:cNvSpPr>
              <a:spLocks noChangeArrowheads="1"/>
            </p:cNvSpPr>
            <p:nvPr/>
          </p:nvSpPr>
          <p:spPr bwMode="auto">
            <a:xfrm>
              <a:off x="1340185" y="0"/>
              <a:ext cx="176256" cy="1566483"/>
            </a:xfrm>
            <a:prstGeom prst="rect">
              <a:avLst/>
            </a:prstGeom>
            <a:solidFill>
              <a:schemeClr val="accent6"/>
            </a:solidFill>
            <a:ln>
              <a:noFill/>
            </a:ln>
            <a:effectLst/>
          </p:spPr>
          <p:txBody>
            <a:bodyPr lIns="36576" tIns="36576" rIns="36576" bIns="36576"/>
            <a:lstStyle/>
            <a:p>
              <a:pPr>
                <a:defRPr/>
              </a:pPr>
              <a:endParaRPr lang="en-US">
                <a:solidFill>
                  <a:prstClr val="black"/>
                </a:solidFill>
                <a:latin typeface="Arial" charset="0"/>
              </a:endParaRPr>
            </a:p>
          </p:txBody>
        </p:sp>
      </p:grpSp>
      <p:grpSp>
        <p:nvGrpSpPr>
          <p:cNvPr id="3" name="Group 37"/>
          <p:cNvGrpSpPr>
            <a:grpSpLocks/>
          </p:cNvGrpSpPr>
          <p:nvPr userDrawn="1"/>
        </p:nvGrpSpPr>
        <p:grpSpPr bwMode="auto">
          <a:xfrm flipH="1">
            <a:off x="717176" y="131055"/>
            <a:ext cx="1425152" cy="1435997"/>
            <a:chOff x="111513073" y="105313389"/>
            <a:chExt cx="1663714" cy="1676463"/>
          </a:xfrm>
          <a:solidFill>
            <a:schemeClr val="accent4"/>
          </a:solidFill>
        </p:grpSpPr>
        <p:sp>
          <p:nvSpPr>
            <p:cNvPr id="11" name="Freeform 38"/>
            <p:cNvSpPr>
              <a:spLocks noEditPoints="1"/>
            </p:cNvSpPr>
            <p:nvPr/>
          </p:nvSpPr>
          <p:spPr bwMode="auto">
            <a:xfrm>
              <a:off x="111653309" y="105313389"/>
              <a:ext cx="1262128" cy="1485231"/>
            </a:xfrm>
            <a:custGeom>
              <a:avLst/>
              <a:gdLst>
                <a:gd name="T0" fmla="*/ 101 w 396"/>
                <a:gd name="T1" fmla="*/ 58 h 466"/>
                <a:gd name="T2" fmla="*/ 99 w 396"/>
                <a:gd name="T3" fmla="*/ 67 h 466"/>
                <a:gd name="T4" fmla="*/ 97 w 396"/>
                <a:gd name="T5" fmla="*/ 89 h 466"/>
                <a:gd name="T6" fmla="*/ 67 w 396"/>
                <a:gd name="T7" fmla="*/ 154 h 466"/>
                <a:gd name="T8" fmla="*/ 62 w 396"/>
                <a:gd name="T9" fmla="*/ 126 h 466"/>
                <a:gd name="T10" fmla="*/ 19 w 396"/>
                <a:gd name="T11" fmla="*/ 360 h 466"/>
                <a:gd name="T12" fmla="*/ 42 w 396"/>
                <a:gd name="T13" fmla="*/ 278 h 466"/>
                <a:gd name="T14" fmla="*/ 110 w 396"/>
                <a:gd name="T15" fmla="*/ 385 h 466"/>
                <a:gd name="T16" fmla="*/ 85 w 396"/>
                <a:gd name="T17" fmla="*/ 266 h 466"/>
                <a:gd name="T18" fmla="*/ 127 w 396"/>
                <a:gd name="T19" fmla="*/ 207 h 466"/>
                <a:gd name="T20" fmla="*/ 207 w 396"/>
                <a:gd name="T21" fmla="*/ 151 h 466"/>
                <a:gd name="T22" fmla="*/ 184 w 396"/>
                <a:gd name="T23" fmla="*/ 140 h 466"/>
                <a:gd name="T24" fmla="*/ 209 w 396"/>
                <a:gd name="T25" fmla="*/ 126 h 466"/>
                <a:gd name="T26" fmla="*/ 223 w 396"/>
                <a:gd name="T27" fmla="*/ 190 h 466"/>
                <a:gd name="T28" fmla="*/ 294 w 396"/>
                <a:gd name="T29" fmla="*/ 237 h 466"/>
                <a:gd name="T30" fmla="*/ 244 w 396"/>
                <a:gd name="T31" fmla="*/ 331 h 466"/>
                <a:gd name="T32" fmla="*/ 216 w 396"/>
                <a:gd name="T33" fmla="*/ 395 h 466"/>
                <a:gd name="T34" fmla="*/ 276 w 396"/>
                <a:gd name="T35" fmla="*/ 374 h 466"/>
                <a:gd name="T36" fmla="*/ 112 w 396"/>
                <a:gd name="T37" fmla="*/ 429 h 466"/>
                <a:gd name="T38" fmla="*/ 287 w 396"/>
                <a:gd name="T39" fmla="*/ 466 h 466"/>
                <a:gd name="T40" fmla="*/ 356 w 396"/>
                <a:gd name="T41" fmla="*/ 337 h 466"/>
                <a:gd name="T42" fmla="*/ 19 w 396"/>
                <a:gd name="T43" fmla="*/ 363 h 466"/>
                <a:gd name="T44" fmla="*/ 34 w 396"/>
                <a:gd name="T45" fmla="*/ 209 h 466"/>
                <a:gd name="T46" fmla="*/ 35 w 396"/>
                <a:gd name="T47" fmla="*/ 275 h 466"/>
                <a:gd name="T48" fmla="*/ 39 w 396"/>
                <a:gd name="T49" fmla="*/ 191 h 466"/>
                <a:gd name="T50" fmla="*/ 60 w 396"/>
                <a:gd name="T51" fmla="*/ 340 h 466"/>
                <a:gd name="T52" fmla="*/ 62 w 396"/>
                <a:gd name="T53" fmla="*/ 167 h 466"/>
                <a:gd name="T54" fmla="*/ 145 w 396"/>
                <a:gd name="T55" fmla="*/ 119 h 466"/>
                <a:gd name="T56" fmla="*/ 110 w 396"/>
                <a:gd name="T57" fmla="*/ 115 h 466"/>
                <a:gd name="T58" fmla="*/ 90 w 396"/>
                <a:gd name="T59" fmla="*/ 120 h 466"/>
                <a:gd name="T60" fmla="*/ 85 w 396"/>
                <a:gd name="T61" fmla="*/ 133 h 466"/>
                <a:gd name="T62" fmla="*/ 96 w 396"/>
                <a:gd name="T63" fmla="*/ 142 h 466"/>
                <a:gd name="T64" fmla="*/ 108 w 396"/>
                <a:gd name="T65" fmla="*/ 97 h 466"/>
                <a:gd name="T66" fmla="*/ 106 w 396"/>
                <a:gd name="T67" fmla="*/ 112 h 466"/>
                <a:gd name="T68" fmla="*/ 119 w 396"/>
                <a:gd name="T69" fmla="*/ 110 h 466"/>
                <a:gd name="T70" fmla="*/ 124 w 396"/>
                <a:gd name="T71" fmla="*/ 154 h 466"/>
                <a:gd name="T72" fmla="*/ 117 w 396"/>
                <a:gd name="T73" fmla="*/ 154 h 466"/>
                <a:gd name="T74" fmla="*/ 133 w 396"/>
                <a:gd name="T75" fmla="*/ 112 h 466"/>
                <a:gd name="T76" fmla="*/ 151 w 396"/>
                <a:gd name="T77" fmla="*/ 133 h 466"/>
                <a:gd name="T78" fmla="*/ 223 w 396"/>
                <a:gd name="T79" fmla="*/ 154 h 466"/>
                <a:gd name="T80" fmla="*/ 264 w 396"/>
                <a:gd name="T81" fmla="*/ 69 h 466"/>
                <a:gd name="T82" fmla="*/ 266 w 396"/>
                <a:gd name="T83" fmla="*/ 67 h 466"/>
                <a:gd name="T84" fmla="*/ 227 w 396"/>
                <a:gd name="T85" fmla="*/ 120 h 466"/>
                <a:gd name="T86" fmla="*/ 259 w 396"/>
                <a:gd name="T87" fmla="*/ 41 h 466"/>
                <a:gd name="T88" fmla="*/ 250 w 396"/>
                <a:gd name="T89" fmla="*/ 76 h 466"/>
                <a:gd name="T90" fmla="*/ 241 w 396"/>
                <a:gd name="T91" fmla="*/ 90 h 466"/>
                <a:gd name="T92" fmla="*/ 232 w 396"/>
                <a:gd name="T93" fmla="*/ 112 h 466"/>
                <a:gd name="T94" fmla="*/ 241 w 396"/>
                <a:gd name="T95" fmla="*/ 220 h 466"/>
                <a:gd name="T96" fmla="*/ 259 w 396"/>
                <a:gd name="T97" fmla="*/ 101 h 466"/>
                <a:gd name="T98" fmla="*/ 248 w 396"/>
                <a:gd name="T99" fmla="*/ 97 h 466"/>
                <a:gd name="T100" fmla="*/ 253 w 396"/>
                <a:gd name="T101" fmla="*/ 83 h 466"/>
                <a:gd name="T102" fmla="*/ 266 w 396"/>
                <a:gd name="T103" fmla="*/ 198 h 466"/>
                <a:gd name="T104" fmla="*/ 264 w 396"/>
                <a:gd name="T105" fmla="*/ 74 h 466"/>
                <a:gd name="T106" fmla="*/ 170 w 396"/>
                <a:gd name="T107" fmla="*/ 361 h 466"/>
                <a:gd name="T108" fmla="*/ 181 w 396"/>
                <a:gd name="T109" fmla="*/ 383 h 466"/>
                <a:gd name="T110" fmla="*/ 232 w 396"/>
                <a:gd name="T111" fmla="*/ 36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6" h="466">
                  <a:moveTo>
                    <a:pt x="298" y="55"/>
                  </a:moveTo>
                  <a:cubicBezTo>
                    <a:pt x="281" y="40"/>
                    <a:pt x="242" y="5"/>
                    <a:pt x="207" y="19"/>
                  </a:cubicBezTo>
                  <a:cubicBezTo>
                    <a:pt x="181" y="0"/>
                    <a:pt x="136" y="21"/>
                    <a:pt x="117" y="35"/>
                  </a:cubicBezTo>
                  <a:cubicBezTo>
                    <a:pt x="116" y="36"/>
                    <a:pt x="91" y="54"/>
                    <a:pt x="101" y="58"/>
                  </a:cubicBezTo>
                  <a:cubicBezTo>
                    <a:pt x="101" y="56"/>
                    <a:pt x="101" y="54"/>
                    <a:pt x="104" y="55"/>
                  </a:cubicBezTo>
                  <a:cubicBezTo>
                    <a:pt x="104" y="57"/>
                    <a:pt x="102" y="58"/>
                    <a:pt x="101" y="58"/>
                  </a:cubicBezTo>
                  <a:cubicBezTo>
                    <a:pt x="101" y="60"/>
                    <a:pt x="101" y="61"/>
                    <a:pt x="101" y="62"/>
                  </a:cubicBezTo>
                  <a:cubicBezTo>
                    <a:pt x="103" y="62"/>
                    <a:pt x="104" y="59"/>
                    <a:pt x="104" y="62"/>
                  </a:cubicBezTo>
                  <a:cubicBezTo>
                    <a:pt x="104" y="64"/>
                    <a:pt x="102" y="65"/>
                    <a:pt x="101" y="66"/>
                  </a:cubicBezTo>
                  <a:cubicBezTo>
                    <a:pt x="101" y="67"/>
                    <a:pt x="101" y="68"/>
                    <a:pt x="99" y="67"/>
                  </a:cubicBezTo>
                  <a:cubicBezTo>
                    <a:pt x="99" y="69"/>
                    <a:pt x="99" y="71"/>
                    <a:pt x="97" y="71"/>
                  </a:cubicBezTo>
                  <a:cubicBezTo>
                    <a:pt x="98" y="70"/>
                    <a:pt x="97" y="67"/>
                    <a:pt x="99" y="67"/>
                  </a:cubicBezTo>
                  <a:cubicBezTo>
                    <a:pt x="99" y="66"/>
                    <a:pt x="99" y="65"/>
                    <a:pt x="101" y="66"/>
                  </a:cubicBezTo>
                  <a:cubicBezTo>
                    <a:pt x="101" y="64"/>
                    <a:pt x="101" y="63"/>
                    <a:pt x="101" y="62"/>
                  </a:cubicBezTo>
                  <a:cubicBezTo>
                    <a:pt x="94" y="72"/>
                    <a:pt x="92" y="86"/>
                    <a:pt x="81" y="101"/>
                  </a:cubicBezTo>
                  <a:cubicBezTo>
                    <a:pt x="81" y="103"/>
                    <a:pt x="82" y="104"/>
                    <a:pt x="83" y="105"/>
                  </a:cubicBezTo>
                  <a:cubicBezTo>
                    <a:pt x="85" y="99"/>
                    <a:pt x="89" y="95"/>
                    <a:pt x="94" y="92"/>
                  </a:cubicBezTo>
                  <a:cubicBezTo>
                    <a:pt x="94" y="90"/>
                    <a:pt x="96" y="89"/>
                    <a:pt x="97" y="89"/>
                  </a:cubicBezTo>
                  <a:cubicBezTo>
                    <a:pt x="98" y="87"/>
                    <a:pt x="97" y="85"/>
                    <a:pt x="99" y="85"/>
                  </a:cubicBezTo>
                  <a:cubicBezTo>
                    <a:pt x="99" y="86"/>
                    <a:pt x="99" y="89"/>
                    <a:pt x="97" y="89"/>
                  </a:cubicBezTo>
                  <a:cubicBezTo>
                    <a:pt x="97" y="90"/>
                    <a:pt x="97" y="91"/>
                    <a:pt x="97" y="92"/>
                  </a:cubicBezTo>
                  <a:cubicBezTo>
                    <a:pt x="100" y="93"/>
                    <a:pt x="103" y="84"/>
                    <a:pt x="104" y="89"/>
                  </a:cubicBezTo>
                  <a:cubicBezTo>
                    <a:pt x="86" y="114"/>
                    <a:pt x="77" y="148"/>
                    <a:pt x="65" y="179"/>
                  </a:cubicBezTo>
                  <a:cubicBezTo>
                    <a:pt x="64" y="169"/>
                    <a:pt x="71" y="162"/>
                    <a:pt x="67" y="154"/>
                  </a:cubicBezTo>
                  <a:cubicBezTo>
                    <a:pt x="67" y="154"/>
                    <a:pt x="66" y="154"/>
                    <a:pt x="65" y="154"/>
                  </a:cubicBezTo>
                  <a:cubicBezTo>
                    <a:pt x="65" y="157"/>
                    <a:pt x="66" y="161"/>
                    <a:pt x="64" y="161"/>
                  </a:cubicBezTo>
                  <a:cubicBezTo>
                    <a:pt x="64" y="163"/>
                    <a:pt x="61" y="162"/>
                    <a:pt x="64" y="161"/>
                  </a:cubicBezTo>
                  <a:cubicBezTo>
                    <a:pt x="64" y="156"/>
                    <a:pt x="59" y="150"/>
                    <a:pt x="65" y="154"/>
                  </a:cubicBezTo>
                  <a:cubicBezTo>
                    <a:pt x="61" y="139"/>
                    <a:pt x="68" y="127"/>
                    <a:pt x="73" y="113"/>
                  </a:cubicBezTo>
                  <a:cubicBezTo>
                    <a:pt x="67" y="116"/>
                    <a:pt x="67" y="124"/>
                    <a:pt x="62" y="126"/>
                  </a:cubicBezTo>
                  <a:cubicBezTo>
                    <a:pt x="62" y="123"/>
                    <a:pt x="64" y="122"/>
                    <a:pt x="64" y="119"/>
                  </a:cubicBezTo>
                  <a:cubicBezTo>
                    <a:pt x="51" y="128"/>
                    <a:pt x="53" y="148"/>
                    <a:pt x="44" y="158"/>
                  </a:cubicBezTo>
                  <a:cubicBezTo>
                    <a:pt x="42" y="150"/>
                    <a:pt x="37" y="142"/>
                    <a:pt x="42" y="135"/>
                  </a:cubicBezTo>
                  <a:cubicBezTo>
                    <a:pt x="40" y="128"/>
                    <a:pt x="48" y="122"/>
                    <a:pt x="41" y="120"/>
                  </a:cubicBezTo>
                  <a:cubicBezTo>
                    <a:pt x="19" y="177"/>
                    <a:pt x="38" y="270"/>
                    <a:pt x="21" y="353"/>
                  </a:cubicBezTo>
                  <a:cubicBezTo>
                    <a:pt x="21" y="355"/>
                    <a:pt x="22" y="359"/>
                    <a:pt x="19" y="360"/>
                  </a:cubicBezTo>
                  <a:cubicBezTo>
                    <a:pt x="16" y="354"/>
                    <a:pt x="18" y="334"/>
                    <a:pt x="14" y="335"/>
                  </a:cubicBezTo>
                  <a:cubicBezTo>
                    <a:pt x="13" y="339"/>
                    <a:pt x="16" y="347"/>
                    <a:pt x="12" y="347"/>
                  </a:cubicBezTo>
                  <a:cubicBezTo>
                    <a:pt x="12" y="345"/>
                    <a:pt x="13" y="341"/>
                    <a:pt x="11" y="340"/>
                  </a:cubicBezTo>
                  <a:cubicBezTo>
                    <a:pt x="11" y="355"/>
                    <a:pt x="3" y="361"/>
                    <a:pt x="0" y="372"/>
                  </a:cubicBezTo>
                  <a:cubicBezTo>
                    <a:pt x="7" y="378"/>
                    <a:pt x="14" y="382"/>
                    <a:pt x="25" y="385"/>
                  </a:cubicBezTo>
                  <a:cubicBezTo>
                    <a:pt x="48" y="360"/>
                    <a:pt x="33" y="301"/>
                    <a:pt x="42" y="278"/>
                  </a:cubicBezTo>
                  <a:cubicBezTo>
                    <a:pt x="59" y="321"/>
                    <a:pt x="61" y="364"/>
                    <a:pt x="37" y="395"/>
                  </a:cubicBezTo>
                  <a:cubicBezTo>
                    <a:pt x="44" y="396"/>
                    <a:pt x="51" y="397"/>
                    <a:pt x="55" y="392"/>
                  </a:cubicBezTo>
                  <a:cubicBezTo>
                    <a:pt x="49" y="387"/>
                    <a:pt x="60" y="370"/>
                    <a:pt x="64" y="369"/>
                  </a:cubicBezTo>
                  <a:cubicBezTo>
                    <a:pt x="66" y="353"/>
                    <a:pt x="62" y="344"/>
                    <a:pt x="65" y="330"/>
                  </a:cubicBezTo>
                  <a:cubicBezTo>
                    <a:pt x="69" y="349"/>
                    <a:pt x="67" y="374"/>
                    <a:pt x="62" y="390"/>
                  </a:cubicBezTo>
                  <a:cubicBezTo>
                    <a:pt x="76" y="394"/>
                    <a:pt x="100" y="385"/>
                    <a:pt x="110" y="385"/>
                  </a:cubicBezTo>
                  <a:cubicBezTo>
                    <a:pt x="109" y="382"/>
                    <a:pt x="108" y="380"/>
                    <a:pt x="106" y="379"/>
                  </a:cubicBezTo>
                  <a:cubicBezTo>
                    <a:pt x="106" y="381"/>
                    <a:pt x="104" y="380"/>
                    <a:pt x="106" y="379"/>
                  </a:cubicBezTo>
                  <a:cubicBezTo>
                    <a:pt x="89" y="359"/>
                    <a:pt x="57" y="262"/>
                    <a:pt x="90" y="239"/>
                  </a:cubicBezTo>
                  <a:cubicBezTo>
                    <a:pt x="97" y="235"/>
                    <a:pt x="104" y="237"/>
                    <a:pt x="112" y="232"/>
                  </a:cubicBezTo>
                  <a:cubicBezTo>
                    <a:pt x="115" y="237"/>
                    <a:pt x="124" y="235"/>
                    <a:pt x="127" y="239"/>
                  </a:cubicBezTo>
                  <a:cubicBezTo>
                    <a:pt x="112" y="247"/>
                    <a:pt x="87" y="245"/>
                    <a:pt x="85" y="266"/>
                  </a:cubicBezTo>
                  <a:cubicBezTo>
                    <a:pt x="87" y="266"/>
                    <a:pt x="87" y="270"/>
                    <a:pt x="89" y="271"/>
                  </a:cubicBezTo>
                  <a:cubicBezTo>
                    <a:pt x="112" y="263"/>
                    <a:pt x="137" y="265"/>
                    <a:pt x="158" y="252"/>
                  </a:cubicBezTo>
                  <a:cubicBezTo>
                    <a:pt x="155" y="241"/>
                    <a:pt x="160" y="235"/>
                    <a:pt x="152" y="225"/>
                  </a:cubicBezTo>
                  <a:cubicBezTo>
                    <a:pt x="138" y="226"/>
                    <a:pt x="109" y="225"/>
                    <a:pt x="94" y="234"/>
                  </a:cubicBezTo>
                  <a:cubicBezTo>
                    <a:pt x="97" y="229"/>
                    <a:pt x="98" y="221"/>
                    <a:pt x="104" y="218"/>
                  </a:cubicBezTo>
                  <a:cubicBezTo>
                    <a:pt x="117" y="225"/>
                    <a:pt x="117" y="209"/>
                    <a:pt x="127" y="207"/>
                  </a:cubicBezTo>
                  <a:cubicBezTo>
                    <a:pt x="130" y="216"/>
                    <a:pt x="137" y="221"/>
                    <a:pt x="147" y="223"/>
                  </a:cubicBezTo>
                  <a:cubicBezTo>
                    <a:pt x="160" y="218"/>
                    <a:pt x="184" y="204"/>
                    <a:pt x="198" y="207"/>
                  </a:cubicBezTo>
                  <a:cubicBezTo>
                    <a:pt x="206" y="195"/>
                    <a:pt x="210" y="176"/>
                    <a:pt x="214" y="167"/>
                  </a:cubicBezTo>
                  <a:cubicBezTo>
                    <a:pt x="215" y="164"/>
                    <a:pt x="217" y="163"/>
                    <a:pt x="216" y="159"/>
                  </a:cubicBezTo>
                  <a:cubicBezTo>
                    <a:pt x="214" y="159"/>
                    <a:pt x="214" y="157"/>
                    <a:pt x="214" y="154"/>
                  </a:cubicBezTo>
                  <a:cubicBezTo>
                    <a:pt x="208" y="157"/>
                    <a:pt x="211" y="154"/>
                    <a:pt x="207" y="151"/>
                  </a:cubicBezTo>
                  <a:cubicBezTo>
                    <a:pt x="205" y="152"/>
                    <a:pt x="207" y="157"/>
                    <a:pt x="204" y="158"/>
                  </a:cubicBezTo>
                  <a:cubicBezTo>
                    <a:pt x="203" y="154"/>
                    <a:pt x="203" y="150"/>
                    <a:pt x="198" y="151"/>
                  </a:cubicBezTo>
                  <a:cubicBezTo>
                    <a:pt x="198" y="158"/>
                    <a:pt x="195" y="154"/>
                    <a:pt x="191" y="159"/>
                  </a:cubicBezTo>
                  <a:cubicBezTo>
                    <a:pt x="190" y="150"/>
                    <a:pt x="197" y="140"/>
                    <a:pt x="191" y="133"/>
                  </a:cubicBezTo>
                  <a:cubicBezTo>
                    <a:pt x="191" y="138"/>
                    <a:pt x="190" y="143"/>
                    <a:pt x="188" y="145"/>
                  </a:cubicBezTo>
                  <a:cubicBezTo>
                    <a:pt x="188" y="143"/>
                    <a:pt x="188" y="139"/>
                    <a:pt x="184" y="140"/>
                  </a:cubicBezTo>
                  <a:cubicBezTo>
                    <a:pt x="184" y="146"/>
                    <a:pt x="183" y="151"/>
                    <a:pt x="181" y="154"/>
                  </a:cubicBezTo>
                  <a:cubicBezTo>
                    <a:pt x="181" y="141"/>
                    <a:pt x="181" y="126"/>
                    <a:pt x="186" y="117"/>
                  </a:cubicBezTo>
                  <a:cubicBezTo>
                    <a:pt x="185" y="125"/>
                    <a:pt x="190" y="128"/>
                    <a:pt x="191" y="133"/>
                  </a:cubicBezTo>
                  <a:cubicBezTo>
                    <a:pt x="192" y="129"/>
                    <a:pt x="189" y="121"/>
                    <a:pt x="193" y="120"/>
                  </a:cubicBezTo>
                  <a:cubicBezTo>
                    <a:pt x="192" y="130"/>
                    <a:pt x="203" y="114"/>
                    <a:pt x="200" y="126"/>
                  </a:cubicBezTo>
                  <a:cubicBezTo>
                    <a:pt x="204" y="120"/>
                    <a:pt x="207" y="117"/>
                    <a:pt x="209" y="126"/>
                  </a:cubicBezTo>
                  <a:cubicBezTo>
                    <a:pt x="210" y="112"/>
                    <a:pt x="214" y="121"/>
                    <a:pt x="218" y="110"/>
                  </a:cubicBezTo>
                  <a:cubicBezTo>
                    <a:pt x="227" y="124"/>
                    <a:pt x="222" y="130"/>
                    <a:pt x="221" y="147"/>
                  </a:cubicBezTo>
                  <a:cubicBezTo>
                    <a:pt x="222" y="141"/>
                    <a:pt x="218" y="139"/>
                    <a:pt x="218" y="133"/>
                  </a:cubicBezTo>
                  <a:cubicBezTo>
                    <a:pt x="213" y="120"/>
                    <a:pt x="220" y="157"/>
                    <a:pt x="216" y="159"/>
                  </a:cubicBezTo>
                  <a:cubicBezTo>
                    <a:pt x="222" y="168"/>
                    <a:pt x="219" y="194"/>
                    <a:pt x="227" y="175"/>
                  </a:cubicBezTo>
                  <a:cubicBezTo>
                    <a:pt x="228" y="186"/>
                    <a:pt x="225" y="186"/>
                    <a:pt x="223" y="190"/>
                  </a:cubicBezTo>
                  <a:cubicBezTo>
                    <a:pt x="226" y="191"/>
                    <a:pt x="223" y="198"/>
                    <a:pt x="228" y="197"/>
                  </a:cubicBezTo>
                  <a:cubicBezTo>
                    <a:pt x="235" y="195"/>
                    <a:pt x="229" y="182"/>
                    <a:pt x="236" y="181"/>
                  </a:cubicBezTo>
                  <a:cubicBezTo>
                    <a:pt x="237" y="190"/>
                    <a:pt x="246" y="194"/>
                    <a:pt x="243" y="204"/>
                  </a:cubicBezTo>
                  <a:cubicBezTo>
                    <a:pt x="213" y="205"/>
                    <a:pt x="177" y="223"/>
                    <a:pt x="197" y="252"/>
                  </a:cubicBezTo>
                  <a:cubicBezTo>
                    <a:pt x="226" y="249"/>
                    <a:pt x="245" y="241"/>
                    <a:pt x="276" y="252"/>
                  </a:cubicBezTo>
                  <a:cubicBezTo>
                    <a:pt x="275" y="244"/>
                    <a:pt x="286" y="241"/>
                    <a:pt x="294" y="237"/>
                  </a:cubicBezTo>
                  <a:cubicBezTo>
                    <a:pt x="303" y="269"/>
                    <a:pt x="297" y="324"/>
                    <a:pt x="259" y="319"/>
                  </a:cubicBezTo>
                  <a:cubicBezTo>
                    <a:pt x="246" y="317"/>
                    <a:pt x="240" y="304"/>
                    <a:pt x="227" y="299"/>
                  </a:cubicBezTo>
                  <a:cubicBezTo>
                    <a:pt x="221" y="302"/>
                    <a:pt x="212" y="308"/>
                    <a:pt x="204" y="303"/>
                  </a:cubicBezTo>
                  <a:cubicBezTo>
                    <a:pt x="195" y="325"/>
                    <a:pt x="173" y="308"/>
                    <a:pt x="158" y="319"/>
                  </a:cubicBezTo>
                  <a:cubicBezTo>
                    <a:pt x="181" y="339"/>
                    <a:pt x="219" y="338"/>
                    <a:pt x="236" y="314"/>
                  </a:cubicBezTo>
                  <a:cubicBezTo>
                    <a:pt x="243" y="315"/>
                    <a:pt x="245" y="322"/>
                    <a:pt x="244" y="331"/>
                  </a:cubicBezTo>
                  <a:cubicBezTo>
                    <a:pt x="217" y="340"/>
                    <a:pt x="174" y="353"/>
                    <a:pt x="142" y="346"/>
                  </a:cubicBezTo>
                  <a:cubicBezTo>
                    <a:pt x="139" y="330"/>
                    <a:pt x="148" y="325"/>
                    <a:pt x="149" y="314"/>
                  </a:cubicBezTo>
                  <a:cubicBezTo>
                    <a:pt x="134" y="326"/>
                    <a:pt x="121" y="348"/>
                    <a:pt x="104" y="353"/>
                  </a:cubicBezTo>
                  <a:cubicBezTo>
                    <a:pt x="111" y="355"/>
                    <a:pt x="115" y="360"/>
                    <a:pt x="119" y="365"/>
                  </a:cubicBezTo>
                  <a:cubicBezTo>
                    <a:pt x="159" y="347"/>
                    <a:pt x="163" y="398"/>
                    <a:pt x="204" y="400"/>
                  </a:cubicBezTo>
                  <a:cubicBezTo>
                    <a:pt x="209" y="400"/>
                    <a:pt x="211" y="396"/>
                    <a:pt x="216" y="395"/>
                  </a:cubicBezTo>
                  <a:cubicBezTo>
                    <a:pt x="216" y="397"/>
                    <a:pt x="216" y="399"/>
                    <a:pt x="216" y="400"/>
                  </a:cubicBezTo>
                  <a:cubicBezTo>
                    <a:pt x="218" y="397"/>
                    <a:pt x="224" y="398"/>
                    <a:pt x="227" y="395"/>
                  </a:cubicBezTo>
                  <a:cubicBezTo>
                    <a:pt x="225" y="395"/>
                    <a:pt x="224" y="393"/>
                    <a:pt x="223" y="392"/>
                  </a:cubicBezTo>
                  <a:cubicBezTo>
                    <a:pt x="232" y="385"/>
                    <a:pt x="243" y="375"/>
                    <a:pt x="239" y="365"/>
                  </a:cubicBezTo>
                  <a:cubicBezTo>
                    <a:pt x="255" y="359"/>
                    <a:pt x="255" y="337"/>
                    <a:pt x="276" y="337"/>
                  </a:cubicBezTo>
                  <a:cubicBezTo>
                    <a:pt x="281" y="347"/>
                    <a:pt x="273" y="359"/>
                    <a:pt x="276" y="374"/>
                  </a:cubicBezTo>
                  <a:cubicBezTo>
                    <a:pt x="260" y="414"/>
                    <a:pt x="215" y="459"/>
                    <a:pt x="163" y="427"/>
                  </a:cubicBezTo>
                  <a:cubicBezTo>
                    <a:pt x="155" y="414"/>
                    <a:pt x="141" y="408"/>
                    <a:pt x="133" y="395"/>
                  </a:cubicBezTo>
                  <a:cubicBezTo>
                    <a:pt x="133" y="399"/>
                    <a:pt x="127" y="396"/>
                    <a:pt x="127" y="393"/>
                  </a:cubicBezTo>
                  <a:cubicBezTo>
                    <a:pt x="122" y="390"/>
                    <a:pt x="116" y="391"/>
                    <a:pt x="110" y="385"/>
                  </a:cubicBezTo>
                  <a:cubicBezTo>
                    <a:pt x="110" y="392"/>
                    <a:pt x="119" y="391"/>
                    <a:pt x="119" y="399"/>
                  </a:cubicBezTo>
                  <a:cubicBezTo>
                    <a:pt x="113" y="404"/>
                    <a:pt x="106" y="418"/>
                    <a:pt x="112" y="429"/>
                  </a:cubicBezTo>
                  <a:cubicBezTo>
                    <a:pt x="116" y="423"/>
                    <a:pt x="120" y="419"/>
                    <a:pt x="126" y="415"/>
                  </a:cubicBezTo>
                  <a:cubicBezTo>
                    <a:pt x="137" y="425"/>
                    <a:pt x="152" y="432"/>
                    <a:pt x="170" y="439"/>
                  </a:cubicBezTo>
                  <a:cubicBezTo>
                    <a:pt x="188" y="447"/>
                    <a:pt x="209" y="462"/>
                    <a:pt x="234" y="459"/>
                  </a:cubicBezTo>
                  <a:cubicBezTo>
                    <a:pt x="255" y="456"/>
                    <a:pt x="295" y="435"/>
                    <a:pt x="306" y="422"/>
                  </a:cubicBezTo>
                  <a:cubicBezTo>
                    <a:pt x="304" y="428"/>
                    <a:pt x="311" y="433"/>
                    <a:pt x="306" y="436"/>
                  </a:cubicBezTo>
                  <a:cubicBezTo>
                    <a:pt x="301" y="447"/>
                    <a:pt x="292" y="454"/>
                    <a:pt x="287" y="466"/>
                  </a:cubicBezTo>
                  <a:cubicBezTo>
                    <a:pt x="303" y="451"/>
                    <a:pt x="323" y="441"/>
                    <a:pt x="345" y="432"/>
                  </a:cubicBezTo>
                  <a:cubicBezTo>
                    <a:pt x="320" y="426"/>
                    <a:pt x="317" y="396"/>
                    <a:pt x="299" y="381"/>
                  </a:cubicBezTo>
                  <a:cubicBezTo>
                    <a:pt x="302" y="373"/>
                    <a:pt x="303" y="363"/>
                    <a:pt x="310" y="360"/>
                  </a:cubicBezTo>
                  <a:cubicBezTo>
                    <a:pt x="310" y="367"/>
                    <a:pt x="313" y="363"/>
                    <a:pt x="319" y="363"/>
                  </a:cubicBezTo>
                  <a:cubicBezTo>
                    <a:pt x="323" y="357"/>
                    <a:pt x="330" y="354"/>
                    <a:pt x="338" y="353"/>
                  </a:cubicBezTo>
                  <a:cubicBezTo>
                    <a:pt x="341" y="344"/>
                    <a:pt x="351" y="342"/>
                    <a:pt x="356" y="337"/>
                  </a:cubicBezTo>
                  <a:cubicBezTo>
                    <a:pt x="368" y="342"/>
                    <a:pt x="369" y="321"/>
                    <a:pt x="377" y="322"/>
                  </a:cubicBezTo>
                  <a:cubicBezTo>
                    <a:pt x="396" y="272"/>
                    <a:pt x="378" y="219"/>
                    <a:pt x="360" y="177"/>
                  </a:cubicBezTo>
                  <a:cubicBezTo>
                    <a:pt x="339" y="130"/>
                    <a:pt x="330" y="83"/>
                    <a:pt x="298" y="55"/>
                  </a:cubicBezTo>
                  <a:close/>
                  <a:moveTo>
                    <a:pt x="19" y="363"/>
                  </a:moveTo>
                  <a:cubicBezTo>
                    <a:pt x="20" y="365"/>
                    <a:pt x="17" y="364"/>
                    <a:pt x="19" y="363"/>
                  </a:cubicBezTo>
                  <a:cubicBezTo>
                    <a:pt x="19" y="361"/>
                    <a:pt x="22" y="362"/>
                    <a:pt x="19" y="363"/>
                  </a:cubicBezTo>
                  <a:close/>
                  <a:moveTo>
                    <a:pt x="37" y="175"/>
                  </a:moveTo>
                  <a:cubicBezTo>
                    <a:pt x="38" y="168"/>
                    <a:pt x="36" y="186"/>
                    <a:pt x="37" y="175"/>
                  </a:cubicBezTo>
                  <a:close/>
                  <a:moveTo>
                    <a:pt x="35" y="181"/>
                  </a:moveTo>
                  <a:cubicBezTo>
                    <a:pt x="43" y="184"/>
                    <a:pt x="33" y="196"/>
                    <a:pt x="35" y="206"/>
                  </a:cubicBezTo>
                  <a:cubicBezTo>
                    <a:pt x="30" y="199"/>
                    <a:pt x="38" y="190"/>
                    <a:pt x="35" y="181"/>
                  </a:cubicBezTo>
                  <a:close/>
                  <a:moveTo>
                    <a:pt x="34" y="209"/>
                  </a:moveTo>
                  <a:cubicBezTo>
                    <a:pt x="35" y="210"/>
                    <a:pt x="33" y="208"/>
                    <a:pt x="34" y="209"/>
                  </a:cubicBezTo>
                  <a:close/>
                  <a:moveTo>
                    <a:pt x="34" y="250"/>
                  </a:moveTo>
                  <a:cubicBezTo>
                    <a:pt x="35" y="251"/>
                    <a:pt x="33" y="249"/>
                    <a:pt x="34" y="250"/>
                  </a:cubicBezTo>
                  <a:close/>
                  <a:moveTo>
                    <a:pt x="34" y="260"/>
                  </a:moveTo>
                  <a:cubicBezTo>
                    <a:pt x="35" y="262"/>
                    <a:pt x="33" y="260"/>
                    <a:pt x="34" y="260"/>
                  </a:cubicBezTo>
                  <a:close/>
                  <a:moveTo>
                    <a:pt x="35" y="275"/>
                  </a:moveTo>
                  <a:cubicBezTo>
                    <a:pt x="33" y="280"/>
                    <a:pt x="34" y="268"/>
                    <a:pt x="34" y="266"/>
                  </a:cubicBezTo>
                  <a:cubicBezTo>
                    <a:pt x="36" y="260"/>
                    <a:pt x="35" y="272"/>
                    <a:pt x="35" y="275"/>
                  </a:cubicBezTo>
                  <a:close/>
                  <a:moveTo>
                    <a:pt x="37" y="278"/>
                  </a:moveTo>
                  <a:cubicBezTo>
                    <a:pt x="36" y="277"/>
                    <a:pt x="38" y="279"/>
                    <a:pt x="37" y="278"/>
                  </a:cubicBezTo>
                  <a:close/>
                  <a:moveTo>
                    <a:pt x="39" y="191"/>
                  </a:moveTo>
                  <a:cubicBezTo>
                    <a:pt x="40" y="185"/>
                    <a:pt x="36" y="205"/>
                    <a:pt x="39" y="191"/>
                  </a:cubicBezTo>
                  <a:close/>
                  <a:moveTo>
                    <a:pt x="42" y="167"/>
                  </a:moveTo>
                  <a:cubicBezTo>
                    <a:pt x="44" y="168"/>
                    <a:pt x="42" y="166"/>
                    <a:pt x="42" y="167"/>
                  </a:cubicBezTo>
                  <a:close/>
                  <a:moveTo>
                    <a:pt x="60" y="170"/>
                  </a:moveTo>
                  <a:cubicBezTo>
                    <a:pt x="59" y="169"/>
                    <a:pt x="61" y="171"/>
                    <a:pt x="60" y="170"/>
                  </a:cubicBezTo>
                  <a:close/>
                  <a:moveTo>
                    <a:pt x="60" y="340"/>
                  </a:moveTo>
                  <a:cubicBezTo>
                    <a:pt x="59" y="351"/>
                    <a:pt x="61" y="333"/>
                    <a:pt x="60" y="340"/>
                  </a:cubicBezTo>
                  <a:close/>
                  <a:moveTo>
                    <a:pt x="60" y="358"/>
                  </a:moveTo>
                  <a:cubicBezTo>
                    <a:pt x="62" y="373"/>
                    <a:pt x="55" y="365"/>
                    <a:pt x="60" y="358"/>
                  </a:cubicBezTo>
                  <a:cubicBezTo>
                    <a:pt x="58" y="341"/>
                    <a:pt x="66" y="349"/>
                    <a:pt x="60" y="358"/>
                  </a:cubicBezTo>
                  <a:close/>
                  <a:moveTo>
                    <a:pt x="62" y="328"/>
                  </a:moveTo>
                  <a:cubicBezTo>
                    <a:pt x="61" y="327"/>
                    <a:pt x="63" y="329"/>
                    <a:pt x="62" y="328"/>
                  </a:cubicBezTo>
                  <a:close/>
                  <a:moveTo>
                    <a:pt x="62" y="167"/>
                  </a:moveTo>
                  <a:cubicBezTo>
                    <a:pt x="61" y="166"/>
                    <a:pt x="63" y="168"/>
                    <a:pt x="62" y="167"/>
                  </a:cubicBezTo>
                  <a:close/>
                  <a:moveTo>
                    <a:pt x="152" y="245"/>
                  </a:moveTo>
                  <a:cubicBezTo>
                    <a:pt x="153" y="246"/>
                    <a:pt x="152" y="244"/>
                    <a:pt x="152" y="245"/>
                  </a:cubicBezTo>
                  <a:close/>
                  <a:moveTo>
                    <a:pt x="197" y="159"/>
                  </a:moveTo>
                  <a:cubicBezTo>
                    <a:pt x="199" y="152"/>
                    <a:pt x="199" y="166"/>
                    <a:pt x="197" y="159"/>
                  </a:cubicBezTo>
                  <a:close/>
                  <a:moveTo>
                    <a:pt x="145" y="119"/>
                  </a:moveTo>
                  <a:cubicBezTo>
                    <a:pt x="147" y="112"/>
                    <a:pt x="147" y="126"/>
                    <a:pt x="145" y="119"/>
                  </a:cubicBezTo>
                  <a:close/>
                  <a:moveTo>
                    <a:pt x="113" y="108"/>
                  </a:moveTo>
                  <a:cubicBezTo>
                    <a:pt x="114" y="109"/>
                    <a:pt x="113" y="107"/>
                    <a:pt x="113" y="108"/>
                  </a:cubicBezTo>
                  <a:close/>
                  <a:moveTo>
                    <a:pt x="112" y="112"/>
                  </a:moveTo>
                  <a:cubicBezTo>
                    <a:pt x="113" y="113"/>
                    <a:pt x="111" y="111"/>
                    <a:pt x="112" y="112"/>
                  </a:cubicBezTo>
                  <a:close/>
                  <a:moveTo>
                    <a:pt x="110" y="115"/>
                  </a:moveTo>
                  <a:cubicBezTo>
                    <a:pt x="109" y="114"/>
                    <a:pt x="111" y="116"/>
                    <a:pt x="110" y="115"/>
                  </a:cubicBezTo>
                  <a:close/>
                  <a:moveTo>
                    <a:pt x="108" y="108"/>
                  </a:moveTo>
                  <a:cubicBezTo>
                    <a:pt x="109" y="109"/>
                    <a:pt x="107" y="107"/>
                    <a:pt x="108" y="108"/>
                  </a:cubicBezTo>
                  <a:close/>
                  <a:moveTo>
                    <a:pt x="108" y="119"/>
                  </a:moveTo>
                  <a:cubicBezTo>
                    <a:pt x="107" y="118"/>
                    <a:pt x="109" y="120"/>
                    <a:pt x="108" y="119"/>
                  </a:cubicBezTo>
                  <a:close/>
                  <a:moveTo>
                    <a:pt x="90" y="120"/>
                  </a:moveTo>
                  <a:cubicBezTo>
                    <a:pt x="90" y="120"/>
                    <a:pt x="91" y="122"/>
                    <a:pt x="90" y="120"/>
                  </a:cubicBezTo>
                  <a:close/>
                  <a:moveTo>
                    <a:pt x="89" y="126"/>
                  </a:moveTo>
                  <a:cubicBezTo>
                    <a:pt x="90" y="127"/>
                    <a:pt x="88" y="125"/>
                    <a:pt x="89" y="126"/>
                  </a:cubicBezTo>
                  <a:close/>
                  <a:moveTo>
                    <a:pt x="87" y="129"/>
                  </a:moveTo>
                  <a:cubicBezTo>
                    <a:pt x="86" y="129"/>
                    <a:pt x="88" y="131"/>
                    <a:pt x="87" y="129"/>
                  </a:cubicBezTo>
                  <a:close/>
                  <a:moveTo>
                    <a:pt x="85" y="133"/>
                  </a:moveTo>
                  <a:cubicBezTo>
                    <a:pt x="86" y="134"/>
                    <a:pt x="84" y="132"/>
                    <a:pt x="85" y="133"/>
                  </a:cubicBezTo>
                  <a:close/>
                  <a:moveTo>
                    <a:pt x="90" y="154"/>
                  </a:moveTo>
                  <a:cubicBezTo>
                    <a:pt x="92" y="147"/>
                    <a:pt x="92" y="161"/>
                    <a:pt x="90" y="154"/>
                  </a:cubicBezTo>
                  <a:close/>
                  <a:moveTo>
                    <a:pt x="99" y="149"/>
                  </a:moveTo>
                  <a:cubicBezTo>
                    <a:pt x="94" y="147"/>
                    <a:pt x="101" y="143"/>
                    <a:pt x="99" y="138"/>
                  </a:cubicBezTo>
                  <a:cubicBezTo>
                    <a:pt x="97" y="138"/>
                    <a:pt x="98" y="141"/>
                    <a:pt x="96" y="142"/>
                  </a:cubicBezTo>
                  <a:cubicBezTo>
                    <a:pt x="97" y="147"/>
                    <a:pt x="93" y="146"/>
                    <a:pt x="94" y="151"/>
                  </a:cubicBezTo>
                  <a:cubicBezTo>
                    <a:pt x="92" y="150"/>
                    <a:pt x="92" y="149"/>
                    <a:pt x="92" y="147"/>
                  </a:cubicBezTo>
                  <a:cubicBezTo>
                    <a:pt x="89" y="150"/>
                    <a:pt x="87" y="155"/>
                    <a:pt x="87" y="161"/>
                  </a:cubicBezTo>
                  <a:cubicBezTo>
                    <a:pt x="81" y="146"/>
                    <a:pt x="96" y="127"/>
                    <a:pt x="94" y="115"/>
                  </a:cubicBezTo>
                  <a:cubicBezTo>
                    <a:pt x="94" y="117"/>
                    <a:pt x="91" y="116"/>
                    <a:pt x="94" y="115"/>
                  </a:cubicBezTo>
                  <a:cubicBezTo>
                    <a:pt x="101" y="112"/>
                    <a:pt x="99" y="100"/>
                    <a:pt x="108" y="97"/>
                  </a:cubicBezTo>
                  <a:cubicBezTo>
                    <a:pt x="107" y="110"/>
                    <a:pt x="100" y="117"/>
                    <a:pt x="97" y="129"/>
                  </a:cubicBezTo>
                  <a:cubicBezTo>
                    <a:pt x="101" y="129"/>
                    <a:pt x="99" y="123"/>
                    <a:pt x="103" y="122"/>
                  </a:cubicBezTo>
                  <a:cubicBezTo>
                    <a:pt x="102" y="119"/>
                    <a:pt x="105" y="118"/>
                    <a:pt x="104" y="122"/>
                  </a:cubicBezTo>
                  <a:cubicBezTo>
                    <a:pt x="107" y="122"/>
                    <a:pt x="107" y="120"/>
                    <a:pt x="110" y="122"/>
                  </a:cubicBezTo>
                  <a:cubicBezTo>
                    <a:pt x="104" y="129"/>
                    <a:pt x="105" y="142"/>
                    <a:pt x="99" y="149"/>
                  </a:cubicBezTo>
                  <a:close/>
                  <a:moveTo>
                    <a:pt x="106" y="112"/>
                  </a:moveTo>
                  <a:cubicBezTo>
                    <a:pt x="108" y="105"/>
                    <a:pt x="108" y="119"/>
                    <a:pt x="106" y="112"/>
                  </a:cubicBezTo>
                  <a:close/>
                  <a:moveTo>
                    <a:pt x="104" y="117"/>
                  </a:moveTo>
                  <a:cubicBezTo>
                    <a:pt x="104" y="116"/>
                    <a:pt x="106" y="118"/>
                    <a:pt x="104" y="117"/>
                  </a:cubicBezTo>
                  <a:close/>
                  <a:moveTo>
                    <a:pt x="115" y="135"/>
                  </a:moveTo>
                  <a:cubicBezTo>
                    <a:pt x="110" y="148"/>
                    <a:pt x="105" y="161"/>
                    <a:pt x="101" y="175"/>
                  </a:cubicBezTo>
                  <a:cubicBezTo>
                    <a:pt x="100" y="154"/>
                    <a:pt x="110" y="127"/>
                    <a:pt x="119" y="110"/>
                  </a:cubicBezTo>
                  <a:cubicBezTo>
                    <a:pt x="119" y="110"/>
                    <a:pt x="120" y="110"/>
                    <a:pt x="120" y="110"/>
                  </a:cubicBezTo>
                  <a:cubicBezTo>
                    <a:pt x="119" y="103"/>
                    <a:pt x="126" y="110"/>
                    <a:pt x="120" y="110"/>
                  </a:cubicBezTo>
                  <a:cubicBezTo>
                    <a:pt x="116" y="120"/>
                    <a:pt x="121" y="129"/>
                    <a:pt x="115" y="135"/>
                  </a:cubicBezTo>
                  <a:cubicBezTo>
                    <a:pt x="117" y="134"/>
                    <a:pt x="116" y="137"/>
                    <a:pt x="115" y="135"/>
                  </a:cubicBezTo>
                  <a:close/>
                  <a:moveTo>
                    <a:pt x="124" y="154"/>
                  </a:moveTo>
                  <a:cubicBezTo>
                    <a:pt x="125" y="155"/>
                    <a:pt x="123" y="153"/>
                    <a:pt x="124" y="154"/>
                  </a:cubicBezTo>
                  <a:close/>
                  <a:moveTo>
                    <a:pt x="133" y="112"/>
                  </a:moveTo>
                  <a:cubicBezTo>
                    <a:pt x="131" y="124"/>
                    <a:pt x="127" y="134"/>
                    <a:pt x="126" y="142"/>
                  </a:cubicBezTo>
                  <a:cubicBezTo>
                    <a:pt x="131" y="142"/>
                    <a:pt x="124" y="149"/>
                    <a:pt x="126" y="142"/>
                  </a:cubicBezTo>
                  <a:cubicBezTo>
                    <a:pt x="123" y="142"/>
                    <a:pt x="123" y="144"/>
                    <a:pt x="120" y="144"/>
                  </a:cubicBezTo>
                  <a:cubicBezTo>
                    <a:pt x="121" y="148"/>
                    <a:pt x="123" y="150"/>
                    <a:pt x="119" y="152"/>
                  </a:cubicBezTo>
                  <a:cubicBezTo>
                    <a:pt x="119" y="153"/>
                    <a:pt x="118" y="154"/>
                    <a:pt x="117" y="154"/>
                  </a:cubicBezTo>
                  <a:cubicBezTo>
                    <a:pt x="117" y="156"/>
                    <a:pt x="114" y="155"/>
                    <a:pt x="117" y="154"/>
                  </a:cubicBezTo>
                  <a:cubicBezTo>
                    <a:pt x="117" y="153"/>
                    <a:pt x="117" y="152"/>
                    <a:pt x="119" y="152"/>
                  </a:cubicBezTo>
                  <a:cubicBezTo>
                    <a:pt x="120" y="150"/>
                    <a:pt x="117" y="143"/>
                    <a:pt x="120" y="144"/>
                  </a:cubicBezTo>
                  <a:cubicBezTo>
                    <a:pt x="123" y="133"/>
                    <a:pt x="124" y="131"/>
                    <a:pt x="124" y="120"/>
                  </a:cubicBezTo>
                  <a:cubicBezTo>
                    <a:pt x="132" y="123"/>
                    <a:pt x="128" y="114"/>
                    <a:pt x="131" y="112"/>
                  </a:cubicBezTo>
                  <a:cubicBezTo>
                    <a:pt x="132" y="112"/>
                    <a:pt x="132" y="112"/>
                    <a:pt x="133" y="112"/>
                  </a:cubicBezTo>
                  <a:cubicBezTo>
                    <a:pt x="133" y="109"/>
                    <a:pt x="135" y="111"/>
                    <a:pt x="133" y="112"/>
                  </a:cubicBezTo>
                  <a:close/>
                  <a:moveTo>
                    <a:pt x="136" y="154"/>
                  </a:moveTo>
                  <a:cubicBezTo>
                    <a:pt x="138" y="162"/>
                    <a:pt x="131" y="155"/>
                    <a:pt x="136" y="154"/>
                  </a:cubicBezTo>
                  <a:cubicBezTo>
                    <a:pt x="139" y="140"/>
                    <a:pt x="137" y="131"/>
                    <a:pt x="147" y="122"/>
                  </a:cubicBezTo>
                  <a:cubicBezTo>
                    <a:pt x="143" y="133"/>
                    <a:pt x="142" y="146"/>
                    <a:pt x="136" y="154"/>
                  </a:cubicBezTo>
                  <a:close/>
                  <a:moveTo>
                    <a:pt x="151" y="133"/>
                  </a:moveTo>
                  <a:cubicBezTo>
                    <a:pt x="152" y="142"/>
                    <a:pt x="145" y="135"/>
                    <a:pt x="151" y="133"/>
                  </a:cubicBezTo>
                  <a:cubicBezTo>
                    <a:pt x="149" y="126"/>
                    <a:pt x="156" y="133"/>
                    <a:pt x="151" y="133"/>
                  </a:cubicBezTo>
                  <a:close/>
                  <a:moveTo>
                    <a:pt x="172" y="135"/>
                  </a:moveTo>
                  <a:cubicBezTo>
                    <a:pt x="174" y="128"/>
                    <a:pt x="174" y="142"/>
                    <a:pt x="172" y="135"/>
                  </a:cubicBezTo>
                  <a:close/>
                  <a:moveTo>
                    <a:pt x="223" y="154"/>
                  </a:moveTo>
                  <a:cubicBezTo>
                    <a:pt x="222" y="165"/>
                    <a:pt x="224" y="147"/>
                    <a:pt x="223" y="154"/>
                  </a:cubicBezTo>
                  <a:close/>
                  <a:moveTo>
                    <a:pt x="267" y="37"/>
                  </a:moveTo>
                  <a:cubicBezTo>
                    <a:pt x="270" y="37"/>
                    <a:pt x="269" y="40"/>
                    <a:pt x="267" y="37"/>
                  </a:cubicBezTo>
                  <a:cubicBezTo>
                    <a:pt x="265" y="37"/>
                    <a:pt x="266" y="35"/>
                    <a:pt x="267" y="37"/>
                  </a:cubicBezTo>
                  <a:close/>
                  <a:moveTo>
                    <a:pt x="266" y="67"/>
                  </a:moveTo>
                  <a:cubicBezTo>
                    <a:pt x="268" y="67"/>
                    <a:pt x="267" y="70"/>
                    <a:pt x="266" y="67"/>
                  </a:cubicBezTo>
                  <a:cubicBezTo>
                    <a:pt x="265" y="67"/>
                    <a:pt x="264" y="68"/>
                    <a:pt x="264" y="69"/>
                  </a:cubicBezTo>
                  <a:cubicBezTo>
                    <a:pt x="259" y="69"/>
                    <a:pt x="262" y="60"/>
                    <a:pt x="257" y="60"/>
                  </a:cubicBezTo>
                  <a:cubicBezTo>
                    <a:pt x="257" y="60"/>
                    <a:pt x="257" y="59"/>
                    <a:pt x="257" y="58"/>
                  </a:cubicBezTo>
                  <a:cubicBezTo>
                    <a:pt x="256" y="58"/>
                    <a:pt x="255" y="58"/>
                    <a:pt x="255" y="57"/>
                  </a:cubicBezTo>
                  <a:cubicBezTo>
                    <a:pt x="253" y="57"/>
                    <a:pt x="254" y="54"/>
                    <a:pt x="255" y="57"/>
                  </a:cubicBezTo>
                  <a:cubicBezTo>
                    <a:pt x="256" y="57"/>
                    <a:pt x="257" y="57"/>
                    <a:pt x="257" y="58"/>
                  </a:cubicBezTo>
                  <a:cubicBezTo>
                    <a:pt x="263" y="58"/>
                    <a:pt x="263" y="64"/>
                    <a:pt x="266" y="67"/>
                  </a:cubicBezTo>
                  <a:close/>
                  <a:moveTo>
                    <a:pt x="260" y="46"/>
                  </a:moveTo>
                  <a:cubicBezTo>
                    <a:pt x="262" y="47"/>
                    <a:pt x="260" y="45"/>
                    <a:pt x="260" y="46"/>
                  </a:cubicBezTo>
                  <a:close/>
                  <a:moveTo>
                    <a:pt x="225" y="170"/>
                  </a:moveTo>
                  <a:cubicBezTo>
                    <a:pt x="231" y="166"/>
                    <a:pt x="221" y="176"/>
                    <a:pt x="225" y="170"/>
                  </a:cubicBezTo>
                  <a:close/>
                  <a:moveTo>
                    <a:pt x="227" y="120"/>
                  </a:moveTo>
                  <a:cubicBezTo>
                    <a:pt x="226" y="120"/>
                    <a:pt x="228" y="122"/>
                    <a:pt x="227" y="120"/>
                  </a:cubicBezTo>
                  <a:close/>
                  <a:moveTo>
                    <a:pt x="225" y="32"/>
                  </a:moveTo>
                  <a:cubicBezTo>
                    <a:pt x="234" y="23"/>
                    <a:pt x="244" y="39"/>
                    <a:pt x="248" y="32"/>
                  </a:cubicBezTo>
                  <a:cubicBezTo>
                    <a:pt x="252" y="32"/>
                    <a:pt x="252" y="37"/>
                    <a:pt x="250" y="39"/>
                  </a:cubicBezTo>
                  <a:cubicBezTo>
                    <a:pt x="255" y="38"/>
                    <a:pt x="253" y="37"/>
                    <a:pt x="257" y="41"/>
                  </a:cubicBezTo>
                  <a:cubicBezTo>
                    <a:pt x="257" y="40"/>
                    <a:pt x="258" y="39"/>
                    <a:pt x="259" y="41"/>
                  </a:cubicBezTo>
                  <a:cubicBezTo>
                    <a:pt x="261" y="41"/>
                    <a:pt x="260" y="43"/>
                    <a:pt x="259" y="41"/>
                  </a:cubicBezTo>
                  <a:cubicBezTo>
                    <a:pt x="258" y="41"/>
                    <a:pt x="257" y="41"/>
                    <a:pt x="257" y="41"/>
                  </a:cubicBezTo>
                  <a:cubicBezTo>
                    <a:pt x="257" y="43"/>
                    <a:pt x="255" y="43"/>
                    <a:pt x="255" y="44"/>
                  </a:cubicBezTo>
                  <a:cubicBezTo>
                    <a:pt x="254" y="44"/>
                    <a:pt x="253" y="43"/>
                    <a:pt x="253" y="41"/>
                  </a:cubicBezTo>
                  <a:cubicBezTo>
                    <a:pt x="248" y="42"/>
                    <a:pt x="242" y="42"/>
                    <a:pt x="241" y="35"/>
                  </a:cubicBezTo>
                  <a:cubicBezTo>
                    <a:pt x="236" y="40"/>
                    <a:pt x="233" y="31"/>
                    <a:pt x="225" y="32"/>
                  </a:cubicBezTo>
                  <a:close/>
                  <a:moveTo>
                    <a:pt x="250" y="76"/>
                  </a:moveTo>
                  <a:cubicBezTo>
                    <a:pt x="251" y="77"/>
                    <a:pt x="249" y="75"/>
                    <a:pt x="250" y="76"/>
                  </a:cubicBezTo>
                  <a:close/>
                  <a:moveTo>
                    <a:pt x="244" y="71"/>
                  </a:moveTo>
                  <a:cubicBezTo>
                    <a:pt x="244" y="70"/>
                    <a:pt x="246" y="72"/>
                    <a:pt x="244" y="71"/>
                  </a:cubicBezTo>
                  <a:close/>
                  <a:moveTo>
                    <a:pt x="241" y="90"/>
                  </a:moveTo>
                  <a:cubicBezTo>
                    <a:pt x="239" y="91"/>
                    <a:pt x="240" y="88"/>
                    <a:pt x="241" y="90"/>
                  </a:cubicBezTo>
                  <a:cubicBezTo>
                    <a:pt x="243" y="90"/>
                    <a:pt x="242" y="93"/>
                    <a:pt x="241" y="90"/>
                  </a:cubicBezTo>
                  <a:close/>
                  <a:moveTo>
                    <a:pt x="239" y="82"/>
                  </a:moveTo>
                  <a:cubicBezTo>
                    <a:pt x="240" y="83"/>
                    <a:pt x="238" y="81"/>
                    <a:pt x="239" y="82"/>
                  </a:cubicBezTo>
                  <a:close/>
                  <a:moveTo>
                    <a:pt x="228" y="103"/>
                  </a:moveTo>
                  <a:cubicBezTo>
                    <a:pt x="231" y="103"/>
                    <a:pt x="230" y="106"/>
                    <a:pt x="232" y="106"/>
                  </a:cubicBezTo>
                  <a:cubicBezTo>
                    <a:pt x="232" y="104"/>
                    <a:pt x="235" y="105"/>
                    <a:pt x="232" y="106"/>
                  </a:cubicBezTo>
                  <a:cubicBezTo>
                    <a:pt x="232" y="108"/>
                    <a:pt x="232" y="110"/>
                    <a:pt x="232" y="112"/>
                  </a:cubicBezTo>
                  <a:cubicBezTo>
                    <a:pt x="233" y="111"/>
                    <a:pt x="234" y="110"/>
                    <a:pt x="234" y="108"/>
                  </a:cubicBezTo>
                  <a:cubicBezTo>
                    <a:pt x="242" y="115"/>
                    <a:pt x="240" y="121"/>
                    <a:pt x="241" y="135"/>
                  </a:cubicBezTo>
                  <a:cubicBezTo>
                    <a:pt x="235" y="128"/>
                    <a:pt x="226" y="116"/>
                    <a:pt x="228" y="103"/>
                  </a:cubicBezTo>
                  <a:close/>
                  <a:moveTo>
                    <a:pt x="241" y="220"/>
                  </a:moveTo>
                  <a:cubicBezTo>
                    <a:pt x="239" y="225"/>
                    <a:pt x="231" y="218"/>
                    <a:pt x="241" y="220"/>
                  </a:cubicBezTo>
                  <a:cubicBezTo>
                    <a:pt x="241" y="212"/>
                    <a:pt x="248" y="219"/>
                    <a:pt x="241" y="220"/>
                  </a:cubicBezTo>
                  <a:close/>
                  <a:moveTo>
                    <a:pt x="255" y="106"/>
                  </a:moveTo>
                  <a:cubicBezTo>
                    <a:pt x="256" y="107"/>
                    <a:pt x="254" y="106"/>
                    <a:pt x="255" y="106"/>
                  </a:cubicBezTo>
                  <a:close/>
                  <a:moveTo>
                    <a:pt x="260" y="106"/>
                  </a:moveTo>
                  <a:cubicBezTo>
                    <a:pt x="262" y="107"/>
                    <a:pt x="260" y="106"/>
                    <a:pt x="260" y="106"/>
                  </a:cubicBezTo>
                  <a:close/>
                  <a:moveTo>
                    <a:pt x="260" y="101"/>
                  </a:moveTo>
                  <a:cubicBezTo>
                    <a:pt x="260" y="102"/>
                    <a:pt x="259" y="103"/>
                    <a:pt x="259" y="101"/>
                  </a:cubicBezTo>
                  <a:cubicBezTo>
                    <a:pt x="257" y="98"/>
                    <a:pt x="253" y="97"/>
                    <a:pt x="253" y="92"/>
                  </a:cubicBezTo>
                  <a:cubicBezTo>
                    <a:pt x="253" y="102"/>
                    <a:pt x="254" y="107"/>
                    <a:pt x="248" y="120"/>
                  </a:cubicBezTo>
                  <a:cubicBezTo>
                    <a:pt x="238" y="116"/>
                    <a:pt x="236" y="104"/>
                    <a:pt x="239" y="96"/>
                  </a:cubicBezTo>
                  <a:cubicBezTo>
                    <a:pt x="234" y="95"/>
                    <a:pt x="241" y="88"/>
                    <a:pt x="239" y="96"/>
                  </a:cubicBezTo>
                  <a:cubicBezTo>
                    <a:pt x="241" y="96"/>
                    <a:pt x="241" y="97"/>
                    <a:pt x="243" y="97"/>
                  </a:cubicBezTo>
                  <a:cubicBezTo>
                    <a:pt x="242" y="90"/>
                    <a:pt x="245" y="97"/>
                    <a:pt x="248" y="97"/>
                  </a:cubicBezTo>
                  <a:cubicBezTo>
                    <a:pt x="248" y="92"/>
                    <a:pt x="244" y="92"/>
                    <a:pt x="244" y="87"/>
                  </a:cubicBezTo>
                  <a:cubicBezTo>
                    <a:pt x="242" y="87"/>
                    <a:pt x="243" y="84"/>
                    <a:pt x="244" y="87"/>
                  </a:cubicBezTo>
                  <a:cubicBezTo>
                    <a:pt x="246" y="87"/>
                    <a:pt x="247" y="88"/>
                    <a:pt x="248" y="89"/>
                  </a:cubicBezTo>
                  <a:cubicBezTo>
                    <a:pt x="249" y="84"/>
                    <a:pt x="245" y="84"/>
                    <a:pt x="246" y="80"/>
                  </a:cubicBezTo>
                  <a:cubicBezTo>
                    <a:pt x="244" y="80"/>
                    <a:pt x="245" y="77"/>
                    <a:pt x="246" y="80"/>
                  </a:cubicBezTo>
                  <a:cubicBezTo>
                    <a:pt x="250" y="80"/>
                    <a:pt x="248" y="85"/>
                    <a:pt x="253" y="83"/>
                  </a:cubicBezTo>
                  <a:cubicBezTo>
                    <a:pt x="256" y="83"/>
                    <a:pt x="254" y="80"/>
                    <a:pt x="252" y="80"/>
                  </a:cubicBezTo>
                  <a:cubicBezTo>
                    <a:pt x="257" y="78"/>
                    <a:pt x="265" y="89"/>
                    <a:pt x="266" y="97"/>
                  </a:cubicBezTo>
                  <a:cubicBezTo>
                    <a:pt x="268" y="97"/>
                    <a:pt x="267" y="100"/>
                    <a:pt x="266" y="97"/>
                  </a:cubicBezTo>
                  <a:cubicBezTo>
                    <a:pt x="263" y="98"/>
                    <a:pt x="264" y="102"/>
                    <a:pt x="260" y="101"/>
                  </a:cubicBezTo>
                  <a:close/>
                  <a:moveTo>
                    <a:pt x="266" y="198"/>
                  </a:moveTo>
                  <a:cubicBezTo>
                    <a:pt x="264" y="199"/>
                    <a:pt x="265" y="196"/>
                    <a:pt x="266" y="198"/>
                  </a:cubicBezTo>
                  <a:cubicBezTo>
                    <a:pt x="270" y="198"/>
                    <a:pt x="268" y="204"/>
                    <a:pt x="271" y="204"/>
                  </a:cubicBezTo>
                  <a:cubicBezTo>
                    <a:pt x="269" y="209"/>
                    <a:pt x="264" y="203"/>
                    <a:pt x="266" y="198"/>
                  </a:cubicBezTo>
                  <a:close/>
                  <a:moveTo>
                    <a:pt x="269" y="89"/>
                  </a:moveTo>
                  <a:cubicBezTo>
                    <a:pt x="268" y="88"/>
                    <a:pt x="267" y="87"/>
                    <a:pt x="267" y="85"/>
                  </a:cubicBezTo>
                  <a:cubicBezTo>
                    <a:pt x="260" y="81"/>
                    <a:pt x="256" y="74"/>
                    <a:pt x="252" y="67"/>
                  </a:cubicBezTo>
                  <a:cubicBezTo>
                    <a:pt x="256" y="62"/>
                    <a:pt x="262" y="71"/>
                    <a:pt x="264" y="74"/>
                  </a:cubicBezTo>
                  <a:cubicBezTo>
                    <a:pt x="267" y="70"/>
                    <a:pt x="270" y="77"/>
                    <a:pt x="264" y="76"/>
                  </a:cubicBezTo>
                  <a:cubicBezTo>
                    <a:pt x="265" y="80"/>
                    <a:pt x="268" y="81"/>
                    <a:pt x="267" y="85"/>
                  </a:cubicBezTo>
                  <a:cubicBezTo>
                    <a:pt x="269" y="85"/>
                    <a:pt x="270" y="87"/>
                    <a:pt x="269" y="89"/>
                  </a:cubicBezTo>
                  <a:cubicBezTo>
                    <a:pt x="276" y="89"/>
                    <a:pt x="269" y="96"/>
                    <a:pt x="269" y="89"/>
                  </a:cubicBezTo>
                  <a:close/>
                  <a:moveTo>
                    <a:pt x="211" y="356"/>
                  </a:moveTo>
                  <a:cubicBezTo>
                    <a:pt x="203" y="369"/>
                    <a:pt x="181" y="359"/>
                    <a:pt x="170" y="361"/>
                  </a:cubicBezTo>
                  <a:cubicBezTo>
                    <a:pt x="180" y="353"/>
                    <a:pt x="196" y="355"/>
                    <a:pt x="211" y="356"/>
                  </a:cubicBezTo>
                  <a:close/>
                  <a:moveTo>
                    <a:pt x="220" y="379"/>
                  </a:moveTo>
                  <a:cubicBezTo>
                    <a:pt x="221" y="379"/>
                    <a:pt x="222" y="379"/>
                    <a:pt x="223" y="379"/>
                  </a:cubicBezTo>
                  <a:cubicBezTo>
                    <a:pt x="224" y="374"/>
                    <a:pt x="231" y="381"/>
                    <a:pt x="223" y="379"/>
                  </a:cubicBezTo>
                  <a:cubicBezTo>
                    <a:pt x="215" y="388"/>
                    <a:pt x="198" y="388"/>
                    <a:pt x="181" y="388"/>
                  </a:cubicBezTo>
                  <a:cubicBezTo>
                    <a:pt x="180" y="386"/>
                    <a:pt x="179" y="385"/>
                    <a:pt x="181" y="383"/>
                  </a:cubicBezTo>
                  <a:cubicBezTo>
                    <a:pt x="170" y="388"/>
                    <a:pt x="180" y="379"/>
                    <a:pt x="170" y="379"/>
                  </a:cubicBezTo>
                  <a:cubicBezTo>
                    <a:pt x="170" y="375"/>
                    <a:pt x="170" y="371"/>
                    <a:pt x="172" y="369"/>
                  </a:cubicBezTo>
                  <a:cubicBezTo>
                    <a:pt x="189" y="381"/>
                    <a:pt x="215" y="365"/>
                    <a:pt x="230" y="369"/>
                  </a:cubicBezTo>
                  <a:cubicBezTo>
                    <a:pt x="229" y="374"/>
                    <a:pt x="222" y="374"/>
                    <a:pt x="220" y="379"/>
                  </a:cubicBezTo>
                  <a:close/>
                  <a:moveTo>
                    <a:pt x="232" y="365"/>
                  </a:moveTo>
                  <a:cubicBezTo>
                    <a:pt x="236" y="358"/>
                    <a:pt x="235" y="371"/>
                    <a:pt x="232" y="365"/>
                  </a:cubicBezTo>
                  <a:close/>
                  <a:moveTo>
                    <a:pt x="319" y="245"/>
                  </a:moveTo>
                  <a:cubicBezTo>
                    <a:pt x="318" y="244"/>
                    <a:pt x="320" y="246"/>
                    <a:pt x="319" y="245"/>
                  </a:cubicBezTo>
                  <a:close/>
                  <a:moveTo>
                    <a:pt x="324" y="307"/>
                  </a:moveTo>
                  <a:cubicBezTo>
                    <a:pt x="316" y="292"/>
                    <a:pt x="320" y="265"/>
                    <a:pt x="321" y="246"/>
                  </a:cubicBezTo>
                  <a:cubicBezTo>
                    <a:pt x="329" y="262"/>
                    <a:pt x="329" y="292"/>
                    <a:pt x="324" y="30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2" name="Freeform 39"/>
            <p:cNvSpPr>
              <a:spLocks/>
            </p:cNvSpPr>
            <p:nvPr/>
          </p:nvSpPr>
          <p:spPr bwMode="auto">
            <a:xfrm>
              <a:off x="112016649" y="105418567"/>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3" name="Freeform 40"/>
            <p:cNvSpPr>
              <a:spLocks/>
            </p:cNvSpPr>
            <p:nvPr/>
          </p:nvSpPr>
          <p:spPr bwMode="auto">
            <a:xfrm>
              <a:off x="111943344" y="105507808"/>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4" name="Freeform 41"/>
            <p:cNvSpPr>
              <a:spLocks/>
            </p:cNvSpPr>
            <p:nvPr/>
          </p:nvSpPr>
          <p:spPr bwMode="auto">
            <a:xfrm>
              <a:off x="111847728" y="105549241"/>
              <a:ext cx="6374" cy="6375"/>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5" name="Freeform 42"/>
            <p:cNvSpPr>
              <a:spLocks/>
            </p:cNvSpPr>
            <p:nvPr/>
          </p:nvSpPr>
          <p:spPr bwMode="auto">
            <a:xfrm>
              <a:off x="112488353" y="105549241"/>
              <a:ext cx="6375" cy="6375"/>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2"/>
                    <a:pt x="2" y="1"/>
                    <a:pt x="2" y="0"/>
                  </a:cubicBezTo>
                  <a:cubicBezTo>
                    <a:pt x="0" y="1"/>
                    <a:pt x="1" y="2"/>
                    <a:pt x="2"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6" name="Freeform 43"/>
            <p:cNvSpPr>
              <a:spLocks/>
            </p:cNvSpPr>
            <p:nvPr/>
          </p:nvSpPr>
          <p:spPr bwMode="auto">
            <a:xfrm>
              <a:off x="111822230" y="105561990"/>
              <a:ext cx="22311" cy="22311"/>
            </a:xfrm>
            <a:custGeom>
              <a:avLst/>
              <a:gdLst>
                <a:gd name="T0" fmla="*/ 2 w 7"/>
                <a:gd name="T1" fmla="*/ 7 h 7"/>
                <a:gd name="T2" fmla="*/ 2 w 7"/>
                <a:gd name="T3" fmla="*/ 7 h 7"/>
              </a:gdLst>
              <a:ahLst/>
              <a:cxnLst>
                <a:cxn ang="0">
                  <a:pos x="T0" y="T1"/>
                </a:cxn>
                <a:cxn ang="0">
                  <a:pos x="T2" y="T3"/>
                </a:cxn>
              </a:cxnLst>
              <a:rect l="0" t="0" r="r" b="b"/>
              <a:pathLst>
                <a:path w="7" h="7">
                  <a:moveTo>
                    <a:pt x="2" y="7"/>
                  </a:moveTo>
                  <a:cubicBezTo>
                    <a:pt x="7" y="7"/>
                    <a:pt x="0" y="0"/>
                    <a:pt x="2"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7" name="Freeform 44"/>
            <p:cNvSpPr>
              <a:spLocks/>
            </p:cNvSpPr>
            <p:nvPr/>
          </p:nvSpPr>
          <p:spPr bwMode="auto">
            <a:xfrm>
              <a:off x="111815856" y="105584301"/>
              <a:ext cx="12749" cy="15935"/>
            </a:xfrm>
            <a:custGeom>
              <a:avLst/>
              <a:gdLst>
                <a:gd name="T0" fmla="*/ 4 w 4"/>
                <a:gd name="T1" fmla="*/ 0 h 5"/>
                <a:gd name="T2" fmla="*/ 2 w 4"/>
                <a:gd name="T3" fmla="*/ 0 h 5"/>
                <a:gd name="T4" fmla="*/ 0 w 4"/>
                <a:gd name="T5" fmla="*/ 5 h 5"/>
                <a:gd name="T6" fmla="*/ 4 w 4"/>
                <a:gd name="T7" fmla="*/ 0 h 5"/>
              </a:gdLst>
              <a:ahLst/>
              <a:cxnLst>
                <a:cxn ang="0">
                  <a:pos x="T0" y="T1"/>
                </a:cxn>
                <a:cxn ang="0">
                  <a:pos x="T2" y="T3"/>
                </a:cxn>
                <a:cxn ang="0">
                  <a:pos x="T4" y="T5"/>
                </a:cxn>
                <a:cxn ang="0">
                  <a:pos x="T6" y="T7"/>
                </a:cxn>
              </a:cxnLst>
              <a:rect l="0" t="0" r="r" b="b"/>
              <a:pathLst>
                <a:path w="4" h="5">
                  <a:moveTo>
                    <a:pt x="4" y="0"/>
                  </a:moveTo>
                  <a:cubicBezTo>
                    <a:pt x="3" y="0"/>
                    <a:pt x="3" y="0"/>
                    <a:pt x="2" y="0"/>
                  </a:cubicBezTo>
                  <a:cubicBezTo>
                    <a:pt x="1" y="1"/>
                    <a:pt x="0" y="3"/>
                    <a:pt x="0" y="5"/>
                  </a:cubicBezTo>
                  <a:cubicBezTo>
                    <a:pt x="2" y="5"/>
                    <a:pt x="4" y="3"/>
                    <a:pt x="4"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8" name="Freeform 45"/>
            <p:cNvSpPr>
              <a:spLocks/>
            </p:cNvSpPr>
            <p:nvPr/>
          </p:nvSpPr>
          <p:spPr bwMode="auto">
            <a:xfrm>
              <a:off x="111812669" y="105600236"/>
              <a:ext cx="3187" cy="63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9" name="Freeform 46"/>
            <p:cNvSpPr>
              <a:spLocks/>
            </p:cNvSpPr>
            <p:nvPr/>
          </p:nvSpPr>
          <p:spPr bwMode="auto">
            <a:xfrm>
              <a:off x="111806295" y="105606611"/>
              <a:ext cx="6374" cy="12749"/>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0" y="0"/>
                    <a:pt x="0" y="2"/>
                    <a:pt x="0" y="4"/>
                  </a:cubicBezTo>
                  <a:cubicBezTo>
                    <a:pt x="1" y="4"/>
                    <a:pt x="1"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0" name="Freeform 47"/>
            <p:cNvSpPr>
              <a:spLocks/>
            </p:cNvSpPr>
            <p:nvPr/>
          </p:nvSpPr>
          <p:spPr bwMode="auto">
            <a:xfrm>
              <a:off x="111952905" y="105606611"/>
              <a:ext cx="9562" cy="6374"/>
            </a:xfrm>
            <a:custGeom>
              <a:avLst/>
              <a:gdLst>
                <a:gd name="T0" fmla="*/ 3 w 3"/>
                <a:gd name="T1" fmla="*/ 0 h 2"/>
                <a:gd name="T2" fmla="*/ 0 w 3"/>
                <a:gd name="T3" fmla="*/ 0 h 2"/>
                <a:gd name="T4" fmla="*/ 3 w 3"/>
                <a:gd name="T5" fmla="*/ 0 h 2"/>
              </a:gdLst>
              <a:ahLst/>
              <a:cxnLst>
                <a:cxn ang="0">
                  <a:pos x="T0" y="T1"/>
                </a:cxn>
                <a:cxn ang="0">
                  <a:pos x="T2" y="T3"/>
                </a:cxn>
                <a:cxn ang="0">
                  <a:pos x="T4" y="T5"/>
                </a:cxn>
              </a:cxnLst>
              <a:rect l="0" t="0" r="r" b="b"/>
              <a:pathLst>
                <a:path w="3" h="2">
                  <a:moveTo>
                    <a:pt x="3" y="0"/>
                  </a:moveTo>
                  <a:cubicBezTo>
                    <a:pt x="2" y="0"/>
                    <a:pt x="1" y="0"/>
                    <a:pt x="0" y="0"/>
                  </a:cubicBezTo>
                  <a:cubicBezTo>
                    <a:pt x="0"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1" name="Freeform 48"/>
            <p:cNvSpPr>
              <a:spLocks/>
            </p:cNvSpPr>
            <p:nvPr/>
          </p:nvSpPr>
          <p:spPr bwMode="auto">
            <a:xfrm>
              <a:off x="111787171" y="105619360"/>
              <a:ext cx="19124" cy="22310"/>
            </a:xfrm>
            <a:custGeom>
              <a:avLst/>
              <a:gdLst>
                <a:gd name="T0" fmla="*/ 6 w 6"/>
                <a:gd name="T1" fmla="*/ 0 h 7"/>
                <a:gd name="T2" fmla="*/ 0 w 6"/>
                <a:gd name="T3" fmla="*/ 7 h 7"/>
                <a:gd name="T4" fmla="*/ 6 w 6"/>
                <a:gd name="T5" fmla="*/ 0 h 7"/>
              </a:gdLst>
              <a:ahLst/>
              <a:cxnLst>
                <a:cxn ang="0">
                  <a:pos x="T0" y="T1"/>
                </a:cxn>
                <a:cxn ang="0">
                  <a:pos x="T2" y="T3"/>
                </a:cxn>
                <a:cxn ang="0">
                  <a:pos x="T4" y="T5"/>
                </a:cxn>
              </a:cxnLst>
              <a:rect l="0" t="0" r="r" b="b"/>
              <a:pathLst>
                <a:path w="6" h="7">
                  <a:moveTo>
                    <a:pt x="6" y="0"/>
                  </a:moveTo>
                  <a:cubicBezTo>
                    <a:pt x="2" y="0"/>
                    <a:pt x="2" y="4"/>
                    <a:pt x="0" y="7"/>
                  </a:cubicBezTo>
                  <a:cubicBezTo>
                    <a:pt x="5" y="7"/>
                    <a:pt x="5" y="3"/>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2" name="Freeform 49"/>
            <p:cNvSpPr>
              <a:spLocks/>
            </p:cNvSpPr>
            <p:nvPr/>
          </p:nvSpPr>
          <p:spPr bwMode="auto">
            <a:xfrm>
              <a:off x="112427797" y="105622547"/>
              <a:ext cx="6374" cy="9561"/>
            </a:xfrm>
            <a:custGeom>
              <a:avLst/>
              <a:gdLst>
                <a:gd name="T0" fmla="*/ 0 w 2"/>
                <a:gd name="T1" fmla="*/ 0 h 3"/>
                <a:gd name="T2" fmla="*/ 0 w 2"/>
                <a:gd name="T3" fmla="*/ 0 h 3"/>
              </a:gdLst>
              <a:ahLst/>
              <a:cxnLst>
                <a:cxn ang="0">
                  <a:pos x="T0" y="T1"/>
                </a:cxn>
                <a:cxn ang="0">
                  <a:pos x="T2" y="T3"/>
                </a:cxn>
              </a:cxnLst>
              <a:rect l="0" t="0" r="r" b="b"/>
              <a:pathLst>
                <a:path w="2" h="3">
                  <a:moveTo>
                    <a:pt x="0" y="0"/>
                  </a:moveTo>
                  <a:cubicBezTo>
                    <a:pt x="1" y="3"/>
                    <a:pt x="2"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3" name="Freeform 50"/>
            <p:cNvSpPr>
              <a:spLocks/>
            </p:cNvSpPr>
            <p:nvPr/>
          </p:nvSpPr>
          <p:spPr bwMode="auto">
            <a:xfrm>
              <a:off x="111905097" y="105625734"/>
              <a:ext cx="6375"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4" name="Freeform 51"/>
            <p:cNvSpPr>
              <a:spLocks/>
            </p:cNvSpPr>
            <p:nvPr/>
          </p:nvSpPr>
          <p:spPr bwMode="auto">
            <a:xfrm>
              <a:off x="112478792" y="105628921"/>
              <a:ext cx="3187" cy="6375"/>
            </a:xfrm>
            <a:custGeom>
              <a:avLst/>
              <a:gdLst>
                <a:gd name="T0" fmla="*/ 0 w 1"/>
                <a:gd name="T1" fmla="*/ 2 h 2"/>
                <a:gd name="T2" fmla="*/ 1 w 1"/>
                <a:gd name="T3" fmla="*/ 2 h 2"/>
                <a:gd name="T4" fmla="*/ 0 w 1"/>
                <a:gd name="T5" fmla="*/ 2 h 2"/>
              </a:gdLst>
              <a:ahLst/>
              <a:cxnLst>
                <a:cxn ang="0">
                  <a:pos x="T0" y="T1"/>
                </a:cxn>
                <a:cxn ang="0">
                  <a:pos x="T2" y="T3"/>
                </a:cxn>
                <a:cxn ang="0">
                  <a:pos x="T4" y="T5"/>
                </a:cxn>
              </a:cxnLst>
              <a:rect l="0" t="0" r="r" b="b"/>
              <a:pathLst>
                <a:path w="1" h="2">
                  <a:moveTo>
                    <a:pt x="0" y="2"/>
                  </a:moveTo>
                  <a:cubicBezTo>
                    <a:pt x="0" y="2"/>
                    <a:pt x="1" y="2"/>
                    <a:pt x="1" y="2"/>
                  </a:cubicBezTo>
                  <a:cubicBezTo>
                    <a:pt x="1" y="0"/>
                    <a:pt x="0" y="1"/>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5" name="Freeform 52"/>
            <p:cNvSpPr>
              <a:spLocks/>
            </p:cNvSpPr>
            <p:nvPr/>
          </p:nvSpPr>
          <p:spPr bwMode="auto">
            <a:xfrm>
              <a:off x="111885974" y="105641670"/>
              <a:ext cx="22311" cy="31872"/>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2" y="1"/>
                    <a:pt x="0" y="5"/>
                    <a:pt x="0" y="10"/>
                  </a:cubicBezTo>
                  <a:cubicBezTo>
                    <a:pt x="4" y="9"/>
                    <a:pt x="4" y="3"/>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6" name="Freeform 53"/>
            <p:cNvSpPr>
              <a:spLocks/>
            </p:cNvSpPr>
            <p:nvPr/>
          </p:nvSpPr>
          <p:spPr bwMode="auto">
            <a:xfrm>
              <a:off x="111780797" y="105654419"/>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7" name="Freeform 54"/>
            <p:cNvSpPr>
              <a:spLocks/>
            </p:cNvSpPr>
            <p:nvPr/>
          </p:nvSpPr>
          <p:spPr bwMode="auto">
            <a:xfrm>
              <a:off x="111796733" y="10566079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8" name="Freeform 55"/>
            <p:cNvSpPr>
              <a:spLocks/>
            </p:cNvSpPr>
            <p:nvPr/>
          </p:nvSpPr>
          <p:spPr bwMode="auto">
            <a:xfrm>
              <a:off x="111780797" y="105670355"/>
              <a:ext cx="31872" cy="22310"/>
            </a:xfrm>
            <a:custGeom>
              <a:avLst/>
              <a:gdLst>
                <a:gd name="T0" fmla="*/ 4 w 10"/>
                <a:gd name="T1" fmla="*/ 7 h 7"/>
                <a:gd name="T2" fmla="*/ 4 w 10"/>
                <a:gd name="T3" fmla="*/ 0 h 7"/>
                <a:gd name="T4" fmla="*/ 4 w 10"/>
                <a:gd name="T5" fmla="*/ 7 h 7"/>
              </a:gdLst>
              <a:ahLst/>
              <a:cxnLst>
                <a:cxn ang="0">
                  <a:pos x="T0" y="T1"/>
                </a:cxn>
                <a:cxn ang="0">
                  <a:pos x="T2" y="T3"/>
                </a:cxn>
                <a:cxn ang="0">
                  <a:pos x="T4" y="T5"/>
                </a:cxn>
              </a:cxnLst>
              <a:rect l="0" t="0" r="r" b="b"/>
              <a:pathLst>
                <a:path w="10" h="7">
                  <a:moveTo>
                    <a:pt x="4" y="7"/>
                  </a:moveTo>
                  <a:cubicBezTo>
                    <a:pt x="3" y="3"/>
                    <a:pt x="10" y="1"/>
                    <a:pt x="4" y="0"/>
                  </a:cubicBezTo>
                  <a:cubicBezTo>
                    <a:pt x="4" y="1"/>
                    <a:pt x="0" y="6"/>
                    <a:pt x="4"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9" name="Freeform 56"/>
            <p:cNvSpPr>
              <a:spLocks/>
            </p:cNvSpPr>
            <p:nvPr/>
          </p:nvSpPr>
          <p:spPr bwMode="auto">
            <a:xfrm>
              <a:off x="111764861" y="105673542"/>
              <a:ext cx="19123" cy="28685"/>
            </a:xfrm>
            <a:custGeom>
              <a:avLst/>
              <a:gdLst>
                <a:gd name="T0" fmla="*/ 6 w 6"/>
                <a:gd name="T1" fmla="*/ 0 h 9"/>
                <a:gd name="T2" fmla="*/ 0 w 6"/>
                <a:gd name="T3" fmla="*/ 7 h 9"/>
                <a:gd name="T4" fmla="*/ 6 w 6"/>
                <a:gd name="T5" fmla="*/ 0 h 9"/>
              </a:gdLst>
              <a:ahLst/>
              <a:cxnLst>
                <a:cxn ang="0">
                  <a:pos x="T0" y="T1"/>
                </a:cxn>
                <a:cxn ang="0">
                  <a:pos x="T2" y="T3"/>
                </a:cxn>
                <a:cxn ang="0">
                  <a:pos x="T4" y="T5"/>
                </a:cxn>
              </a:cxnLst>
              <a:rect l="0" t="0" r="r" b="b"/>
              <a:pathLst>
                <a:path w="6" h="9">
                  <a:moveTo>
                    <a:pt x="6" y="0"/>
                  </a:moveTo>
                  <a:cubicBezTo>
                    <a:pt x="1" y="0"/>
                    <a:pt x="1" y="4"/>
                    <a:pt x="0" y="7"/>
                  </a:cubicBezTo>
                  <a:cubicBezTo>
                    <a:pt x="6" y="9"/>
                    <a:pt x="3" y="2"/>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0" name="Freeform 57"/>
            <p:cNvSpPr>
              <a:spLocks/>
            </p:cNvSpPr>
            <p:nvPr/>
          </p:nvSpPr>
          <p:spPr bwMode="auto">
            <a:xfrm>
              <a:off x="111854102" y="105683103"/>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1" name="Freeform 58"/>
            <p:cNvSpPr>
              <a:spLocks/>
            </p:cNvSpPr>
            <p:nvPr/>
          </p:nvSpPr>
          <p:spPr bwMode="auto">
            <a:xfrm>
              <a:off x="112354491" y="105673542"/>
              <a:ext cx="6375"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2" name="Freeform 59"/>
            <p:cNvSpPr>
              <a:spLocks/>
            </p:cNvSpPr>
            <p:nvPr/>
          </p:nvSpPr>
          <p:spPr bwMode="auto">
            <a:xfrm>
              <a:off x="111748925" y="105695852"/>
              <a:ext cx="22310" cy="25498"/>
            </a:xfrm>
            <a:custGeom>
              <a:avLst/>
              <a:gdLst>
                <a:gd name="T0" fmla="*/ 5 w 7"/>
                <a:gd name="T1" fmla="*/ 0 h 8"/>
                <a:gd name="T2" fmla="*/ 5 w 7"/>
                <a:gd name="T3" fmla="*/ 0 h 8"/>
              </a:gdLst>
              <a:ahLst/>
              <a:cxnLst>
                <a:cxn ang="0">
                  <a:pos x="T0" y="T1"/>
                </a:cxn>
                <a:cxn ang="0">
                  <a:pos x="T2" y="T3"/>
                </a:cxn>
              </a:cxnLst>
              <a:rect l="0" t="0" r="r" b="b"/>
              <a:pathLst>
                <a:path w="7" h="8">
                  <a:moveTo>
                    <a:pt x="5" y="0"/>
                  </a:moveTo>
                  <a:cubicBezTo>
                    <a:pt x="0" y="1"/>
                    <a:pt x="7" y="8"/>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3" name="Freeform 60"/>
            <p:cNvSpPr>
              <a:spLocks/>
            </p:cNvSpPr>
            <p:nvPr/>
          </p:nvSpPr>
          <p:spPr bwMode="auto">
            <a:xfrm>
              <a:off x="112335368" y="105702227"/>
              <a:ext cx="3187" cy="3187"/>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1"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4" name="Freeform 61"/>
            <p:cNvSpPr>
              <a:spLocks/>
            </p:cNvSpPr>
            <p:nvPr/>
          </p:nvSpPr>
          <p:spPr bwMode="auto">
            <a:xfrm>
              <a:off x="111981590" y="105702227"/>
              <a:ext cx="6374" cy="19123"/>
            </a:xfrm>
            <a:custGeom>
              <a:avLst/>
              <a:gdLst>
                <a:gd name="T0" fmla="*/ 1 w 2"/>
                <a:gd name="T1" fmla="*/ 0 h 6"/>
                <a:gd name="T2" fmla="*/ 0 w 2"/>
                <a:gd name="T3" fmla="*/ 0 h 6"/>
                <a:gd name="T4" fmla="*/ 0 w 2"/>
                <a:gd name="T5" fmla="*/ 6 h 6"/>
                <a:gd name="T6" fmla="*/ 1 w 2"/>
                <a:gd name="T7" fmla="*/ 0 h 6"/>
              </a:gdLst>
              <a:ahLst/>
              <a:cxnLst>
                <a:cxn ang="0">
                  <a:pos x="T0" y="T1"/>
                </a:cxn>
                <a:cxn ang="0">
                  <a:pos x="T2" y="T3"/>
                </a:cxn>
                <a:cxn ang="0">
                  <a:pos x="T4" y="T5"/>
                </a:cxn>
                <a:cxn ang="0">
                  <a:pos x="T6" y="T7"/>
                </a:cxn>
              </a:cxnLst>
              <a:rect l="0" t="0" r="r" b="b"/>
              <a:pathLst>
                <a:path w="2" h="6">
                  <a:moveTo>
                    <a:pt x="1" y="0"/>
                  </a:moveTo>
                  <a:cubicBezTo>
                    <a:pt x="1" y="0"/>
                    <a:pt x="0" y="0"/>
                    <a:pt x="0" y="0"/>
                  </a:cubicBezTo>
                  <a:cubicBezTo>
                    <a:pt x="0" y="2"/>
                    <a:pt x="0" y="4"/>
                    <a:pt x="0" y="6"/>
                  </a:cubicBezTo>
                  <a:cubicBezTo>
                    <a:pt x="2" y="5"/>
                    <a:pt x="1" y="2"/>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5" name="Freeform 62"/>
            <p:cNvSpPr>
              <a:spLocks/>
            </p:cNvSpPr>
            <p:nvPr/>
          </p:nvSpPr>
          <p:spPr bwMode="auto">
            <a:xfrm>
              <a:off x="111764861" y="105711788"/>
              <a:ext cx="9562" cy="9562"/>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1"/>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6" name="Freeform 63"/>
            <p:cNvSpPr>
              <a:spLocks/>
            </p:cNvSpPr>
            <p:nvPr/>
          </p:nvSpPr>
          <p:spPr bwMode="auto">
            <a:xfrm>
              <a:off x="112277999" y="105714975"/>
              <a:ext cx="19123" cy="44621"/>
            </a:xfrm>
            <a:custGeom>
              <a:avLst/>
              <a:gdLst>
                <a:gd name="T0" fmla="*/ 2 w 6"/>
                <a:gd name="T1" fmla="*/ 14 h 14"/>
                <a:gd name="T2" fmla="*/ 4 w 6"/>
                <a:gd name="T3" fmla="*/ 0 h 14"/>
                <a:gd name="T4" fmla="*/ 2 w 6"/>
                <a:gd name="T5" fmla="*/ 14 h 14"/>
              </a:gdLst>
              <a:ahLst/>
              <a:cxnLst>
                <a:cxn ang="0">
                  <a:pos x="T0" y="T1"/>
                </a:cxn>
                <a:cxn ang="0">
                  <a:pos x="T2" y="T3"/>
                </a:cxn>
                <a:cxn ang="0">
                  <a:pos x="T4" y="T5"/>
                </a:cxn>
              </a:cxnLst>
              <a:rect l="0" t="0" r="r" b="b"/>
              <a:pathLst>
                <a:path w="6" h="14">
                  <a:moveTo>
                    <a:pt x="2" y="14"/>
                  </a:moveTo>
                  <a:cubicBezTo>
                    <a:pt x="6" y="13"/>
                    <a:pt x="3" y="4"/>
                    <a:pt x="4" y="0"/>
                  </a:cubicBezTo>
                  <a:cubicBezTo>
                    <a:pt x="0" y="1"/>
                    <a:pt x="3" y="10"/>
                    <a:pt x="2" y="1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7" name="Freeform 64"/>
            <p:cNvSpPr>
              <a:spLocks/>
            </p:cNvSpPr>
            <p:nvPr/>
          </p:nvSpPr>
          <p:spPr bwMode="auto">
            <a:xfrm>
              <a:off x="111748925" y="105721350"/>
              <a:ext cx="22310" cy="22310"/>
            </a:xfrm>
            <a:custGeom>
              <a:avLst/>
              <a:gdLst>
                <a:gd name="T0" fmla="*/ 5 w 7"/>
                <a:gd name="T1" fmla="*/ 0 h 7"/>
                <a:gd name="T2" fmla="*/ 5 w 7"/>
                <a:gd name="T3" fmla="*/ 0 h 7"/>
              </a:gdLst>
              <a:ahLst/>
              <a:cxnLst>
                <a:cxn ang="0">
                  <a:pos x="T0" y="T1"/>
                </a:cxn>
                <a:cxn ang="0">
                  <a:pos x="T2" y="T3"/>
                </a:cxn>
              </a:cxnLst>
              <a:rect l="0" t="0" r="r" b="b"/>
              <a:pathLst>
                <a:path w="7" h="7">
                  <a:moveTo>
                    <a:pt x="5" y="0"/>
                  </a:moveTo>
                  <a:cubicBezTo>
                    <a:pt x="0" y="0"/>
                    <a:pt x="7" y="7"/>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8" name="Freeform 65"/>
            <p:cNvSpPr>
              <a:spLocks/>
            </p:cNvSpPr>
            <p:nvPr/>
          </p:nvSpPr>
          <p:spPr bwMode="auto">
            <a:xfrm>
              <a:off x="111806295" y="105724537"/>
              <a:ext cx="9561" cy="12749"/>
            </a:xfrm>
            <a:custGeom>
              <a:avLst/>
              <a:gdLst>
                <a:gd name="T0" fmla="*/ 3 w 3"/>
                <a:gd name="T1" fmla="*/ 0 h 4"/>
                <a:gd name="T2" fmla="*/ 0 w 3"/>
                <a:gd name="T3" fmla="*/ 4 h 4"/>
                <a:gd name="T4" fmla="*/ 3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0" y="0"/>
                    <a:pt x="0" y="2"/>
                    <a:pt x="0" y="4"/>
                  </a:cubicBezTo>
                  <a:cubicBezTo>
                    <a:pt x="1" y="4"/>
                    <a:pt x="2" y="4"/>
                    <a:pt x="3" y="4"/>
                  </a:cubicBezTo>
                  <a:cubicBezTo>
                    <a:pt x="3" y="3"/>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9" name="Freeform 66"/>
            <p:cNvSpPr>
              <a:spLocks/>
            </p:cNvSpPr>
            <p:nvPr/>
          </p:nvSpPr>
          <p:spPr bwMode="auto">
            <a:xfrm>
              <a:off x="111972028" y="105727724"/>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0" name="Freeform 67"/>
            <p:cNvSpPr>
              <a:spLocks/>
            </p:cNvSpPr>
            <p:nvPr/>
          </p:nvSpPr>
          <p:spPr bwMode="auto">
            <a:xfrm>
              <a:off x="112242940" y="105721350"/>
              <a:ext cx="19123" cy="47808"/>
            </a:xfrm>
            <a:custGeom>
              <a:avLst/>
              <a:gdLst>
                <a:gd name="T0" fmla="*/ 5 w 6"/>
                <a:gd name="T1" fmla="*/ 8 h 15"/>
                <a:gd name="T2" fmla="*/ 1 w 6"/>
                <a:gd name="T3" fmla="*/ 1 h 15"/>
                <a:gd name="T4" fmla="*/ 5 w 6"/>
                <a:gd name="T5" fmla="*/ 8 h 15"/>
              </a:gdLst>
              <a:ahLst/>
              <a:cxnLst>
                <a:cxn ang="0">
                  <a:pos x="T0" y="T1"/>
                </a:cxn>
                <a:cxn ang="0">
                  <a:pos x="T2" y="T3"/>
                </a:cxn>
                <a:cxn ang="0">
                  <a:pos x="T4" y="T5"/>
                </a:cxn>
              </a:cxnLst>
              <a:rect l="0" t="0" r="r" b="b"/>
              <a:pathLst>
                <a:path w="6" h="15">
                  <a:moveTo>
                    <a:pt x="5" y="8"/>
                  </a:moveTo>
                  <a:cubicBezTo>
                    <a:pt x="0" y="10"/>
                    <a:pt x="6" y="0"/>
                    <a:pt x="1" y="1"/>
                  </a:cubicBezTo>
                  <a:cubicBezTo>
                    <a:pt x="0" y="5"/>
                    <a:pt x="1" y="15"/>
                    <a:pt x="5"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1" name="Freeform 68"/>
            <p:cNvSpPr>
              <a:spLocks/>
            </p:cNvSpPr>
            <p:nvPr/>
          </p:nvSpPr>
          <p:spPr bwMode="auto">
            <a:xfrm>
              <a:off x="111889161" y="105734099"/>
              <a:ext cx="3188" cy="6374"/>
            </a:xfrm>
            <a:custGeom>
              <a:avLst/>
              <a:gdLst>
                <a:gd name="T0" fmla="*/ 0 w 1"/>
                <a:gd name="T1" fmla="*/ 1 h 2"/>
                <a:gd name="T2" fmla="*/ 0 w 1"/>
                <a:gd name="T3" fmla="*/ 1 h 2"/>
              </a:gdLst>
              <a:ahLst/>
              <a:cxnLst>
                <a:cxn ang="0">
                  <a:pos x="T0" y="T1"/>
                </a:cxn>
                <a:cxn ang="0">
                  <a:pos x="T2" y="T3"/>
                </a:cxn>
              </a:cxnLst>
              <a:rect l="0" t="0" r="r" b="b"/>
              <a:pathLst>
                <a:path w="1" h="2">
                  <a:moveTo>
                    <a:pt x="0" y="1"/>
                  </a:moveTo>
                  <a:cubicBezTo>
                    <a:pt x="1"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2" name="Freeform 69"/>
            <p:cNvSpPr>
              <a:spLocks/>
            </p:cNvSpPr>
            <p:nvPr/>
          </p:nvSpPr>
          <p:spPr bwMode="auto">
            <a:xfrm>
              <a:off x="111959280" y="105714975"/>
              <a:ext cx="6374"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3" name="Freeform 70"/>
            <p:cNvSpPr>
              <a:spLocks/>
            </p:cNvSpPr>
            <p:nvPr/>
          </p:nvSpPr>
          <p:spPr bwMode="auto">
            <a:xfrm>
              <a:off x="111787171" y="105737286"/>
              <a:ext cx="25498" cy="28684"/>
            </a:xfrm>
            <a:custGeom>
              <a:avLst/>
              <a:gdLst>
                <a:gd name="T0" fmla="*/ 6 w 8"/>
                <a:gd name="T1" fmla="*/ 0 h 9"/>
                <a:gd name="T2" fmla="*/ 6 w 8"/>
                <a:gd name="T3" fmla="*/ 0 h 9"/>
              </a:gdLst>
              <a:ahLst/>
              <a:cxnLst>
                <a:cxn ang="0">
                  <a:pos x="T0" y="T1"/>
                </a:cxn>
                <a:cxn ang="0">
                  <a:pos x="T2" y="T3"/>
                </a:cxn>
              </a:cxnLst>
              <a:rect l="0" t="0" r="r" b="b"/>
              <a:pathLst>
                <a:path w="8" h="9">
                  <a:moveTo>
                    <a:pt x="6" y="0"/>
                  </a:moveTo>
                  <a:cubicBezTo>
                    <a:pt x="0" y="2"/>
                    <a:pt x="8" y="9"/>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4" name="Freeform 71"/>
            <p:cNvSpPr>
              <a:spLocks/>
            </p:cNvSpPr>
            <p:nvPr/>
          </p:nvSpPr>
          <p:spPr bwMode="auto">
            <a:xfrm>
              <a:off x="111870038" y="105740473"/>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5" name="Freeform 72"/>
            <p:cNvSpPr>
              <a:spLocks/>
            </p:cNvSpPr>
            <p:nvPr/>
          </p:nvSpPr>
          <p:spPr bwMode="auto">
            <a:xfrm>
              <a:off x="111787171" y="105740473"/>
              <a:ext cx="9562" cy="9561"/>
            </a:xfrm>
            <a:custGeom>
              <a:avLst/>
              <a:gdLst>
                <a:gd name="T0" fmla="*/ 0 w 3"/>
                <a:gd name="T1" fmla="*/ 1 h 3"/>
                <a:gd name="T2" fmla="*/ 0 w 3"/>
                <a:gd name="T3" fmla="*/ 1 h 3"/>
              </a:gdLst>
              <a:ahLst/>
              <a:cxnLst>
                <a:cxn ang="0">
                  <a:pos x="T0" y="T1"/>
                </a:cxn>
                <a:cxn ang="0">
                  <a:pos x="T2" y="T3"/>
                </a:cxn>
              </a:cxnLst>
              <a:rect l="0" t="0" r="r" b="b"/>
              <a:pathLst>
                <a:path w="3" h="3">
                  <a:moveTo>
                    <a:pt x="0" y="1"/>
                  </a:moveTo>
                  <a:cubicBezTo>
                    <a:pt x="2" y="3"/>
                    <a:pt x="3"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6" name="Freeform 73"/>
            <p:cNvSpPr>
              <a:spLocks/>
            </p:cNvSpPr>
            <p:nvPr/>
          </p:nvSpPr>
          <p:spPr bwMode="auto">
            <a:xfrm>
              <a:off x="111968841" y="105743660"/>
              <a:ext cx="6375" cy="9562"/>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0" y="0"/>
                    <a:pt x="1" y="2"/>
                    <a:pt x="0" y="3"/>
                  </a:cubicBezTo>
                  <a:cubicBezTo>
                    <a:pt x="2" y="3"/>
                    <a:pt x="2" y="1"/>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7" name="Freeform 74"/>
            <p:cNvSpPr>
              <a:spLocks/>
            </p:cNvSpPr>
            <p:nvPr/>
          </p:nvSpPr>
          <p:spPr bwMode="auto">
            <a:xfrm>
              <a:off x="111866851" y="105753222"/>
              <a:ext cx="3187"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8" name="Freeform 75"/>
            <p:cNvSpPr>
              <a:spLocks/>
            </p:cNvSpPr>
            <p:nvPr/>
          </p:nvSpPr>
          <p:spPr bwMode="auto">
            <a:xfrm>
              <a:off x="111946531" y="105753222"/>
              <a:ext cx="12749" cy="22310"/>
            </a:xfrm>
            <a:custGeom>
              <a:avLst/>
              <a:gdLst>
                <a:gd name="T0" fmla="*/ 0 w 4"/>
                <a:gd name="T1" fmla="*/ 7 h 7"/>
                <a:gd name="T2" fmla="*/ 4 w 4"/>
                <a:gd name="T3" fmla="*/ 4 h 7"/>
                <a:gd name="T4" fmla="*/ 4 w 4"/>
                <a:gd name="T5" fmla="*/ 0 h 7"/>
                <a:gd name="T6" fmla="*/ 0 w 4"/>
                <a:gd name="T7" fmla="*/ 7 h 7"/>
              </a:gdLst>
              <a:ahLst/>
              <a:cxnLst>
                <a:cxn ang="0">
                  <a:pos x="T0" y="T1"/>
                </a:cxn>
                <a:cxn ang="0">
                  <a:pos x="T2" y="T3"/>
                </a:cxn>
                <a:cxn ang="0">
                  <a:pos x="T4" y="T5"/>
                </a:cxn>
                <a:cxn ang="0">
                  <a:pos x="T6" y="T7"/>
                </a:cxn>
              </a:cxnLst>
              <a:rect l="0" t="0" r="r" b="b"/>
              <a:pathLst>
                <a:path w="4" h="7">
                  <a:moveTo>
                    <a:pt x="0" y="7"/>
                  </a:moveTo>
                  <a:cubicBezTo>
                    <a:pt x="2" y="7"/>
                    <a:pt x="1" y="4"/>
                    <a:pt x="4" y="4"/>
                  </a:cubicBezTo>
                  <a:cubicBezTo>
                    <a:pt x="4" y="3"/>
                    <a:pt x="4" y="1"/>
                    <a:pt x="4" y="0"/>
                  </a:cubicBezTo>
                  <a:cubicBezTo>
                    <a:pt x="0" y="1"/>
                    <a:pt x="0" y="3"/>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9" name="Freeform 76"/>
            <p:cNvSpPr>
              <a:spLocks/>
            </p:cNvSpPr>
            <p:nvPr/>
          </p:nvSpPr>
          <p:spPr bwMode="auto">
            <a:xfrm>
              <a:off x="111790359" y="10576278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0" name="Freeform 77"/>
            <p:cNvSpPr>
              <a:spLocks/>
            </p:cNvSpPr>
            <p:nvPr/>
          </p:nvSpPr>
          <p:spPr bwMode="auto">
            <a:xfrm>
              <a:off x="111876413" y="105775532"/>
              <a:ext cx="6374" cy="3187"/>
            </a:xfrm>
            <a:custGeom>
              <a:avLst/>
              <a:gdLst>
                <a:gd name="T0" fmla="*/ 1 w 2"/>
                <a:gd name="T1" fmla="*/ 0 h 1"/>
                <a:gd name="T2" fmla="*/ 1 w 2"/>
                <a:gd name="T3" fmla="*/ 0 h 1"/>
              </a:gdLst>
              <a:ahLst/>
              <a:cxnLst>
                <a:cxn ang="0">
                  <a:pos x="T0" y="T1"/>
                </a:cxn>
                <a:cxn ang="0">
                  <a:pos x="T2" y="T3"/>
                </a:cxn>
              </a:cxnLst>
              <a:rect l="0" t="0" r="r" b="b"/>
              <a:pathLst>
                <a:path w="2" h="1">
                  <a:moveTo>
                    <a:pt x="1" y="0"/>
                  </a:moveTo>
                  <a:cubicBezTo>
                    <a:pt x="2" y="1"/>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1" name="Freeform 78"/>
            <p:cNvSpPr>
              <a:spLocks/>
            </p:cNvSpPr>
            <p:nvPr/>
          </p:nvSpPr>
          <p:spPr bwMode="auto">
            <a:xfrm>
              <a:off x="112284373" y="105775532"/>
              <a:ext cx="12749" cy="12749"/>
            </a:xfrm>
            <a:custGeom>
              <a:avLst/>
              <a:gdLst>
                <a:gd name="T0" fmla="*/ 0 w 4"/>
                <a:gd name="T1" fmla="*/ 4 h 4"/>
                <a:gd name="T2" fmla="*/ 4 w 4"/>
                <a:gd name="T3" fmla="*/ 4 h 4"/>
                <a:gd name="T4" fmla="*/ 4 w 4"/>
                <a:gd name="T5" fmla="*/ 0 h 4"/>
                <a:gd name="T6" fmla="*/ 0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3" y="4"/>
                    <a:pt x="4" y="4"/>
                  </a:cubicBezTo>
                  <a:cubicBezTo>
                    <a:pt x="4" y="3"/>
                    <a:pt x="4" y="1"/>
                    <a:pt x="4" y="0"/>
                  </a:cubicBezTo>
                  <a:cubicBezTo>
                    <a:pt x="3" y="0"/>
                    <a:pt x="2" y="0"/>
                    <a:pt x="0" y="0"/>
                  </a:cubicBezTo>
                  <a:cubicBezTo>
                    <a:pt x="0" y="1"/>
                    <a:pt x="0" y="3"/>
                    <a:pt x="0" y="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2" name="Freeform 79"/>
            <p:cNvSpPr>
              <a:spLocks/>
            </p:cNvSpPr>
            <p:nvPr/>
          </p:nvSpPr>
          <p:spPr bwMode="auto">
            <a:xfrm>
              <a:off x="111870038"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3" name="Freeform 80"/>
            <p:cNvSpPr>
              <a:spLocks/>
            </p:cNvSpPr>
            <p:nvPr/>
          </p:nvSpPr>
          <p:spPr bwMode="auto">
            <a:xfrm>
              <a:off x="112316245"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4" name="Freeform 81"/>
            <p:cNvSpPr>
              <a:spLocks/>
            </p:cNvSpPr>
            <p:nvPr/>
          </p:nvSpPr>
          <p:spPr bwMode="auto">
            <a:xfrm>
              <a:off x="111863664" y="105781906"/>
              <a:ext cx="22310" cy="22311"/>
            </a:xfrm>
            <a:custGeom>
              <a:avLst/>
              <a:gdLst>
                <a:gd name="T0" fmla="*/ 1 w 7"/>
                <a:gd name="T1" fmla="*/ 7 h 7"/>
                <a:gd name="T2" fmla="*/ 1 w 7"/>
                <a:gd name="T3" fmla="*/ 7 h 7"/>
              </a:gdLst>
              <a:ahLst/>
              <a:cxnLst>
                <a:cxn ang="0">
                  <a:pos x="T0" y="T1"/>
                </a:cxn>
                <a:cxn ang="0">
                  <a:pos x="T2" y="T3"/>
                </a:cxn>
              </a:cxnLst>
              <a:rect l="0" t="0" r="r" b="b"/>
              <a:pathLst>
                <a:path w="7" h="7">
                  <a:moveTo>
                    <a:pt x="1" y="7"/>
                  </a:moveTo>
                  <a:cubicBezTo>
                    <a:pt x="7" y="7"/>
                    <a:pt x="0" y="0"/>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5" name="Freeform 82"/>
            <p:cNvSpPr>
              <a:spLocks/>
            </p:cNvSpPr>
            <p:nvPr/>
          </p:nvSpPr>
          <p:spPr bwMode="auto">
            <a:xfrm>
              <a:off x="112335368" y="105842463"/>
              <a:ext cx="6375" cy="9562"/>
            </a:xfrm>
            <a:custGeom>
              <a:avLst/>
              <a:gdLst>
                <a:gd name="T0" fmla="*/ 0 w 2"/>
                <a:gd name="T1" fmla="*/ 1 h 3"/>
                <a:gd name="T2" fmla="*/ 0 w 2"/>
                <a:gd name="T3" fmla="*/ 1 h 3"/>
              </a:gdLst>
              <a:ahLst/>
              <a:cxnLst>
                <a:cxn ang="0">
                  <a:pos x="T0" y="T1"/>
                </a:cxn>
                <a:cxn ang="0">
                  <a:pos x="T2" y="T3"/>
                </a:cxn>
              </a:cxnLst>
              <a:rect l="0" t="0" r="r" b="b"/>
              <a:pathLst>
                <a:path w="2" h="3">
                  <a:moveTo>
                    <a:pt x="0" y="1"/>
                  </a:moveTo>
                  <a:cubicBezTo>
                    <a:pt x="1" y="3"/>
                    <a:pt x="2"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6" name="Freeform 83"/>
            <p:cNvSpPr>
              <a:spLocks/>
            </p:cNvSpPr>
            <p:nvPr/>
          </p:nvSpPr>
          <p:spPr bwMode="auto">
            <a:xfrm>
              <a:off x="111707492" y="106033694"/>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7" name="Freeform 84"/>
            <p:cNvSpPr>
              <a:spLocks/>
            </p:cNvSpPr>
            <p:nvPr/>
          </p:nvSpPr>
          <p:spPr bwMode="auto">
            <a:xfrm>
              <a:off x="111681994" y="106052818"/>
              <a:ext cx="31872" cy="191231"/>
            </a:xfrm>
            <a:custGeom>
              <a:avLst/>
              <a:gdLst>
                <a:gd name="T0" fmla="*/ 7 w 10"/>
                <a:gd name="T1" fmla="*/ 0 h 60"/>
                <a:gd name="T2" fmla="*/ 2 w 10"/>
                <a:gd name="T3" fmla="*/ 60 h 60"/>
                <a:gd name="T4" fmla="*/ 7 w 10"/>
                <a:gd name="T5" fmla="*/ 0 h 60"/>
              </a:gdLst>
              <a:ahLst/>
              <a:cxnLst>
                <a:cxn ang="0">
                  <a:pos x="T0" y="T1"/>
                </a:cxn>
                <a:cxn ang="0">
                  <a:pos x="T2" y="T3"/>
                </a:cxn>
                <a:cxn ang="0">
                  <a:pos x="T4" y="T5"/>
                </a:cxn>
              </a:cxnLst>
              <a:rect l="0" t="0" r="r" b="b"/>
              <a:pathLst>
                <a:path w="10" h="60">
                  <a:moveTo>
                    <a:pt x="7" y="0"/>
                  </a:moveTo>
                  <a:cubicBezTo>
                    <a:pt x="3" y="18"/>
                    <a:pt x="0" y="37"/>
                    <a:pt x="2" y="60"/>
                  </a:cubicBezTo>
                  <a:cubicBezTo>
                    <a:pt x="8" y="47"/>
                    <a:pt x="10" y="18"/>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8" name="Freeform 85"/>
            <p:cNvSpPr>
              <a:spLocks/>
            </p:cNvSpPr>
            <p:nvPr/>
          </p:nvSpPr>
          <p:spPr bwMode="auto">
            <a:xfrm>
              <a:off x="112507477" y="106119749"/>
              <a:ext cx="6374" cy="6374"/>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9" name="Freeform 86"/>
            <p:cNvSpPr>
              <a:spLocks/>
            </p:cNvSpPr>
            <p:nvPr/>
          </p:nvSpPr>
          <p:spPr bwMode="auto">
            <a:xfrm>
              <a:off x="112386363" y="106126123"/>
              <a:ext cx="117926" cy="28685"/>
            </a:xfrm>
            <a:custGeom>
              <a:avLst/>
              <a:gdLst>
                <a:gd name="T0" fmla="*/ 37 w 37"/>
                <a:gd name="T1" fmla="*/ 0 h 9"/>
                <a:gd name="T2" fmla="*/ 0 w 37"/>
                <a:gd name="T3" fmla="*/ 7 h 9"/>
                <a:gd name="T4" fmla="*/ 37 w 37"/>
                <a:gd name="T5" fmla="*/ 0 h 9"/>
              </a:gdLst>
              <a:ahLst/>
              <a:cxnLst>
                <a:cxn ang="0">
                  <a:pos x="T0" y="T1"/>
                </a:cxn>
                <a:cxn ang="0">
                  <a:pos x="T2" y="T3"/>
                </a:cxn>
                <a:cxn ang="0">
                  <a:pos x="T4" y="T5"/>
                </a:cxn>
              </a:cxnLst>
              <a:rect l="0" t="0" r="r" b="b"/>
              <a:pathLst>
                <a:path w="37" h="9">
                  <a:moveTo>
                    <a:pt x="37" y="0"/>
                  </a:moveTo>
                  <a:cubicBezTo>
                    <a:pt x="26" y="4"/>
                    <a:pt x="9" y="1"/>
                    <a:pt x="0" y="7"/>
                  </a:cubicBezTo>
                  <a:cubicBezTo>
                    <a:pt x="14" y="9"/>
                    <a:pt x="30" y="9"/>
                    <a:pt x="3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0" name="Freeform 87"/>
            <p:cNvSpPr>
              <a:spLocks/>
            </p:cNvSpPr>
            <p:nvPr/>
          </p:nvSpPr>
          <p:spPr bwMode="auto">
            <a:xfrm>
              <a:off x="111704304" y="106148433"/>
              <a:ext cx="35059" cy="57370"/>
            </a:xfrm>
            <a:custGeom>
              <a:avLst/>
              <a:gdLst>
                <a:gd name="T0" fmla="*/ 5 w 11"/>
                <a:gd name="T1" fmla="*/ 18 h 18"/>
                <a:gd name="T2" fmla="*/ 5 w 11"/>
                <a:gd name="T3" fmla="*/ 0 h 18"/>
                <a:gd name="T4" fmla="*/ 5 w 11"/>
                <a:gd name="T5" fmla="*/ 18 h 18"/>
              </a:gdLst>
              <a:ahLst/>
              <a:cxnLst>
                <a:cxn ang="0">
                  <a:pos x="T0" y="T1"/>
                </a:cxn>
                <a:cxn ang="0">
                  <a:pos x="T2" y="T3"/>
                </a:cxn>
                <a:cxn ang="0">
                  <a:pos x="T4" y="T5"/>
                </a:cxn>
              </a:cxnLst>
              <a:rect l="0" t="0" r="r" b="b"/>
              <a:pathLst>
                <a:path w="11" h="18">
                  <a:moveTo>
                    <a:pt x="5" y="18"/>
                  </a:moveTo>
                  <a:cubicBezTo>
                    <a:pt x="3" y="11"/>
                    <a:pt x="11" y="5"/>
                    <a:pt x="5" y="0"/>
                  </a:cubicBezTo>
                  <a:cubicBezTo>
                    <a:pt x="7" y="6"/>
                    <a:pt x="0" y="14"/>
                    <a:pt x="5" y="1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1" name="Freeform 88"/>
            <p:cNvSpPr>
              <a:spLocks/>
            </p:cNvSpPr>
            <p:nvPr/>
          </p:nvSpPr>
          <p:spPr bwMode="auto">
            <a:xfrm>
              <a:off x="112048521" y="106177118"/>
              <a:ext cx="50995" cy="22310"/>
            </a:xfrm>
            <a:custGeom>
              <a:avLst/>
              <a:gdLst>
                <a:gd name="T0" fmla="*/ 16 w 16"/>
                <a:gd name="T1" fmla="*/ 0 h 7"/>
                <a:gd name="T2" fmla="*/ 0 w 16"/>
                <a:gd name="T3" fmla="*/ 7 h 7"/>
                <a:gd name="T4" fmla="*/ 16 w 16"/>
                <a:gd name="T5" fmla="*/ 0 h 7"/>
              </a:gdLst>
              <a:ahLst/>
              <a:cxnLst>
                <a:cxn ang="0">
                  <a:pos x="T0" y="T1"/>
                </a:cxn>
                <a:cxn ang="0">
                  <a:pos x="T2" y="T3"/>
                </a:cxn>
                <a:cxn ang="0">
                  <a:pos x="T4" y="T5"/>
                </a:cxn>
              </a:cxnLst>
              <a:rect l="0" t="0" r="r" b="b"/>
              <a:pathLst>
                <a:path w="16" h="7">
                  <a:moveTo>
                    <a:pt x="16" y="0"/>
                  </a:moveTo>
                  <a:cubicBezTo>
                    <a:pt x="10" y="2"/>
                    <a:pt x="4" y="3"/>
                    <a:pt x="0" y="7"/>
                  </a:cubicBezTo>
                  <a:cubicBezTo>
                    <a:pt x="8" y="7"/>
                    <a:pt x="14" y="5"/>
                    <a:pt x="1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2" name="Freeform 89"/>
            <p:cNvSpPr>
              <a:spLocks/>
            </p:cNvSpPr>
            <p:nvPr/>
          </p:nvSpPr>
          <p:spPr bwMode="auto">
            <a:xfrm>
              <a:off x="112026211" y="106196241"/>
              <a:ext cx="22310" cy="22311"/>
            </a:xfrm>
            <a:custGeom>
              <a:avLst/>
              <a:gdLst>
                <a:gd name="T0" fmla="*/ 7 w 7"/>
                <a:gd name="T1" fmla="*/ 1 h 7"/>
                <a:gd name="T2" fmla="*/ 7 w 7"/>
                <a:gd name="T3" fmla="*/ 1 h 7"/>
              </a:gdLst>
              <a:ahLst/>
              <a:cxnLst>
                <a:cxn ang="0">
                  <a:pos x="T0" y="T1"/>
                </a:cxn>
                <a:cxn ang="0">
                  <a:pos x="T2" y="T3"/>
                </a:cxn>
              </a:cxnLst>
              <a:rect l="0" t="0" r="r" b="b"/>
              <a:pathLst>
                <a:path w="7" h="7">
                  <a:moveTo>
                    <a:pt x="7" y="1"/>
                  </a:moveTo>
                  <a:cubicBezTo>
                    <a:pt x="0" y="0"/>
                    <a:pt x="7" y="7"/>
                    <a:pt x="7"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3" name="Freeform 90"/>
            <p:cNvSpPr>
              <a:spLocks/>
            </p:cNvSpPr>
            <p:nvPr/>
          </p:nvSpPr>
          <p:spPr bwMode="auto">
            <a:xfrm>
              <a:off x="111710679" y="106352414"/>
              <a:ext cx="6374" cy="57369"/>
            </a:xfrm>
            <a:custGeom>
              <a:avLst/>
              <a:gdLst>
                <a:gd name="T0" fmla="*/ 1 w 2"/>
                <a:gd name="T1" fmla="*/ 7 h 18"/>
                <a:gd name="T2" fmla="*/ 1 w 2"/>
                <a:gd name="T3" fmla="*/ 7 h 18"/>
              </a:gdLst>
              <a:ahLst/>
              <a:cxnLst>
                <a:cxn ang="0">
                  <a:pos x="T0" y="T1"/>
                </a:cxn>
                <a:cxn ang="0">
                  <a:pos x="T2" y="T3"/>
                </a:cxn>
              </a:cxnLst>
              <a:rect l="0" t="0" r="r" b="b"/>
              <a:pathLst>
                <a:path w="2" h="18">
                  <a:moveTo>
                    <a:pt x="1" y="7"/>
                  </a:moveTo>
                  <a:cubicBezTo>
                    <a:pt x="2" y="0"/>
                    <a:pt x="0" y="18"/>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4" name="Freeform 91"/>
            <p:cNvSpPr>
              <a:spLocks/>
            </p:cNvSpPr>
            <p:nvPr/>
          </p:nvSpPr>
          <p:spPr bwMode="auto">
            <a:xfrm>
              <a:off x="111720240" y="106390660"/>
              <a:ext cx="9562"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5" name="Freeform 92"/>
            <p:cNvSpPr>
              <a:spLocks/>
            </p:cNvSpPr>
            <p:nvPr/>
          </p:nvSpPr>
          <p:spPr bwMode="auto">
            <a:xfrm>
              <a:off x="111713866" y="106397034"/>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6" name="Freeform 93"/>
            <p:cNvSpPr>
              <a:spLocks/>
            </p:cNvSpPr>
            <p:nvPr/>
          </p:nvSpPr>
          <p:spPr bwMode="auto">
            <a:xfrm>
              <a:off x="111713866" y="106419345"/>
              <a:ext cx="6374" cy="3187"/>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7" name="Freeform 94"/>
            <p:cNvSpPr>
              <a:spLocks/>
            </p:cNvSpPr>
            <p:nvPr/>
          </p:nvSpPr>
          <p:spPr bwMode="auto">
            <a:xfrm>
              <a:off x="111713866" y="106428906"/>
              <a:ext cx="6374"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8" name="Freeform 95"/>
            <p:cNvSpPr>
              <a:spLocks/>
            </p:cNvSpPr>
            <p:nvPr/>
          </p:nvSpPr>
          <p:spPr bwMode="auto">
            <a:xfrm>
              <a:off x="112328994" y="106524522"/>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9" name="Freeform 96"/>
            <p:cNvSpPr>
              <a:spLocks/>
            </p:cNvSpPr>
            <p:nvPr/>
          </p:nvSpPr>
          <p:spPr bwMode="auto">
            <a:xfrm>
              <a:off x="112344930" y="106521335"/>
              <a:ext cx="9561" cy="6374"/>
            </a:xfrm>
            <a:custGeom>
              <a:avLst/>
              <a:gdLst>
                <a:gd name="T0" fmla="*/ 3 w 3"/>
                <a:gd name="T1" fmla="*/ 0 h 2"/>
                <a:gd name="T2" fmla="*/ 3 w 3"/>
                <a:gd name="T3" fmla="*/ 0 h 2"/>
              </a:gdLst>
              <a:ahLst/>
              <a:cxnLst>
                <a:cxn ang="0">
                  <a:pos x="T0" y="T1"/>
                </a:cxn>
                <a:cxn ang="0">
                  <a:pos x="T2" y="T3"/>
                </a:cxn>
              </a:cxnLst>
              <a:rect l="0" t="0" r="r" b="b"/>
              <a:pathLst>
                <a:path w="3" h="2">
                  <a:moveTo>
                    <a:pt x="3" y="0"/>
                  </a:moveTo>
                  <a:cubicBezTo>
                    <a:pt x="0" y="1"/>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0" name="Freeform 97"/>
            <p:cNvSpPr>
              <a:spLocks/>
            </p:cNvSpPr>
            <p:nvPr/>
          </p:nvSpPr>
          <p:spPr bwMode="auto">
            <a:xfrm>
              <a:off x="112316245" y="106530896"/>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1" name="Freeform 98"/>
            <p:cNvSpPr>
              <a:spLocks/>
            </p:cNvSpPr>
            <p:nvPr/>
          </p:nvSpPr>
          <p:spPr bwMode="auto">
            <a:xfrm>
              <a:off x="112233378"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0" y="0"/>
                    <a:pt x="2" y="2"/>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2" name="Freeform 99"/>
            <p:cNvSpPr>
              <a:spLocks/>
            </p:cNvSpPr>
            <p:nvPr/>
          </p:nvSpPr>
          <p:spPr bwMode="auto">
            <a:xfrm>
              <a:off x="112284373"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2"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3" name="Freeform 100"/>
            <p:cNvSpPr>
              <a:spLocks/>
            </p:cNvSpPr>
            <p:nvPr/>
          </p:nvSpPr>
          <p:spPr bwMode="auto">
            <a:xfrm>
              <a:off x="112395925" y="106553207"/>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4" name="Freeform 101"/>
            <p:cNvSpPr>
              <a:spLocks/>
            </p:cNvSpPr>
            <p:nvPr/>
          </p:nvSpPr>
          <p:spPr bwMode="auto">
            <a:xfrm>
              <a:off x="112386363" y="106553207"/>
              <a:ext cx="9562" cy="9561"/>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2"/>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5" name="Freeform 102"/>
            <p:cNvSpPr>
              <a:spLocks/>
            </p:cNvSpPr>
            <p:nvPr/>
          </p:nvSpPr>
          <p:spPr bwMode="auto">
            <a:xfrm>
              <a:off x="112058083" y="106559581"/>
              <a:ext cx="9561"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6" name="Freeform 103"/>
            <p:cNvSpPr>
              <a:spLocks/>
            </p:cNvSpPr>
            <p:nvPr/>
          </p:nvSpPr>
          <p:spPr bwMode="auto">
            <a:xfrm>
              <a:off x="112379989" y="106562768"/>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7" name="Freeform 104"/>
            <p:cNvSpPr>
              <a:spLocks/>
            </p:cNvSpPr>
            <p:nvPr/>
          </p:nvSpPr>
          <p:spPr bwMode="auto">
            <a:xfrm>
              <a:off x="112325807" y="106588266"/>
              <a:ext cx="15936" cy="9561"/>
            </a:xfrm>
            <a:custGeom>
              <a:avLst/>
              <a:gdLst>
                <a:gd name="T0" fmla="*/ 5 w 5"/>
                <a:gd name="T1" fmla="*/ 0 h 3"/>
                <a:gd name="T2" fmla="*/ 0 w 5"/>
                <a:gd name="T3" fmla="*/ 0 h 3"/>
                <a:gd name="T4" fmla="*/ 5 w 5"/>
                <a:gd name="T5" fmla="*/ 0 h 3"/>
              </a:gdLst>
              <a:ahLst/>
              <a:cxnLst>
                <a:cxn ang="0">
                  <a:pos x="T0" y="T1"/>
                </a:cxn>
                <a:cxn ang="0">
                  <a:pos x="T2" y="T3"/>
                </a:cxn>
                <a:cxn ang="0">
                  <a:pos x="T4" y="T5"/>
                </a:cxn>
              </a:cxnLst>
              <a:rect l="0" t="0" r="r" b="b"/>
              <a:pathLst>
                <a:path w="5" h="3">
                  <a:moveTo>
                    <a:pt x="5" y="0"/>
                  </a:moveTo>
                  <a:cubicBezTo>
                    <a:pt x="3" y="0"/>
                    <a:pt x="2" y="0"/>
                    <a:pt x="0" y="0"/>
                  </a:cubicBezTo>
                  <a:cubicBezTo>
                    <a:pt x="0" y="3"/>
                    <a:pt x="5" y="3"/>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8" name="Freeform 105"/>
            <p:cNvSpPr>
              <a:spLocks/>
            </p:cNvSpPr>
            <p:nvPr/>
          </p:nvSpPr>
          <p:spPr bwMode="auto">
            <a:xfrm>
              <a:off x="112303496" y="106594640"/>
              <a:ext cx="9562" cy="637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0" y="0"/>
                    <a:pt x="0" y="2"/>
                  </a:cubicBezTo>
                  <a:cubicBezTo>
                    <a:pt x="1"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9" name="Freeform 106"/>
            <p:cNvSpPr>
              <a:spLocks/>
            </p:cNvSpPr>
            <p:nvPr/>
          </p:nvSpPr>
          <p:spPr bwMode="auto">
            <a:xfrm>
              <a:off x="111997526" y="106683881"/>
              <a:ext cx="9562" cy="6375"/>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0" name="Freeform 107"/>
            <p:cNvSpPr>
              <a:spLocks/>
            </p:cNvSpPr>
            <p:nvPr/>
          </p:nvSpPr>
          <p:spPr bwMode="auto">
            <a:xfrm>
              <a:off x="111936969" y="106687069"/>
              <a:ext cx="60557" cy="31872"/>
            </a:xfrm>
            <a:custGeom>
              <a:avLst/>
              <a:gdLst>
                <a:gd name="T0" fmla="*/ 0 w 19"/>
                <a:gd name="T1" fmla="*/ 8 h 10"/>
                <a:gd name="T2" fmla="*/ 19 w 19"/>
                <a:gd name="T3" fmla="*/ 1 h 10"/>
                <a:gd name="T4" fmla="*/ 0 w 19"/>
                <a:gd name="T5" fmla="*/ 8 h 10"/>
              </a:gdLst>
              <a:ahLst/>
              <a:cxnLst>
                <a:cxn ang="0">
                  <a:pos x="T0" y="T1"/>
                </a:cxn>
                <a:cxn ang="0">
                  <a:pos x="T2" y="T3"/>
                </a:cxn>
                <a:cxn ang="0">
                  <a:pos x="T4" y="T5"/>
                </a:cxn>
              </a:cxnLst>
              <a:rect l="0" t="0" r="r" b="b"/>
              <a:pathLst>
                <a:path w="19" h="10">
                  <a:moveTo>
                    <a:pt x="0" y="8"/>
                  </a:moveTo>
                  <a:cubicBezTo>
                    <a:pt x="5" y="10"/>
                    <a:pt x="18" y="9"/>
                    <a:pt x="19" y="1"/>
                  </a:cubicBezTo>
                  <a:cubicBezTo>
                    <a:pt x="10" y="3"/>
                    <a:pt x="4" y="0"/>
                    <a:pt x="0"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1" name="Freeform 108"/>
            <p:cNvSpPr>
              <a:spLocks/>
            </p:cNvSpPr>
            <p:nvPr/>
          </p:nvSpPr>
          <p:spPr bwMode="auto">
            <a:xfrm>
              <a:off x="112612654" y="106680694"/>
              <a:ext cx="22310" cy="22311"/>
            </a:xfrm>
            <a:custGeom>
              <a:avLst/>
              <a:gdLst>
                <a:gd name="T0" fmla="*/ 5 w 7"/>
                <a:gd name="T1" fmla="*/ 7 h 7"/>
                <a:gd name="T2" fmla="*/ 5 w 7"/>
                <a:gd name="T3" fmla="*/ 7 h 7"/>
              </a:gdLst>
              <a:ahLst/>
              <a:cxnLst>
                <a:cxn ang="0">
                  <a:pos x="T0" y="T1"/>
                </a:cxn>
                <a:cxn ang="0">
                  <a:pos x="T2" y="T3"/>
                </a:cxn>
              </a:cxnLst>
              <a:rect l="0" t="0" r="r" b="b"/>
              <a:pathLst>
                <a:path w="7" h="7">
                  <a:moveTo>
                    <a:pt x="5" y="7"/>
                  </a:moveTo>
                  <a:cubicBezTo>
                    <a:pt x="7" y="0"/>
                    <a:pt x="0" y="7"/>
                    <a:pt x="5"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2" name="Freeform 109"/>
            <p:cNvSpPr>
              <a:spLocks/>
            </p:cNvSpPr>
            <p:nvPr/>
          </p:nvSpPr>
          <p:spPr bwMode="auto">
            <a:xfrm>
              <a:off x="112660462" y="106718941"/>
              <a:ext cx="516325" cy="270911"/>
            </a:xfrm>
            <a:custGeom>
              <a:avLst/>
              <a:gdLst>
                <a:gd name="T0" fmla="*/ 162 w 162"/>
                <a:gd name="T1" fmla="*/ 48 h 85"/>
                <a:gd name="T2" fmla="*/ 52 w 162"/>
                <a:gd name="T3" fmla="*/ 0 h 85"/>
                <a:gd name="T4" fmla="*/ 0 w 162"/>
                <a:gd name="T5" fmla="*/ 85 h 85"/>
                <a:gd name="T6" fmla="*/ 102 w 162"/>
                <a:gd name="T7" fmla="*/ 85 h 85"/>
                <a:gd name="T8" fmla="*/ 162 w 162"/>
                <a:gd name="T9" fmla="*/ 48 h 85"/>
              </a:gdLst>
              <a:ahLst/>
              <a:cxnLst>
                <a:cxn ang="0">
                  <a:pos x="T0" y="T1"/>
                </a:cxn>
                <a:cxn ang="0">
                  <a:pos x="T2" y="T3"/>
                </a:cxn>
                <a:cxn ang="0">
                  <a:pos x="T4" y="T5"/>
                </a:cxn>
                <a:cxn ang="0">
                  <a:pos x="T6" y="T7"/>
                </a:cxn>
                <a:cxn ang="0">
                  <a:pos x="T8" y="T9"/>
                </a:cxn>
              </a:cxnLst>
              <a:rect l="0" t="0" r="r" b="b"/>
              <a:pathLst>
                <a:path w="162" h="85">
                  <a:moveTo>
                    <a:pt x="162" y="48"/>
                  </a:moveTo>
                  <a:cubicBezTo>
                    <a:pt x="150" y="14"/>
                    <a:pt x="86" y="18"/>
                    <a:pt x="52" y="0"/>
                  </a:cubicBezTo>
                  <a:cubicBezTo>
                    <a:pt x="33" y="24"/>
                    <a:pt x="19" y="57"/>
                    <a:pt x="0" y="85"/>
                  </a:cubicBezTo>
                  <a:cubicBezTo>
                    <a:pt x="102" y="85"/>
                    <a:pt x="102" y="85"/>
                    <a:pt x="102" y="85"/>
                  </a:cubicBezTo>
                  <a:cubicBezTo>
                    <a:pt x="117" y="67"/>
                    <a:pt x="136" y="53"/>
                    <a:pt x="162" y="4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3" name="Freeform 110"/>
            <p:cNvSpPr>
              <a:spLocks/>
            </p:cNvSpPr>
            <p:nvPr/>
          </p:nvSpPr>
          <p:spPr bwMode="auto">
            <a:xfrm>
              <a:off x="111513073" y="106718941"/>
              <a:ext cx="497202" cy="270911"/>
            </a:xfrm>
            <a:custGeom>
              <a:avLst/>
              <a:gdLst>
                <a:gd name="T0" fmla="*/ 125 w 156"/>
                <a:gd name="T1" fmla="*/ 27 h 85"/>
                <a:gd name="T2" fmla="*/ 118 w 156"/>
                <a:gd name="T3" fmla="*/ 2 h 85"/>
                <a:gd name="T4" fmla="*/ 60 w 156"/>
                <a:gd name="T5" fmla="*/ 18 h 85"/>
                <a:gd name="T6" fmla="*/ 0 w 156"/>
                <a:gd name="T7" fmla="*/ 39 h 85"/>
                <a:gd name="T8" fmla="*/ 12 w 156"/>
                <a:gd name="T9" fmla="*/ 52 h 85"/>
                <a:gd name="T10" fmla="*/ 37 w 156"/>
                <a:gd name="T11" fmla="*/ 85 h 85"/>
                <a:gd name="T12" fmla="*/ 156 w 156"/>
                <a:gd name="T13" fmla="*/ 85 h 85"/>
                <a:gd name="T14" fmla="*/ 125 w 156"/>
                <a:gd name="T15" fmla="*/ 27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85">
                  <a:moveTo>
                    <a:pt x="125" y="27"/>
                  </a:moveTo>
                  <a:cubicBezTo>
                    <a:pt x="122" y="19"/>
                    <a:pt x="117" y="10"/>
                    <a:pt x="118" y="2"/>
                  </a:cubicBezTo>
                  <a:cubicBezTo>
                    <a:pt x="100" y="0"/>
                    <a:pt x="81" y="13"/>
                    <a:pt x="60" y="18"/>
                  </a:cubicBezTo>
                  <a:cubicBezTo>
                    <a:pt x="36" y="23"/>
                    <a:pt x="14" y="24"/>
                    <a:pt x="0" y="39"/>
                  </a:cubicBezTo>
                  <a:cubicBezTo>
                    <a:pt x="2" y="44"/>
                    <a:pt x="8" y="48"/>
                    <a:pt x="12" y="52"/>
                  </a:cubicBezTo>
                  <a:cubicBezTo>
                    <a:pt x="20" y="59"/>
                    <a:pt x="29" y="71"/>
                    <a:pt x="37" y="85"/>
                  </a:cubicBezTo>
                  <a:cubicBezTo>
                    <a:pt x="156" y="85"/>
                    <a:pt x="156" y="85"/>
                    <a:pt x="156" y="85"/>
                  </a:cubicBezTo>
                  <a:cubicBezTo>
                    <a:pt x="144" y="67"/>
                    <a:pt x="134" y="47"/>
                    <a:pt x="125" y="2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grpSp>
      <p:sp>
        <p:nvSpPr>
          <p:cNvPr id="95" name="Rectangle 111"/>
          <p:cNvSpPr>
            <a:spLocks noChangeArrowheads="1"/>
          </p:cNvSpPr>
          <p:nvPr userDrawn="1"/>
        </p:nvSpPr>
        <p:spPr bwMode="auto">
          <a:xfrm>
            <a:off x="0" y="6248400"/>
            <a:ext cx="9144000" cy="609600"/>
          </a:xfrm>
          <a:prstGeom prst="rect">
            <a:avLst/>
          </a:prstGeom>
          <a:solidFill>
            <a:schemeClr val="accent3">
              <a:lumMod val="60000"/>
              <a:lumOff val="4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96" name="Rectangle 112"/>
          <p:cNvSpPr>
            <a:spLocks noChangeArrowheads="1"/>
          </p:cNvSpPr>
          <p:nvPr userDrawn="1"/>
        </p:nvSpPr>
        <p:spPr bwMode="auto">
          <a:xfrm>
            <a:off x="0" y="6723063"/>
            <a:ext cx="91440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
        <p:nvSpPr>
          <p:cNvPr id="94" name="Rectangle 112"/>
          <p:cNvSpPr>
            <a:spLocks noChangeArrowheads="1"/>
          </p:cNvSpPr>
          <p:nvPr userDrawn="1"/>
        </p:nvSpPr>
        <p:spPr bwMode="auto">
          <a:xfrm>
            <a:off x="2171700" y="1173163"/>
            <a:ext cx="69723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787" r:id="rId1"/>
  </p:sldLayoutIdLst>
  <p:hf hdr="0" ftr="0" dt="0"/>
  <p:txStyles>
    <p:titleStyle>
      <a:lvl1pPr algn="l" rtl="0" eaLnBrk="0" fontAlgn="base" hangingPunct="0">
        <a:spcBef>
          <a:spcPct val="0"/>
        </a:spcBef>
        <a:spcAft>
          <a:spcPct val="0"/>
        </a:spcAft>
        <a:defRPr sz="4000" kern="12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Times New Roman" pitchFamily="18" charset="0"/>
        </a:defRPr>
      </a:lvl2pPr>
      <a:lvl3pPr algn="l" rtl="0" eaLnBrk="0" fontAlgn="base" hangingPunct="0">
        <a:spcBef>
          <a:spcPct val="0"/>
        </a:spcBef>
        <a:spcAft>
          <a:spcPct val="0"/>
        </a:spcAft>
        <a:defRPr sz="4000">
          <a:solidFill>
            <a:schemeClr val="bg1"/>
          </a:solidFill>
          <a:latin typeface="Times New Roman" pitchFamily="18" charset="0"/>
        </a:defRPr>
      </a:lvl3pPr>
      <a:lvl4pPr algn="l" rtl="0" eaLnBrk="0" fontAlgn="base" hangingPunct="0">
        <a:spcBef>
          <a:spcPct val="0"/>
        </a:spcBef>
        <a:spcAft>
          <a:spcPct val="0"/>
        </a:spcAft>
        <a:defRPr sz="4000">
          <a:solidFill>
            <a:schemeClr val="bg1"/>
          </a:solidFill>
          <a:latin typeface="Times New Roman" pitchFamily="18" charset="0"/>
        </a:defRPr>
      </a:lvl4pPr>
      <a:lvl5pPr algn="l" rtl="0" eaLnBrk="0" fontAlgn="base" hangingPunct="0">
        <a:spcBef>
          <a:spcPct val="0"/>
        </a:spcBef>
        <a:spcAft>
          <a:spcPct val="0"/>
        </a:spcAft>
        <a:defRPr sz="4000">
          <a:solidFill>
            <a:schemeClr val="bg1"/>
          </a:solidFill>
          <a:latin typeface="Times New Roman" pitchFamily="18" charset="0"/>
        </a:defRPr>
      </a:lvl5pPr>
      <a:lvl6pPr marL="457200" algn="l" rtl="0" fontAlgn="base">
        <a:spcBef>
          <a:spcPct val="0"/>
        </a:spcBef>
        <a:spcAft>
          <a:spcPct val="0"/>
        </a:spcAft>
        <a:defRPr sz="4000">
          <a:solidFill>
            <a:schemeClr val="bg1"/>
          </a:solidFill>
          <a:latin typeface="Times New Roman" pitchFamily="18" charset="0"/>
        </a:defRPr>
      </a:lvl6pPr>
      <a:lvl7pPr marL="914400" algn="l" rtl="0" fontAlgn="base">
        <a:spcBef>
          <a:spcPct val="0"/>
        </a:spcBef>
        <a:spcAft>
          <a:spcPct val="0"/>
        </a:spcAft>
        <a:defRPr sz="4000">
          <a:solidFill>
            <a:schemeClr val="bg1"/>
          </a:solidFill>
          <a:latin typeface="Times New Roman" pitchFamily="18" charset="0"/>
        </a:defRPr>
      </a:lvl7pPr>
      <a:lvl8pPr marL="1371600" algn="l" rtl="0" fontAlgn="base">
        <a:spcBef>
          <a:spcPct val="0"/>
        </a:spcBef>
        <a:spcAft>
          <a:spcPct val="0"/>
        </a:spcAft>
        <a:defRPr sz="4000">
          <a:solidFill>
            <a:schemeClr val="bg1"/>
          </a:solidFill>
          <a:latin typeface="Times New Roman" pitchFamily="18" charset="0"/>
        </a:defRPr>
      </a:lvl8pPr>
      <a:lvl9pPr marL="1828800" algn="l" rtl="0" fontAlgn="base">
        <a:spcBef>
          <a:spcPct val="0"/>
        </a:spcBef>
        <a:spcAft>
          <a:spcPct val="0"/>
        </a:spcAft>
        <a:defRPr sz="4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3" name="Rectangle 2"/>
          <p:cNvSpPr>
            <a:spLocks noChangeArrowheads="1"/>
          </p:cNvSpPr>
          <p:nvPr userDrawn="1"/>
        </p:nvSpPr>
        <p:spPr bwMode="auto">
          <a:xfrm>
            <a:off x="2171700" y="0"/>
            <a:ext cx="6972300" cy="1566863"/>
          </a:xfrm>
          <a:prstGeom prst="rect">
            <a:avLst/>
          </a:prstGeom>
          <a:solidFill>
            <a:schemeClr val="accent3"/>
          </a:solidFill>
          <a:ln>
            <a:noFill/>
          </a:ln>
          <a:effectLst/>
        </p:spPr>
        <p:txBody>
          <a:bodyPr lIns="36576" tIns="36576" rIns="36576" bIns="36576"/>
          <a:lstStyle/>
          <a:p>
            <a:pPr>
              <a:defRPr/>
            </a:pPr>
            <a:endParaRPr lang="en-US">
              <a:solidFill>
                <a:prstClr val="black"/>
              </a:solidFill>
              <a:latin typeface="Arial" charset="0"/>
            </a:endParaRPr>
          </a:p>
        </p:txBody>
      </p:sp>
      <p:sp>
        <p:nvSpPr>
          <p:cNvPr id="8195" name="Title Placeholder 1"/>
          <p:cNvSpPr>
            <a:spLocks noGrp="1"/>
          </p:cNvSpPr>
          <p:nvPr>
            <p:ph type="title"/>
          </p:nvPr>
        </p:nvSpPr>
        <p:spPr bwMode="auto">
          <a:xfrm>
            <a:off x="2286000" y="476250"/>
            <a:ext cx="6553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Content with Text and Photo</a:t>
            </a:r>
          </a:p>
        </p:txBody>
      </p:sp>
      <p:sp>
        <p:nvSpPr>
          <p:cNvPr id="8196" name="Text Placeholder 2"/>
          <p:cNvSpPr>
            <a:spLocks noGrp="1"/>
          </p:cNvSpPr>
          <p:nvPr>
            <p:ph type="body" idx="1"/>
          </p:nvPr>
        </p:nvSpPr>
        <p:spPr bwMode="auto">
          <a:xfrm>
            <a:off x="2209800" y="1828800"/>
            <a:ext cx="662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8197" name="Group 3"/>
          <p:cNvGrpSpPr>
            <a:grpSpLocks/>
          </p:cNvGrpSpPr>
          <p:nvPr userDrawn="1"/>
        </p:nvGrpSpPr>
        <p:grpSpPr bwMode="auto">
          <a:xfrm>
            <a:off x="1588" y="0"/>
            <a:ext cx="1558925" cy="1566863"/>
            <a:chOff x="-42868" y="0"/>
            <a:chExt cx="1559309" cy="1566483"/>
          </a:xfrm>
        </p:grpSpPr>
        <p:sp>
          <p:nvSpPr>
            <p:cNvPr id="5" name="Rectangle 7"/>
            <p:cNvSpPr>
              <a:spLocks noChangeArrowheads="1"/>
            </p:cNvSpPr>
            <p:nvPr/>
          </p:nvSpPr>
          <p:spPr bwMode="auto">
            <a:xfrm>
              <a:off x="-42868" y="0"/>
              <a:ext cx="832055" cy="1566483"/>
            </a:xfrm>
            <a:prstGeom prst="rect">
              <a:avLst/>
            </a:prstGeom>
            <a:solidFill>
              <a:schemeClr val="accent4">
                <a:lumMod val="40000"/>
                <a:lumOff val="6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6" name="Rectangle 8"/>
            <p:cNvSpPr>
              <a:spLocks noChangeArrowheads="1"/>
            </p:cNvSpPr>
            <p:nvPr/>
          </p:nvSpPr>
          <p:spPr bwMode="auto">
            <a:xfrm>
              <a:off x="149266" y="0"/>
              <a:ext cx="242948" cy="1566483"/>
            </a:xfrm>
            <a:prstGeom prst="rect">
              <a:avLst/>
            </a:prstGeom>
            <a:solidFill>
              <a:schemeClr val="accent4">
                <a:lumMod val="20000"/>
                <a:lumOff val="8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7" name="Rectangle 9"/>
            <p:cNvSpPr>
              <a:spLocks noChangeArrowheads="1"/>
            </p:cNvSpPr>
            <p:nvPr/>
          </p:nvSpPr>
          <p:spPr bwMode="auto">
            <a:xfrm>
              <a:off x="924157" y="0"/>
              <a:ext cx="422379" cy="1566483"/>
            </a:xfrm>
            <a:prstGeom prst="rect">
              <a:avLst/>
            </a:prstGeom>
            <a:solidFill>
              <a:schemeClr val="accent5"/>
            </a:solidFill>
            <a:ln>
              <a:noFill/>
            </a:ln>
            <a:effectLst/>
          </p:spPr>
          <p:txBody>
            <a:bodyPr lIns="36576" tIns="36576" rIns="36576" bIns="36576"/>
            <a:lstStyle/>
            <a:p>
              <a:pPr>
                <a:defRPr/>
              </a:pPr>
              <a:endParaRPr lang="en-US">
                <a:solidFill>
                  <a:prstClr val="black"/>
                </a:solidFill>
                <a:latin typeface="Arial" charset="0"/>
              </a:endParaRPr>
            </a:p>
          </p:txBody>
        </p:sp>
        <p:sp>
          <p:nvSpPr>
            <p:cNvPr id="8" name="Rectangle 10"/>
            <p:cNvSpPr>
              <a:spLocks noChangeArrowheads="1"/>
            </p:cNvSpPr>
            <p:nvPr/>
          </p:nvSpPr>
          <p:spPr bwMode="auto">
            <a:xfrm>
              <a:off x="1097238" y="0"/>
              <a:ext cx="39697" cy="1566483"/>
            </a:xfrm>
            <a:prstGeom prst="rect">
              <a:avLst/>
            </a:prstGeom>
            <a:solidFill>
              <a:schemeClr val="bg1"/>
            </a:solidFill>
            <a:ln>
              <a:noFill/>
            </a:ln>
            <a:effectLst/>
          </p:spPr>
          <p:txBody>
            <a:bodyPr lIns="36576" tIns="36576" rIns="36576" bIns="36576"/>
            <a:lstStyle/>
            <a:p>
              <a:pPr>
                <a:defRPr/>
              </a:pPr>
              <a:endParaRPr lang="en-US">
                <a:solidFill>
                  <a:prstClr val="black"/>
                </a:solidFill>
                <a:latin typeface="Arial" charset="0"/>
              </a:endParaRPr>
            </a:p>
          </p:txBody>
        </p:sp>
        <p:sp>
          <p:nvSpPr>
            <p:cNvPr id="9" name="Rectangle 19"/>
            <p:cNvSpPr>
              <a:spLocks noChangeArrowheads="1"/>
            </p:cNvSpPr>
            <p:nvPr/>
          </p:nvSpPr>
          <p:spPr bwMode="auto">
            <a:xfrm>
              <a:off x="1340185" y="0"/>
              <a:ext cx="176256" cy="1566483"/>
            </a:xfrm>
            <a:prstGeom prst="rect">
              <a:avLst/>
            </a:prstGeom>
            <a:solidFill>
              <a:schemeClr val="accent6"/>
            </a:solidFill>
            <a:ln>
              <a:noFill/>
            </a:ln>
            <a:effectLst/>
          </p:spPr>
          <p:txBody>
            <a:bodyPr lIns="36576" tIns="36576" rIns="36576" bIns="36576"/>
            <a:lstStyle/>
            <a:p>
              <a:pPr>
                <a:defRPr/>
              </a:pPr>
              <a:endParaRPr lang="en-US">
                <a:solidFill>
                  <a:prstClr val="black"/>
                </a:solidFill>
                <a:latin typeface="Arial" charset="0"/>
              </a:endParaRPr>
            </a:p>
          </p:txBody>
        </p:sp>
      </p:grpSp>
      <p:grpSp>
        <p:nvGrpSpPr>
          <p:cNvPr id="3" name="Group 37"/>
          <p:cNvGrpSpPr>
            <a:grpSpLocks/>
          </p:cNvGrpSpPr>
          <p:nvPr userDrawn="1"/>
        </p:nvGrpSpPr>
        <p:grpSpPr bwMode="auto">
          <a:xfrm flipH="1">
            <a:off x="717176" y="131055"/>
            <a:ext cx="1425152" cy="1435997"/>
            <a:chOff x="111513073" y="105313389"/>
            <a:chExt cx="1663714" cy="1676463"/>
          </a:xfrm>
          <a:solidFill>
            <a:schemeClr val="accent4"/>
          </a:solidFill>
        </p:grpSpPr>
        <p:sp>
          <p:nvSpPr>
            <p:cNvPr id="11" name="Freeform 38"/>
            <p:cNvSpPr>
              <a:spLocks noEditPoints="1"/>
            </p:cNvSpPr>
            <p:nvPr/>
          </p:nvSpPr>
          <p:spPr bwMode="auto">
            <a:xfrm>
              <a:off x="111653309" y="105313389"/>
              <a:ext cx="1262128" cy="1485231"/>
            </a:xfrm>
            <a:custGeom>
              <a:avLst/>
              <a:gdLst>
                <a:gd name="T0" fmla="*/ 101 w 396"/>
                <a:gd name="T1" fmla="*/ 58 h 466"/>
                <a:gd name="T2" fmla="*/ 99 w 396"/>
                <a:gd name="T3" fmla="*/ 67 h 466"/>
                <a:gd name="T4" fmla="*/ 97 w 396"/>
                <a:gd name="T5" fmla="*/ 89 h 466"/>
                <a:gd name="T6" fmla="*/ 67 w 396"/>
                <a:gd name="T7" fmla="*/ 154 h 466"/>
                <a:gd name="T8" fmla="*/ 62 w 396"/>
                <a:gd name="T9" fmla="*/ 126 h 466"/>
                <a:gd name="T10" fmla="*/ 19 w 396"/>
                <a:gd name="T11" fmla="*/ 360 h 466"/>
                <a:gd name="T12" fmla="*/ 42 w 396"/>
                <a:gd name="T13" fmla="*/ 278 h 466"/>
                <a:gd name="T14" fmla="*/ 110 w 396"/>
                <a:gd name="T15" fmla="*/ 385 h 466"/>
                <a:gd name="T16" fmla="*/ 85 w 396"/>
                <a:gd name="T17" fmla="*/ 266 h 466"/>
                <a:gd name="T18" fmla="*/ 127 w 396"/>
                <a:gd name="T19" fmla="*/ 207 h 466"/>
                <a:gd name="T20" fmla="*/ 207 w 396"/>
                <a:gd name="T21" fmla="*/ 151 h 466"/>
                <a:gd name="T22" fmla="*/ 184 w 396"/>
                <a:gd name="T23" fmla="*/ 140 h 466"/>
                <a:gd name="T24" fmla="*/ 209 w 396"/>
                <a:gd name="T25" fmla="*/ 126 h 466"/>
                <a:gd name="T26" fmla="*/ 223 w 396"/>
                <a:gd name="T27" fmla="*/ 190 h 466"/>
                <a:gd name="T28" fmla="*/ 294 w 396"/>
                <a:gd name="T29" fmla="*/ 237 h 466"/>
                <a:gd name="T30" fmla="*/ 244 w 396"/>
                <a:gd name="T31" fmla="*/ 331 h 466"/>
                <a:gd name="T32" fmla="*/ 216 w 396"/>
                <a:gd name="T33" fmla="*/ 395 h 466"/>
                <a:gd name="T34" fmla="*/ 276 w 396"/>
                <a:gd name="T35" fmla="*/ 374 h 466"/>
                <a:gd name="T36" fmla="*/ 112 w 396"/>
                <a:gd name="T37" fmla="*/ 429 h 466"/>
                <a:gd name="T38" fmla="*/ 287 w 396"/>
                <a:gd name="T39" fmla="*/ 466 h 466"/>
                <a:gd name="T40" fmla="*/ 356 w 396"/>
                <a:gd name="T41" fmla="*/ 337 h 466"/>
                <a:gd name="T42" fmla="*/ 19 w 396"/>
                <a:gd name="T43" fmla="*/ 363 h 466"/>
                <a:gd name="T44" fmla="*/ 34 w 396"/>
                <a:gd name="T45" fmla="*/ 209 h 466"/>
                <a:gd name="T46" fmla="*/ 35 w 396"/>
                <a:gd name="T47" fmla="*/ 275 h 466"/>
                <a:gd name="T48" fmla="*/ 39 w 396"/>
                <a:gd name="T49" fmla="*/ 191 h 466"/>
                <a:gd name="T50" fmla="*/ 60 w 396"/>
                <a:gd name="T51" fmla="*/ 340 h 466"/>
                <a:gd name="T52" fmla="*/ 62 w 396"/>
                <a:gd name="T53" fmla="*/ 167 h 466"/>
                <a:gd name="T54" fmla="*/ 145 w 396"/>
                <a:gd name="T55" fmla="*/ 119 h 466"/>
                <a:gd name="T56" fmla="*/ 110 w 396"/>
                <a:gd name="T57" fmla="*/ 115 h 466"/>
                <a:gd name="T58" fmla="*/ 90 w 396"/>
                <a:gd name="T59" fmla="*/ 120 h 466"/>
                <a:gd name="T60" fmla="*/ 85 w 396"/>
                <a:gd name="T61" fmla="*/ 133 h 466"/>
                <a:gd name="T62" fmla="*/ 96 w 396"/>
                <a:gd name="T63" fmla="*/ 142 h 466"/>
                <a:gd name="T64" fmla="*/ 108 w 396"/>
                <a:gd name="T65" fmla="*/ 97 h 466"/>
                <a:gd name="T66" fmla="*/ 106 w 396"/>
                <a:gd name="T67" fmla="*/ 112 h 466"/>
                <a:gd name="T68" fmla="*/ 119 w 396"/>
                <a:gd name="T69" fmla="*/ 110 h 466"/>
                <a:gd name="T70" fmla="*/ 124 w 396"/>
                <a:gd name="T71" fmla="*/ 154 h 466"/>
                <a:gd name="T72" fmla="*/ 117 w 396"/>
                <a:gd name="T73" fmla="*/ 154 h 466"/>
                <a:gd name="T74" fmla="*/ 133 w 396"/>
                <a:gd name="T75" fmla="*/ 112 h 466"/>
                <a:gd name="T76" fmla="*/ 151 w 396"/>
                <a:gd name="T77" fmla="*/ 133 h 466"/>
                <a:gd name="T78" fmla="*/ 223 w 396"/>
                <a:gd name="T79" fmla="*/ 154 h 466"/>
                <a:gd name="T80" fmla="*/ 264 w 396"/>
                <a:gd name="T81" fmla="*/ 69 h 466"/>
                <a:gd name="T82" fmla="*/ 266 w 396"/>
                <a:gd name="T83" fmla="*/ 67 h 466"/>
                <a:gd name="T84" fmla="*/ 227 w 396"/>
                <a:gd name="T85" fmla="*/ 120 h 466"/>
                <a:gd name="T86" fmla="*/ 259 w 396"/>
                <a:gd name="T87" fmla="*/ 41 h 466"/>
                <a:gd name="T88" fmla="*/ 250 w 396"/>
                <a:gd name="T89" fmla="*/ 76 h 466"/>
                <a:gd name="T90" fmla="*/ 241 w 396"/>
                <a:gd name="T91" fmla="*/ 90 h 466"/>
                <a:gd name="T92" fmla="*/ 232 w 396"/>
                <a:gd name="T93" fmla="*/ 112 h 466"/>
                <a:gd name="T94" fmla="*/ 241 w 396"/>
                <a:gd name="T95" fmla="*/ 220 h 466"/>
                <a:gd name="T96" fmla="*/ 259 w 396"/>
                <a:gd name="T97" fmla="*/ 101 h 466"/>
                <a:gd name="T98" fmla="*/ 248 w 396"/>
                <a:gd name="T99" fmla="*/ 97 h 466"/>
                <a:gd name="T100" fmla="*/ 253 w 396"/>
                <a:gd name="T101" fmla="*/ 83 h 466"/>
                <a:gd name="T102" fmla="*/ 266 w 396"/>
                <a:gd name="T103" fmla="*/ 198 h 466"/>
                <a:gd name="T104" fmla="*/ 264 w 396"/>
                <a:gd name="T105" fmla="*/ 74 h 466"/>
                <a:gd name="T106" fmla="*/ 170 w 396"/>
                <a:gd name="T107" fmla="*/ 361 h 466"/>
                <a:gd name="T108" fmla="*/ 181 w 396"/>
                <a:gd name="T109" fmla="*/ 383 h 466"/>
                <a:gd name="T110" fmla="*/ 232 w 396"/>
                <a:gd name="T111" fmla="*/ 36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6" h="466">
                  <a:moveTo>
                    <a:pt x="298" y="55"/>
                  </a:moveTo>
                  <a:cubicBezTo>
                    <a:pt x="281" y="40"/>
                    <a:pt x="242" y="5"/>
                    <a:pt x="207" y="19"/>
                  </a:cubicBezTo>
                  <a:cubicBezTo>
                    <a:pt x="181" y="0"/>
                    <a:pt x="136" y="21"/>
                    <a:pt x="117" y="35"/>
                  </a:cubicBezTo>
                  <a:cubicBezTo>
                    <a:pt x="116" y="36"/>
                    <a:pt x="91" y="54"/>
                    <a:pt x="101" y="58"/>
                  </a:cubicBezTo>
                  <a:cubicBezTo>
                    <a:pt x="101" y="56"/>
                    <a:pt x="101" y="54"/>
                    <a:pt x="104" y="55"/>
                  </a:cubicBezTo>
                  <a:cubicBezTo>
                    <a:pt x="104" y="57"/>
                    <a:pt x="102" y="58"/>
                    <a:pt x="101" y="58"/>
                  </a:cubicBezTo>
                  <a:cubicBezTo>
                    <a:pt x="101" y="60"/>
                    <a:pt x="101" y="61"/>
                    <a:pt x="101" y="62"/>
                  </a:cubicBezTo>
                  <a:cubicBezTo>
                    <a:pt x="103" y="62"/>
                    <a:pt x="104" y="59"/>
                    <a:pt x="104" y="62"/>
                  </a:cubicBezTo>
                  <a:cubicBezTo>
                    <a:pt x="104" y="64"/>
                    <a:pt x="102" y="65"/>
                    <a:pt x="101" y="66"/>
                  </a:cubicBezTo>
                  <a:cubicBezTo>
                    <a:pt x="101" y="67"/>
                    <a:pt x="101" y="68"/>
                    <a:pt x="99" y="67"/>
                  </a:cubicBezTo>
                  <a:cubicBezTo>
                    <a:pt x="99" y="69"/>
                    <a:pt x="99" y="71"/>
                    <a:pt x="97" y="71"/>
                  </a:cubicBezTo>
                  <a:cubicBezTo>
                    <a:pt x="98" y="70"/>
                    <a:pt x="97" y="67"/>
                    <a:pt x="99" y="67"/>
                  </a:cubicBezTo>
                  <a:cubicBezTo>
                    <a:pt x="99" y="66"/>
                    <a:pt x="99" y="65"/>
                    <a:pt x="101" y="66"/>
                  </a:cubicBezTo>
                  <a:cubicBezTo>
                    <a:pt x="101" y="64"/>
                    <a:pt x="101" y="63"/>
                    <a:pt x="101" y="62"/>
                  </a:cubicBezTo>
                  <a:cubicBezTo>
                    <a:pt x="94" y="72"/>
                    <a:pt x="92" y="86"/>
                    <a:pt x="81" y="101"/>
                  </a:cubicBezTo>
                  <a:cubicBezTo>
                    <a:pt x="81" y="103"/>
                    <a:pt x="82" y="104"/>
                    <a:pt x="83" y="105"/>
                  </a:cubicBezTo>
                  <a:cubicBezTo>
                    <a:pt x="85" y="99"/>
                    <a:pt x="89" y="95"/>
                    <a:pt x="94" y="92"/>
                  </a:cubicBezTo>
                  <a:cubicBezTo>
                    <a:pt x="94" y="90"/>
                    <a:pt x="96" y="89"/>
                    <a:pt x="97" y="89"/>
                  </a:cubicBezTo>
                  <a:cubicBezTo>
                    <a:pt x="98" y="87"/>
                    <a:pt x="97" y="85"/>
                    <a:pt x="99" y="85"/>
                  </a:cubicBezTo>
                  <a:cubicBezTo>
                    <a:pt x="99" y="86"/>
                    <a:pt x="99" y="89"/>
                    <a:pt x="97" y="89"/>
                  </a:cubicBezTo>
                  <a:cubicBezTo>
                    <a:pt x="97" y="90"/>
                    <a:pt x="97" y="91"/>
                    <a:pt x="97" y="92"/>
                  </a:cubicBezTo>
                  <a:cubicBezTo>
                    <a:pt x="100" y="93"/>
                    <a:pt x="103" y="84"/>
                    <a:pt x="104" y="89"/>
                  </a:cubicBezTo>
                  <a:cubicBezTo>
                    <a:pt x="86" y="114"/>
                    <a:pt x="77" y="148"/>
                    <a:pt x="65" y="179"/>
                  </a:cubicBezTo>
                  <a:cubicBezTo>
                    <a:pt x="64" y="169"/>
                    <a:pt x="71" y="162"/>
                    <a:pt x="67" y="154"/>
                  </a:cubicBezTo>
                  <a:cubicBezTo>
                    <a:pt x="67" y="154"/>
                    <a:pt x="66" y="154"/>
                    <a:pt x="65" y="154"/>
                  </a:cubicBezTo>
                  <a:cubicBezTo>
                    <a:pt x="65" y="157"/>
                    <a:pt x="66" y="161"/>
                    <a:pt x="64" y="161"/>
                  </a:cubicBezTo>
                  <a:cubicBezTo>
                    <a:pt x="64" y="163"/>
                    <a:pt x="61" y="162"/>
                    <a:pt x="64" y="161"/>
                  </a:cubicBezTo>
                  <a:cubicBezTo>
                    <a:pt x="64" y="156"/>
                    <a:pt x="59" y="150"/>
                    <a:pt x="65" y="154"/>
                  </a:cubicBezTo>
                  <a:cubicBezTo>
                    <a:pt x="61" y="139"/>
                    <a:pt x="68" y="127"/>
                    <a:pt x="73" y="113"/>
                  </a:cubicBezTo>
                  <a:cubicBezTo>
                    <a:pt x="67" y="116"/>
                    <a:pt x="67" y="124"/>
                    <a:pt x="62" y="126"/>
                  </a:cubicBezTo>
                  <a:cubicBezTo>
                    <a:pt x="62" y="123"/>
                    <a:pt x="64" y="122"/>
                    <a:pt x="64" y="119"/>
                  </a:cubicBezTo>
                  <a:cubicBezTo>
                    <a:pt x="51" y="128"/>
                    <a:pt x="53" y="148"/>
                    <a:pt x="44" y="158"/>
                  </a:cubicBezTo>
                  <a:cubicBezTo>
                    <a:pt x="42" y="150"/>
                    <a:pt x="37" y="142"/>
                    <a:pt x="42" y="135"/>
                  </a:cubicBezTo>
                  <a:cubicBezTo>
                    <a:pt x="40" y="128"/>
                    <a:pt x="48" y="122"/>
                    <a:pt x="41" y="120"/>
                  </a:cubicBezTo>
                  <a:cubicBezTo>
                    <a:pt x="19" y="177"/>
                    <a:pt x="38" y="270"/>
                    <a:pt x="21" y="353"/>
                  </a:cubicBezTo>
                  <a:cubicBezTo>
                    <a:pt x="21" y="355"/>
                    <a:pt x="22" y="359"/>
                    <a:pt x="19" y="360"/>
                  </a:cubicBezTo>
                  <a:cubicBezTo>
                    <a:pt x="16" y="354"/>
                    <a:pt x="18" y="334"/>
                    <a:pt x="14" y="335"/>
                  </a:cubicBezTo>
                  <a:cubicBezTo>
                    <a:pt x="13" y="339"/>
                    <a:pt x="16" y="347"/>
                    <a:pt x="12" y="347"/>
                  </a:cubicBezTo>
                  <a:cubicBezTo>
                    <a:pt x="12" y="345"/>
                    <a:pt x="13" y="341"/>
                    <a:pt x="11" y="340"/>
                  </a:cubicBezTo>
                  <a:cubicBezTo>
                    <a:pt x="11" y="355"/>
                    <a:pt x="3" y="361"/>
                    <a:pt x="0" y="372"/>
                  </a:cubicBezTo>
                  <a:cubicBezTo>
                    <a:pt x="7" y="378"/>
                    <a:pt x="14" y="382"/>
                    <a:pt x="25" y="385"/>
                  </a:cubicBezTo>
                  <a:cubicBezTo>
                    <a:pt x="48" y="360"/>
                    <a:pt x="33" y="301"/>
                    <a:pt x="42" y="278"/>
                  </a:cubicBezTo>
                  <a:cubicBezTo>
                    <a:pt x="59" y="321"/>
                    <a:pt x="61" y="364"/>
                    <a:pt x="37" y="395"/>
                  </a:cubicBezTo>
                  <a:cubicBezTo>
                    <a:pt x="44" y="396"/>
                    <a:pt x="51" y="397"/>
                    <a:pt x="55" y="392"/>
                  </a:cubicBezTo>
                  <a:cubicBezTo>
                    <a:pt x="49" y="387"/>
                    <a:pt x="60" y="370"/>
                    <a:pt x="64" y="369"/>
                  </a:cubicBezTo>
                  <a:cubicBezTo>
                    <a:pt x="66" y="353"/>
                    <a:pt x="62" y="344"/>
                    <a:pt x="65" y="330"/>
                  </a:cubicBezTo>
                  <a:cubicBezTo>
                    <a:pt x="69" y="349"/>
                    <a:pt x="67" y="374"/>
                    <a:pt x="62" y="390"/>
                  </a:cubicBezTo>
                  <a:cubicBezTo>
                    <a:pt x="76" y="394"/>
                    <a:pt x="100" y="385"/>
                    <a:pt x="110" y="385"/>
                  </a:cubicBezTo>
                  <a:cubicBezTo>
                    <a:pt x="109" y="382"/>
                    <a:pt x="108" y="380"/>
                    <a:pt x="106" y="379"/>
                  </a:cubicBezTo>
                  <a:cubicBezTo>
                    <a:pt x="106" y="381"/>
                    <a:pt x="104" y="380"/>
                    <a:pt x="106" y="379"/>
                  </a:cubicBezTo>
                  <a:cubicBezTo>
                    <a:pt x="89" y="359"/>
                    <a:pt x="57" y="262"/>
                    <a:pt x="90" y="239"/>
                  </a:cubicBezTo>
                  <a:cubicBezTo>
                    <a:pt x="97" y="235"/>
                    <a:pt x="104" y="237"/>
                    <a:pt x="112" y="232"/>
                  </a:cubicBezTo>
                  <a:cubicBezTo>
                    <a:pt x="115" y="237"/>
                    <a:pt x="124" y="235"/>
                    <a:pt x="127" y="239"/>
                  </a:cubicBezTo>
                  <a:cubicBezTo>
                    <a:pt x="112" y="247"/>
                    <a:pt x="87" y="245"/>
                    <a:pt x="85" y="266"/>
                  </a:cubicBezTo>
                  <a:cubicBezTo>
                    <a:pt x="87" y="266"/>
                    <a:pt x="87" y="270"/>
                    <a:pt x="89" y="271"/>
                  </a:cubicBezTo>
                  <a:cubicBezTo>
                    <a:pt x="112" y="263"/>
                    <a:pt x="137" y="265"/>
                    <a:pt x="158" y="252"/>
                  </a:cubicBezTo>
                  <a:cubicBezTo>
                    <a:pt x="155" y="241"/>
                    <a:pt x="160" y="235"/>
                    <a:pt x="152" y="225"/>
                  </a:cubicBezTo>
                  <a:cubicBezTo>
                    <a:pt x="138" y="226"/>
                    <a:pt x="109" y="225"/>
                    <a:pt x="94" y="234"/>
                  </a:cubicBezTo>
                  <a:cubicBezTo>
                    <a:pt x="97" y="229"/>
                    <a:pt x="98" y="221"/>
                    <a:pt x="104" y="218"/>
                  </a:cubicBezTo>
                  <a:cubicBezTo>
                    <a:pt x="117" y="225"/>
                    <a:pt x="117" y="209"/>
                    <a:pt x="127" y="207"/>
                  </a:cubicBezTo>
                  <a:cubicBezTo>
                    <a:pt x="130" y="216"/>
                    <a:pt x="137" y="221"/>
                    <a:pt x="147" y="223"/>
                  </a:cubicBezTo>
                  <a:cubicBezTo>
                    <a:pt x="160" y="218"/>
                    <a:pt x="184" y="204"/>
                    <a:pt x="198" y="207"/>
                  </a:cubicBezTo>
                  <a:cubicBezTo>
                    <a:pt x="206" y="195"/>
                    <a:pt x="210" y="176"/>
                    <a:pt x="214" y="167"/>
                  </a:cubicBezTo>
                  <a:cubicBezTo>
                    <a:pt x="215" y="164"/>
                    <a:pt x="217" y="163"/>
                    <a:pt x="216" y="159"/>
                  </a:cubicBezTo>
                  <a:cubicBezTo>
                    <a:pt x="214" y="159"/>
                    <a:pt x="214" y="157"/>
                    <a:pt x="214" y="154"/>
                  </a:cubicBezTo>
                  <a:cubicBezTo>
                    <a:pt x="208" y="157"/>
                    <a:pt x="211" y="154"/>
                    <a:pt x="207" y="151"/>
                  </a:cubicBezTo>
                  <a:cubicBezTo>
                    <a:pt x="205" y="152"/>
                    <a:pt x="207" y="157"/>
                    <a:pt x="204" y="158"/>
                  </a:cubicBezTo>
                  <a:cubicBezTo>
                    <a:pt x="203" y="154"/>
                    <a:pt x="203" y="150"/>
                    <a:pt x="198" y="151"/>
                  </a:cubicBezTo>
                  <a:cubicBezTo>
                    <a:pt x="198" y="158"/>
                    <a:pt x="195" y="154"/>
                    <a:pt x="191" y="159"/>
                  </a:cubicBezTo>
                  <a:cubicBezTo>
                    <a:pt x="190" y="150"/>
                    <a:pt x="197" y="140"/>
                    <a:pt x="191" y="133"/>
                  </a:cubicBezTo>
                  <a:cubicBezTo>
                    <a:pt x="191" y="138"/>
                    <a:pt x="190" y="143"/>
                    <a:pt x="188" y="145"/>
                  </a:cubicBezTo>
                  <a:cubicBezTo>
                    <a:pt x="188" y="143"/>
                    <a:pt x="188" y="139"/>
                    <a:pt x="184" y="140"/>
                  </a:cubicBezTo>
                  <a:cubicBezTo>
                    <a:pt x="184" y="146"/>
                    <a:pt x="183" y="151"/>
                    <a:pt x="181" y="154"/>
                  </a:cubicBezTo>
                  <a:cubicBezTo>
                    <a:pt x="181" y="141"/>
                    <a:pt x="181" y="126"/>
                    <a:pt x="186" y="117"/>
                  </a:cubicBezTo>
                  <a:cubicBezTo>
                    <a:pt x="185" y="125"/>
                    <a:pt x="190" y="128"/>
                    <a:pt x="191" y="133"/>
                  </a:cubicBezTo>
                  <a:cubicBezTo>
                    <a:pt x="192" y="129"/>
                    <a:pt x="189" y="121"/>
                    <a:pt x="193" y="120"/>
                  </a:cubicBezTo>
                  <a:cubicBezTo>
                    <a:pt x="192" y="130"/>
                    <a:pt x="203" y="114"/>
                    <a:pt x="200" y="126"/>
                  </a:cubicBezTo>
                  <a:cubicBezTo>
                    <a:pt x="204" y="120"/>
                    <a:pt x="207" y="117"/>
                    <a:pt x="209" y="126"/>
                  </a:cubicBezTo>
                  <a:cubicBezTo>
                    <a:pt x="210" y="112"/>
                    <a:pt x="214" y="121"/>
                    <a:pt x="218" y="110"/>
                  </a:cubicBezTo>
                  <a:cubicBezTo>
                    <a:pt x="227" y="124"/>
                    <a:pt x="222" y="130"/>
                    <a:pt x="221" y="147"/>
                  </a:cubicBezTo>
                  <a:cubicBezTo>
                    <a:pt x="222" y="141"/>
                    <a:pt x="218" y="139"/>
                    <a:pt x="218" y="133"/>
                  </a:cubicBezTo>
                  <a:cubicBezTo>
                    <a:pt x="213" y="120"/>
                    <a:pt x="220" y="157"/>
                    <a:pt x="216" y="159"/>
                  </a:cubicBezTo>
                  <a:cubicBezTo>
                    <a:pt x="222" y="168"/>
                    <a:pt x="219" y="194"/>
                    <a:pt x="227" y="175"/>
                  </a:cubicBezTo>
                  <a:cubicBezTo>
                    <a:pt x="228" y="186"/>
                    <a:pt x="225" y="186"/>
                    <a:pt x="223" y="190"/>
                  </a:cubicBezTo>
                  <a:cubicBezTo>
                    <a:pt x="226" y="191"/>
                    <a:pt x="223" y="198"/>
                    <a:pt x="228" y="197"/>
                  </a:cubicBezTo>
                  <a:cubicBezTo>
                    <a:pt x="235" y="195"/>
                    <a:pt x="229" y="182"/>
                    <a:pt x="236" y="181"/>
                  </a:cubicBezTo>
                  <a:cubicBezTo>
                    <a:pt x="237" y="190"/>
                    <a:pt x="246" y="194"/>
                    <a:pt x="243" y="204"/>
                  </a:cubicBezTo>
                  <a:cubicBezTo>
                    <a:pt x="213" y="205"/>
                    <a:pt x="177" y="223"/>
                    <a:pt x="197" y="252"/>
                  </a:cubicBezTo>
                  <a:cubicBezTo>
                    <a:pt x="226" y="249"/>
                    <a:pt x="245" y="241"/>
                    <a:pt x="276" y="252"/>
                  </a:cubicBezTo>
                  <a:cubicBezTo>
                    <a:pt x="275" y="244"/>
                    <a:pt x="286" y="241"/>
                    <a:pt x="294" y="237"/>
                  </a:cubicBezTo>
                  <a:cubicBezTo>
                    <a:pt x="303" y="269"/>
                    <a:pt x="297" y="324"/>
                    <a:pt x="259" y="319"/>
                  </a:cubicBezTo>
                  <a:cubicBezTo>
                    <a:pt x="246" y="317"/>
                    <a:pt x="240" y="304"/>
                    <a:pt x="227" y="299"/>
                  </a:cubicBezTo>
                  <a:cubicBezTo>
                    <a:pt x="221" y="302"/>
                    <a:pt x="212" y="308"/>
                    <a:pt x="204" y="303"/>
                  </a:cubicBezTo>
                  <a:cubicBezTo>
                    <a:pt x="195" y="325"/>
                    <a:pt x="173" y="308"/>
                    <a:pt x="158" y="319"/>
                  </a:cubicBezTo>
                  <a:cubicBezTo>
                    <a:pt x="181" y="339"/>
                    <a:pt x="219" y="338"/>
                    <a:pt x="236" y="314"/>
                  </a:cubicBezTo>
                  <a:cubicBezTo>
                    <a:pt x="243" y="315"/>
                    <a:pt x="245" y="322"/>
                    <a:pt x="244" y="331"/>
                  </a:cubicBezTo>
                  <a:cubicBezTo>
                    <a:pt x="217" y="340"/>
                    <a:pt x="174" y="353"/>
                    <a:pt x="142" y="346"/>
                  </a:cubicBezTo>
                  <a:cubicBezTo>
                    <a:pt x="139" y="330"/>
                    <a:pt x="148" y="325"/>
                    <a:pt x="149" y="314"/>
                  </a:cubicBezTo>
                  <a:cubicBezTo>
                    <a:pt x="134" y="326"/>
                    <a:pt x="121" y="348"/>
                    <a:pt x="104" y="353"/>
                  </a:cubicBezTo>
                  <a:cubicBezTo>
                    <a:pt x="111" y="355"/>
                    <a:pt x="115" y="360"/>
                    <a:pt x="119" y="365"/>
                  </a:cubicBezTo>
                  <a:cubicBezTo>
                    <a:pt x="159" y="347"/>
                    <a:pt x="163" y="398"/>
                    <a:pt x="204" y="400"/>
                  </a:cubicBezTo>
                  <a:cubicBezTo>
                    <a:pt x="209" y="400"/>
                    <a:pt x="211" y="396"/>
                    <a:pt x="216" y="395"/>
                  </a:cubicBezTo>
                  <a:cubicBezTo>
                    <a:pt x="216" y="397"/>
                    <a:pt x="216" y="399"/>
                    <a:pt x="216" y="400"/>
                  </a:cubicBezTo>
                  <a:cubicBezTo>
                    <a:pt x="218" y="397"/>
                    <a:pt x="224" y="398"/>
                    <a:pt x="227" y="395"/>
                  </a:cubicBezTo>
                  <a:cubicBezTo>
                    <a:pt x="225" y="395"/>
                    <a:pt x="224" y="393"/>
                    <a:pt x="223" y="392"/>
                  </a:cubicBezTo>
                  <a:cubicBezTo>
                    <a:pt x="232" y="385"/>
                    <a:pt x="243" y="375"/>
                    <a:pt x="239" y="365"/>
                  </a:cubicBezTo>
                  <a:cubicBezTo>
                    <a:pt x="255" y="359"/>
                    <a:pt x="255" y="337"/>
                    <a:pt x="276" y="337"/>
                  </a:cubicBezTo>
                  <a:cubicBezTo>
                    <a:pt x="281" y="347"/>
                    <a:pt x="273" y="359"/>
                    <a:pt x="276" y="374"/>
                  </a:cubicBezTo>
                  <a:cubicBezTo>
                    <a:pt x="260" y="414"/>
                    <a:pt x="215" y="459"/>
                    <a:pt x="163" y="427"/>
                  </a:cubicBezTo>
                  <a:cubicBezTo>
                    <a:pt x="155" y="414"/>
                    <a:pt x="141" y="408"/>
                    <a:pt x="133" y="395"/>
                  </a:cubicBezTo>
                  <a:cubicBezTo>
                    <a:pt x="133" y="399"/>
                    <a:pt x="127" y="396"/>
                    <a:pt x="127" y="393"/>
                  </a:cubicBezTo>
                  <a:cubicBezTo>
                    <a:pt x="122" y="390"/>
                    <a:pt x="116" y="391"/>
                    <a:pt x="110" y="385"/>
                  </a:cubicBezTo>
                  <a:cubicBezTo>
                    <a:pt x="110" y="392"/>
                    <a:pt x="119" y="391"/>
                    <a:pt x="119" y="399"/>
                  </a:cubicBezTo>
                  <a:cubicBezTo>
                    <a:pt x="113" y="404"/>
                    <a:pt x="106" y="418"/>
                    <a:pt x="112" y="429"/>
                  </a:cubicBezTo>
                  <a:cubicBezTo>
                    <a:pt x="116" y="423"/>
                    <a:pt x="120" y="419"/>
                    <a:pt x="126" y="415"/>
                  </a:cubicBezTo>
                  <a:cubicBezTo>
                    <a:pt x="137" y="425"/>
                    <a:pt x="152" y="432"/>
                    <a:pt x="170" y="439"/>
                  </a:cubicBezTo>
                  <a:cubicBezTo>
                    <a:pt x="188" y="447"/>
                    <a:pt x="209" y="462"/>
                    <a:pt x="234" y="459"/>
                  </a:cubicBezTo>
                  <a:cubicBezTo>
                    <a:pt x="255" y="456"/>
                    <a:pt x="295" y="435"/>
                    <a:pt x="306" y="422"/>
                  </a:cubicBezTo>
                  <a:cubicBezTo>
                    <a:pt x="304" y="428"/>
                    <a:pt x="311" y="433"/>
                    <a:pt x="306" y="436"/>
                  </a:cubicBezTo>
                  <a:cubicBezTo>
                    <a:pt x="301" y="447"/>
                    <a:pt x="292" y="454"/>
                    <a:pt x="287" y="466"/>
                  </a:cubicBezTo>
                  <a:cubicBezTo>
                    <a:pt x="303" y="451"/>
                    <a:pt x="323" y="441"/>
                    <a:pt x="345" y="432"/>
                  </a:cubicBezTo>
                  <a:cubicBezTo>
                    <a:pt x="320" y="426"/>
                    <a:pt x="317" y="396"/>
                    <a:pt x="299" y="381"/>
                  </a:cubicBezTo>
                  <a:cubicBezTo>
                    <a:pt x="302" y="373"/>
                    <a:pt x="303" y="363"/>
                    <a:pt x="310" y="360"/>
                  </a:cubicBezTo>
                  <a:cubicBezTo>
                    <a:pt x="310" y="367"/>
                    <a:pt x="313" y="363"/>
                    <a:pt x="319" y="363"/>
                  </a:cubicBezTo>
                  <a:cubicBezTo>
                    <a:pt x="323" y="357"/>
                    <a:pt x="330" y="354"/>
                    <a:pt x="338" y="353"/>
                  </a:cubicBezTo>
                  <a:cubicBezTo>
                    <a:pt x="341" y="344"/>
                    <a:pt x="351" y="342"/>
                    <a:pt x="356" y="337"/>
                  </a:cubicBezTo>
                  <a:cubicBezTo>
                    <a:pt x="368" y="342"/>
                    <a:pt x="369" y="321"/>
                    <a:pt x="377" y="322"/>
                  </a:cubicBezTo>
                  <a:cubicBezTo>
                    <a:pt x="396" y="272"/>
                    <a:pt x="378" y="219"/>
                    <a:pt x="360" y="177"/>
                  </a:cubicBezTo>
                  <a:cubicBezTo>
                    <a:pt x="339" y="130"/>
                    <a:pt x="330" y="83"/>
                    <a:pt x="298" y="55"/>
                  </a:cubicBezTo>
                  <a:close/>
                  <a:moveTo>
                    <a:pt x="19" y="363"/>
                  </a:moveTo>
                  <a:cubicBezTo>
                    <a:pt x="20" y="365"/>
                    <a:pt x="17" y="364"/>
                    <a:pt x="19" y="363"/>
                  </a:cubicBezTo>
                  <a:cubicBezTo>
                    <a:pt x="19" y="361"/>
                    <a:pt x="22" y="362"/>
                    <a:pt x="19" y="363"/>
                  </a:cubicBezTo>
                  <a:close/>
                  <a:moveTo>
                    <a:pt x="37" y="175"/>
                  </a:moveTo>
                  <a:cubicBezTo>
                    <a:pt x="38" y="168"/>
                    <a:pt x="36" y="186"/>
                    <a:pt x="37" y="175"/>
                  </a:cubicBezTo>
                  <a:close/>
                  <a:moveTo>
                    <a:pt x="35" y="181"/>
                  </a:moveTo>
                  <a:cubicBezTo>
                    <a:pt x="43" y="184"/>
                    <a:pt x="33" y="196"/>
                    <a:pt x="35" y="206"/>
                  </a:cubicBezTo>
                  <a:cubicBezTo>
                    <a:pt x="30" y="199"/>
                    <a:pt x="38" y="190"/>
                    <a:pt x="35" y="181"/>
                  </a:cubicBezTo>
                  <a:close/>
                  <a:moveTo>
                    <a:pt x="34" y="209"/>
                  </a:moveTo>
                  <a:cubicBezTo>
                    <a:pt x="35" y="210"/>
                    <a:pt x="33" y="208"/>
                    <a:pt x="34" y="209"/>
                  </a:cubicBezTo>
                  <a:close/>
                  <a:moveTo>
                    <a:pt x="34" y="250"/>
                  </a:moveTo>
                  <a:cubicBezTo>
                    <a:pt x="35" y="251"/>
                    <a:pt x="33" y="249"/>
                    <a:pt x="34" y="250"/>
                  </a:cubicBezTo>
                  <a:close/>
                  <a:moveTo>
                    <a:pt x="34" y="260"/>
                  </a:moveTo>
                  <a:cubicBezTo>
                    <a:pt x="35" y="262"/>
                    <a:pt x="33" y="260"/>
                    <a:pt x="34" y="260"/>
                  </a:cubicBezTo>
                  <a:close/>
                  <a:moveTo>
                    <a:pt x="35" y="275"/>
                  </a:moveTo>
                  <a:cubicBezTo>
                    <a:pt x="33" y="280"/>
                    <a:pt x="34" y="268"/>
                    <a:pt x="34" y="266"/>
                  </a:cubicBezTo>
                  <a:cubicBezTo>
                    <a:pt x="36" y="260"/>
                    <a:pt x="35" y="272"/>
                    <a:pt x="35" y="275"/>
                  </a:cubicBezTo>
                  <a:close/>
                  <a:moveTo>
                    <a:pt x="37" y="278"/>
                  </a:moveTo>
                  <a:cubicBezTo>
                    <a:pt x="36" y="277"/>
                    <a:pt x="38" y="279"/>
                    <a:pt x="37" y="278"/>
                  </a:cubicBezTo>
                  <a:close/>
                  <a:moveTo>
                    <a:pt x="39" y="191"/>
                  </a:moveTo>
                  <a:cubicBezTo>
                    <a:pt x="40" y="185"/>
                    <a:pt x="36" y="205"/>
                    <a:pt x="39" y="191"/>
                  </a:cubicBezTo>
                  <a:close/>
                  <a:moveTo>
                    <a:pt x="42" y="167"/>
                  </a:moveTo>
                  <a:cubicBezTo>
                    <a:pt x="44" y="168"/>
                    <a:pt x="42" y="166"/>
                    <a:pt x="42" y="167"/>
                  </a:cubicBezTo>
                  <a:close/>
                  <a:moveTo>
                    <a:pt x="60" y="170"/>
                  </a:moveTo>
                  <a:cubicBezTo>
                    <a:pt x="59" y="169"/>
                    <a:pt x="61" y="171"/>
                    <a:pt x="60" y="170"/>
                  </a:cubicBezTo>
                  <a:close/>
                  <a:moveTo>
                    <a:pt x="60" y="340"/>
                  </a:moveTo>
                  <a:cubicBezTo>
                    <a:pt x="59" y="351"/>
                    <a:pt x="61" y="333"/>
                    <a:pt x="60" y="340"/>
                  </a:cubicBezTo>
                  <a:close/>
                  <a:moveTo>
                    <a:pt x="60" y="358"/>
                  </a:moveTo>
                  <a:cubicBezTo>
                    <a:pt x="62" y="373"/>
                    <a:pt x="55" y="365"/>
                    <a:pt x="60" y="358"/>
                  </a:cubicBezTo>
                  <a:cubicBezTo>
                    <a:pt x="58" y="341"/>
                    <a:pt x="66" y="349"/>
                    <a:pt x="60" y="358"/>
                  </a:cubicBezTo>
                  <a:close/>
                  <a:moveTo>
                    <a:pt x="62" y="328"/>
                  </a:moveTo>
                  <a:cubicBezTo>
                    <a:pt x="61" y="327"/>
                    <a:pt x="63" y="329"/>
                    <a:pt x="62" y="328"/>
                  </a:cubicBezTo>
                  <a:close/>
                  <a:moveTo>
                    <a:pt x="62" y="167"/>
                  </a:moveTo>
                  <a:cubicBezTo>
                    <a:pt x="61" y="166"/>
                    <a:pt x="63" y="168"/>
                    <a:pt x="62" y="167"/>
                  </a:cubicBezTo>
                  <a:close/>
                  <a:moveTo>
                    <a:pt x="152" y="245"/>
                  </a:moveTo>
                  <a:cubicBezTo>
                    <a:pt x="153" y="246"/>
                    <a:pt x="152" y="244"/>
                    <a:pt x="152" y="245"/>
                  </a:cubicBezTo>
                  <a:close/>
                  <a:moveTo>
                    <a:pt x="197" y="159"/>
                  </a:moveTo>
                  <a:cubicBezTo>
                    <a:pt x="199" y="152"/>
                    <a:pt x="199" y="166"/>
                    <a:pt x="197" y="159"/>
                  </a:cubicBezTo>
                  <a:close/>
                  <a:moveTo>
                    <a:pt x="145" y="119"/>
                  </a:moveTo>
                  <a:cubicBezTo>
                    <a:pt x="147" y="112"/>
                    <a:pt x="147" y="126"/>
                    <a:pt x="145" y="119"/>
                  </a:cubicBezTo>
                  <a:close/>
                  <a:moveTo>
                    <a:pt x="113" y="108"/>
                  </a:moveTo>
                  <a:cubicBezTo>
                    <a:pt x="114" y="109"/>
                    <a:pt x="113" y="107"/>
                    <a:pt x="113" y="108"/>
                  </a:cubicBezTo>
                  <a:close/>
                  <a:moveTo>
                    <a:pt x="112" y="112"/>
                  </a:moveTo>
                  <a:cubicBezTo>
                    <a:pt x="113" y="113"/>
                    <a:pt x="111" y="111"/>
                    <a:pt x="112" y="112"/>
                  </a:cubicBezTo>
                  <a:close/>
                  <a:moveTo>
                    <a:pt x="110" y="115"/>
                  </a:moveTo>
                  <a:cubicBezTo>
                    <a:pt x="109" y="114"/>
                    <a:pt x="111" y="116"/>
                    <a:pt x="110" y="115"/>
                  </a:cubicBezTo>
                  <a:close/>
                  <a:moveTo>
                    <a:pt x="108" y="108"/>
                  </a:moveTo>
                  <a:cubicBezTo>
                    <a:pt x="109" y="109"/>
                    <a:pt x="107" y="107"/>
                    <a:pt x="108" y="108"/>
                  </a:cubicBezTo>
                  <a:close/>
                  <a:moveTo>
                    <a:pt x="108" y="119"/>
                  </a:moveTo>
                  <a:cubicBezTo>
                    <a:pt x="107" y="118"/>
                    <a:pt x="109" y="120"/>
                    <a:pt x="108" y="119"/>
                  </a:cubicBezTo>
                  <a:close/>
                  <a:moveTo>
                    <a:pt x="90" y="120"/>
                  </a:moveTo>
                  <a:cubicBezTo>
                    <a:pt x="90" y="120"/>
                    <a:pt x="91" y="122"/>
                    <a:pt x="90" y="120"/>
                  </a:cubicBezTo>
                  <a:close/>
                  <a:moveTo>
                    <a:pt x="89" y="126"/>
                  </a:moveTo>
                  <a:cubicBezTo>
                    <a:pt x="90" y="127"/>
                    <a:pt x="88" y="125"/>
                    <a:pt x="89" y="126"/>
                  </a:cubicBezTo>
                  <a:close/>
                  <a:moveTo>
                    <a:pt x="87" y="129"/>
                  </a:moveTo>
                  <a:cubicBezTo>
                    <a:pt x="86" y="129"/>
                    <a:pt x="88" y="131"/>
                    <a:pt x="87" y="129"/>
                  </a:cubicBezTo>
                  <a:close/>
                  <a:moveTo>
                    <a:pt x="85" y="133"/>
                  </a:moveTo>
                  <a:cubicBezTo>
                    <a:pt x="86" y="134"/>
                    <a:pt x="84" y="132"/>
                    <a:pt x="85" y="133"/>
                  </a:cubicBezTo>
                  <a:close/>
                  <a:moveTo>
                    <a:pt x="90" y="154"/>
                  </a:moveTo>
                  <a:cubicBezTo>
                    <a:pt x="92" y="147"/>
                    <a:pt x="92" y="161"/>
                    <a:pt x="90" y="154"/>
                  </a:cubicBezTo>
                  <a:close/>
                  <a:moveTo>
                    <a:pt x="99" y="149"/>
                  </a:moveTo>
                  <a:cubicBezTo>
                    <a:pt x="94" y="147"/>
                    <a:pt x="101" y="143"/>
                    <a:pt x="99" y="138"/>
                  </a:cubicBezTo>
                  <a:cubicBezTo>
                    <a:pt x="97" y="138"/>
                    <a:pt x="98" y="141"/>
                    <a:pt x="96" y="142"/>
                  </a:cubicBezTo>
                  <a:cubicBezTo>
                    <a:pt x="97" y="147"/>
                    <a:pt x="93" y="146"/>
                    <a:pt x="94" y="151"/>
                  </a:cubicBezTo>
                  <a:cubicBezTo>
                    <a:pt x="92" y="150"/>
                    <a:pt x="92" y="149"/>
                    <a:pt x="92" y="147"/>
                  </a:cubicBezTo>
                  <a:cubicBezTo>
                    <a:pt x="89" y="150"/>
                    <a:pt x="87" y="155"/>
                    <a:pt x="87" y="161"/>
                  </a:cubicBezTo>
                  <a:cubicBezTo>
                    <a:pt x="81" y="146"/>
                    <a:pt x="96" y="127"/>
                    <a:pt x="94" y="115"/>
                  </a:cubicBezTo>
                  <a:cubicBezTo>
                    <a:pt x="94" y="117"/>
                    <a:pt x="91" y="116"/>
                    <a:pt x="94" y="115"/>
                  </a:cubicBezTo>
                  <a:cubicBezTo>
                    <a:pt x="101" y="112"/>
                    <a:pt x="99" y="100"/>
                    <a:pt x="108" y="97"/>
                  </a:cubicBezTo>
                  <a:cubicBezTo>
                    <a:pt x="107" y="110"/>
                    <a:pt x="100" y="117"/>
                    <a:pt x="97" y="129"/>
                  </a:cubicBezTo>
                  <a:cubicBezTo>
                    <a:pt x="101" y="129"/>
                    <a:pt x="99" y="123"/>
                    <a:pt x="103" y="122"/>
                  </a:cubicBezTo>
                  <a:cubicBezTo>
                    <a:pt x="102" y="119"/>
                    <a:pt x="105" y="118"/>
                    <a:pt x="104" y="122"/>
                  </a:cubicBezTo>
                  <a:cubicBezTo>
                    <a:pt x="107" y="122"/>
                    <a:pt x="107" y="120"/>
                    <a:pt x="110" y="122"/>
                  </a:cubicBezTo>
                  <a:cubicBezTo>
                    <a:pt x="104" y="129"/>
                    <a:pt x="105" y="142"/>
                    <a:pt x="99" y="149"/>
                  </a:cubicBezTo>
                  <a:close/>
                  <a:moveTo>
                    <a:pt x="106" y="112"/>
                  </a:moveTo>
                  <a:cubicBezTo>
                    <a:pt x="108" y="105"/>
                    <a:pt x="108" y="119"/>
                    <a:pt x="106" y="112"/>
                  </a:cubicBezTo>
                  <a:close/>
                  <a:moveTo>
                    <a:pt x="104" y="117"/>
                  </a:moveTo>
                  <a:cubicBezTo>
                    <a:pt x="104" y="116"/>
                    <a:pt x="106" y="118"/>
                    <a:pt x="104" y="117"/>
                  </a:cubicBezTo>
                  <a:close/>
                  <a:moveTo>
                    <a:pt x="115" y="135"/>
                  </a:moveTo>
                  <a:cubicBezTo>
                    <a:pt x="110" y="148"/>
                    <a:pt x="105" y="161"/>
                    <a:pt x="101" y="175"/>
                  </a:cubicBezTo>
                  <a:cubicBezTo>
                    <a:pt x="100" y="154"/>
                    <a:pt x="110" y="127"/>
                    <a:pt x="119" y="110"/>
                  </a:cubicBezTo>
                  <a:cubicBezTo>
                    <a:pt x="119" y="110"/>
                    <a:pt x="120" y="110"/>
                    <a:pt x="120" y="110"/>
                  </a:cubicBezTo>
                  <a:cubicBezTo>
                    <a:pt x="119" y="103"/>
                    <a:pt x="126" y="110"/>
                    <a:pt x="120" y="110"/>
                  </a:cubicBezTo>
                  <a:cubicBezTo>
                    <a:pt x="116" y="120"/>
                    <a:pt x="121" y="129"/>
                    <a:pt x="115" y="135"/>
                  </a:cubicBezTo>
                  <a:cubicBezTo>
                    <a:pt x="117" y="134"/>
                    <a:pt x="116" y="137"/>
                    <a:pt x="115" y="135"/>
                  </a:cubicBezTo>
                  <a:close/>
                  <a:moveTo>
                    <a:pt x="124" y="154"/>
                  </a:moveTo>
                  <a:cubicBezTo>
                    <a:pt x="125" y="155"/>
                    <a:pt x="123" y="153"/>
                    <a:pt x="124" y="154"/>
                  </a:cubicBezTo>
                  <a:close/>
                  <a:moveTo>
                    <a:pt x="133" y="112"/>
                  </a:moveTo>
                  <a:cubicBezTo>
                    <a:pt x="131" y="124"/>
                    <a:pt x="127" y="134"/>
                    <a:pt x="126" y="142"/>
                  </a:cubicBezTo>
                  <a:cubicBezTo>
                    <a:pt x="131" y="142"/>
                    <a:pt x="124" y="149"/>
                    <a:pt x="126" y="142"/>
                  </a:cubicBezTo>
                  <a:cubicBezTo>
                    <a:pt x="123" y="142"/>
                    <a:pt x="123" y="144"/>
                    <a:pt x="120" y="144"/>
                  </a:cubicBezTo>
                  <a:cubicBezTo>
                    <a:pt x="121" y="148"/>
                    <a:pt x="123" y="150"/>
                    <a:pt x="119" y="152"/>
                  </a:cubicBezTo>
                  <a:cubicBezTo>
                    <a:pt x="119" y="153"/>
                    <a:pt x="118" y="154"/>
                    <a:pt x="117" y="154"/>
                  </a:cubicBezTo>
                  <a:cubicBezTo>
                    <a:pt x="117" y="156"/>
                    <a:pt x="114" y="155"/>
                    <a:pt x="117" y="154"/>
                  </a:cubicBezTo>
                  <a:cubicBezTo>
                    <a:pt x="117" y="153"/>
                    <a:pt x="117" y="152"/>
                    <a:pt x="119" y="152"/>
                  </a:cubicBezTo>
                  <a:cubicBezTo>
                    <a:pt x="120" y="150"/>
                    <a:pt x="117" y="143"/>
                    <a:pt x="120" y="144"/>
                  </a:cubicBezTo>
                  <a:cubicBezTo>
                    <a:pt x="123" y="133"/>
                    <a:pt x="124" y="131"/>
                    <a:pt x="124" y="120"/>
                  </a:cubicBezTo>
                  <a:cubicBezTo>
                    <a:pt x="132" y="123"/>
                    <a:pt x="128" y="114"/>
                    <a:pt x="131" y="112"/>
                  </a:cubicBezTo>
                  <a:cubicBezTo>
                    <a:pt x="132" y="112"/>
                    <a:pt x="132" y="112"/>
                    <a:pt x="133" y="112"/>
                  </a:cubicBezTo>
                  <a:cubicBezTo>
                    <a:pt x="133" y="109"/>
                    <a:pt x="135" y="111"/>
                    <a:pt x="133" y="112"/>
                  </a:cubicBezTo>
                  <a:close/>
                  <a:moveTo>
                    <a:pt x="136" y="154"/>
                  </a:moveTo>
                  <a:cubicBezTo>
                    <a:pt x="138" y="162"/>
                    <a:pt x="131" y="155"/>
                    <a:pt x="136" y="154"/>
                  </a:cubicBezTo>
                  <a:cubicBezTo>
                    <a:pt x="139" y="140"/>
                    <a:pt x="137" y="131"/>
                    <a:pt x="147" y="122"/>
                  </a:cubicBezTo>
                  <a:cubicBezTo>
                    <a:pt x="143" y="133"/>
                    <a:pt x="142" y="146"/>
                    <a:pt x="136" y="154"/>
                  </a:cubicBezTo>
                  <a:close/>
                  <a:moveTo>
                    <a:pt x="151" y="133"/>
                  </a:moveTo>
                  <a:cubicBezTo>
                    <a:pt x="152" y="142"/>
                    <a:pt x="145" y="135"/>
                    <a:pt x="151" y="133"/>
                  </a:cubicBezTo>
                  <a:cubicBezTo>
                    <a:pt x="149" y="126"/>
                    <a:pt x="156" y="133"/>
                    <a:pt x="151" y="133"/>
                  </a:cubicBezTo>
                  <a:close/>
                  <a:moveTo>
                    <a:pt x="172" y="135"/>
                  </a:moveTo>
                  <a:cubicBezTo>
                    <a:pt x="174" y="128"/>
                    <a:pt x="174" y="142"/>
                    <a:pt x="172" y="135"/>
                  </a:cubicBezTo>
                  <a:close/>
                  <a:moveTo>
                    <a:pt x="223" y="154"/>
                  </a:moveTo>
                  <a:cubicBezTo>
                    <a:pt x="222" y="165"/>
                    <a:pt x="224" y="147"/>
                    <a:pt x="223" y="154"/>
                  </a:cubicBezTo>
                  <a:close/>
                  <a:moveTo>
                    <a:pt x="267" y="37"/>
                  </a:moveTo>
                  <a:cubicBezTo>
                    <a:pt x="270" y="37"/>
                    <a:pt x="269" y="40"/>
                    <a:pt x="267" y="37"/>
                  </a:cubicBezTo>
                  <a:cubicBezTo>
                    <a:pt x="265" y="37"/>
                    <a:pt x="266" y="35"/>
                    <a:pt x="267" y="37"/>
                  </a:cubicBezTo>
                  <a:close/>
                  <a:moveTo>
                    <a:pt x="266" y="67"/>
                  </a:moveTo>
                  <a:cubicBezTo>
                    <a:pt x="268" y="67"/>
                    <a:pt x="267" y="70"/>
                    <a:pt x="266" y="67"/>
                  </a:cubicBezTo>
                  <a:cubicBezTo>
                    <a:pt x="265" y="67"/>
                    <a:pt x="264" y="68"/>
                    <a:pt x="264" y="69"/>
                  </a:cubicBezTo>
                  <a:cubicBezTo>
                    <a:pt x="259" y="69"/>
                    <a:pt x="262" y="60"/>
                    <a:pt x="257" y="60"/>
                  </a:cubicBezTo>
                  <a:cubicBezTo>
                    <a:pt x="257" y="60"/>
                    <a:pt x="257" y="59"/>
                    <a:pt x="257" y="58"/>
                  </a:cubicBezTo>
                  <a:cubicBezTo>
                    <a:pt x="256" y="58"/>
                    <a:pt x="255" y="58"/>
                    <a:pt x="255" y="57"/>
                  </a:cubicBezTo>
                  <a:cubicBezTo>
                    <a:pt x="253" y="57"/>
                    <a:pt x="254" y="54"/>
                    <a:pt x="255" y="57"/>
                  </a:cubicBezTo>
                  <a:cubicBezTo>
                    <a:pt x="256" y="57"/>
                    <a:pt x="257" y="57"/>
                    <a:pt x="257" y="58"/>
                  </a:cubicBezTo>
                  <a:cubicBezTo>
                    <a:pt x="263" y="58"/>
                    <a:pt x="263" y="64"/>
                    <a:pt x="266" y="67"/>
                  </a:cubicBezTo>
                  <a:close/>
                  <a:moveTo>
                    <a:pt x="260" y="46"/>
                  </a:moveTo>
                  <a:cubicBezTo>
                    <a:pt x="262" y="47"/>
                    <a:pt x="260" y="45"/>
                    <a:pt x="260" y="46"/>
                  </a:cubicBezTo>
                  <a:close/>
                  <a:moveTo>
                    <a:pt x="225" y="170"/>
                  </a:moveTo>
                  <a:cubicBezTo>
                    <a:pt x="231" y="166"/>
                    <a:pt x="221" y="176"/>
                    <a:pt x="225" y="170"/>
                  </a:cubicBezTo>
                  <a:close/>
                  <a:moveTo>
                    <a:pt x="227" y="120"/>
                  </a:moveTo>
                  <a:cubicBezTo>
                    <a:pt x="226" y="120"/>
                    <a:pt x="228" y="122"/>
                    <a:pt x="227" y="120"/>
                  </a:cubicBezTo>
                  <a:close/>
                  <a:moveTo>
                    <a:pt x="225" y="32"/>
                  </a:moveTo>
                  <a:cubicBezTo>
                    <a:pt x="234" y="23"/>
                    <a:pt x="244" y="39"/>
                    <a:pt x="248" y="32"/>
                  </a:cubicBezTo>
                  <a:cubicBezTo>
                    <a:pt x="252" y="32"/>
                    <a:pt x="252" y="37"/>
                    <a:pt x="250" y="39"/>
                  </a:cubicBezTo>
                  <a:cubicBezTo>
                    <a:pt x="255" y="38"/>
                    <a:pt x="253" y="37"/>
                    <a:pt x="257" y="41"/>
                  </a:cubicBezTo>
                  <a:cubicBezTo>
                    <a:pt x="257" y="40"/>
                    <a:pt x="258" y="39"/>
                    <a:pt x="259" y="41"/>
                  </a:cubicBezTo>
                  <a:cubicBezTo>
                    <a:pt x="261" y="41"/>
                    <a:pt x="260" y="43"/>
                    <a:pt x="259" y="41"/>
                  </a:cubicBezTo>
                  <a:cubicBezTo>
                    <a:pt x="258" y="41"/>
                    <a:pt x="257" y="41"/>
                    <a:pt x="257" y="41"/>
                  </a:cubicBezTo>
                  <a:cubicBezTo>
                    <a:pt x="257" y="43"/>
                    <a:pt x="255" y="43"/>
                    <a:pt x="255" y="44"/>
                  </a:cubicBezTo>
                  <a:cubicBezTo>
                    <a:pt x="254" y="44"/>
                    <a:pt x="253" y="43"/>
                    <a:pt x="253" y="41"/>
                  </a:cubicBezTo>
                  <a:cubicBezTo>
                    <a:pt x="248" y="42"/>
                    <a:pt x="242" y="42"/>
                    <a:pt x="241" y="35"/>
                  </a:cubicBezTo>
                  <a:cubicBezTo>
                    <a:pt x="236" y="40"/>
                    <a:pt x="233" y="31"/>
                    <a:pt x="225" y="32"/>
                  </a:cubicBezTo>
                  <a:close/>
                  <a:moveTo>
                    <a:pt x="250" y="76"/>
                  </a:moveTo>
                  <a:cubicBezTo>
                    <a:pt x="251" y="77"/>
                    <a:pt x="249" y="75"/>
                    <a:pt x="250" y="76"/>
                  </a:cubicBezTo>
                  <a:close/>
                  <a:moveTo>
                    <a:pt x="244" y="71"/>
                  </a:moveTo>
                  <a:cubicBezTo>
                    <a:pt x="244" y="70"/>
                    <a:pt x="246" y="72"/>
                    <a:pt x="244" y="71"/>
                  </a:cubicBezTo>
                  <a:close/>
                  <a:moveTo>
                    <a:pt x="241" y="90"/>
                  </a:moveTo>
                  <a:cubicBezTo>
                    <a:pt x="239" y="91"/>
                    <a:pt x="240" y="88"/>
                    <a:pt x="241" y="90"/>
                  </a:cubicBezTo>
                  <a:cubicBezTo>
                    <a:pt x="243" y="90"/>
                    <a:pt x="242" y="93"/>
                    <a:pt x="241" y="90"/>
                  </a:cubicBezTo>
                  <a:close/>
                  <a:moveTo>
                    <a:pt x="239" y="82"/>
                  </a:moveTo>
                  <a:cubicBezTo>
                    <a:pt x="240" y="83"/>
                    <a:pt x="238" y="81"/>
                    <a:pt x="239" y="82"/>
                  </a:cubicBezTo>
                  <a:close/>
                  <a:moveTo>
                    <a:pt x="228" y="103"/>
                  </a:moveTo>
                  <a:cubicBezTo>
                    <a:pt x="231" y="103"/>
                    <a:pt x="230" y="106"/>
                    <a:pt x="232" y="106"/>
                  </a:cubicBezTo>
                  <a:cubicBezTo>
                    <a:pt x="232" y="104"/>
                    <a:pt x="235" y="105"/>
                    <a:pt x="232" y="106"/>
                  </a:cubicBezTo>
                  <a:cubicBezTo>
                    <a:pt x="232" y="108"/>
                    <a:pt x="232" y="110"/>
                    <a:pt x="232" y="112"/>
                  </a:cubicBezTo>
                  <a:cubicBezTo>
                    <a:pt x="233" y="111"/>
                    <a:pt x="234" y="110"/>
                    <a:pt x="234" y="108"/>
                  </a:cubicBezTo>
                  <a:cubicBezTo>
                    <a:pt x="242" y="115"/>
                    <a:pt x="240" y="121"/>
                    <a:pt x="241" y="135"/>
                  </a:cubicBezTo>
                  <a:cubicBezTo>
                    <a:pt x="235" y="128"/>
                    <a:pt x="226" y="116"/>
                    <a:pt x="228" y="103"/>
                  </a:cubicBezTo>
                  <a:close/>
                  <a:moveTo>
                    <a:pt x="241" y="220"/>
                  </a:moveTo>
                  <a:cubicBezTo>
                    <a:pt x="239" y="225"/>
                    <a:pt x="231" y="218"/>
                    <a:pt x="241" y="220"/>
                  </a:cubicBezTo>
                  <a:cubicBezTo>
                    <a:pt x="241" y="212"/>
                    <a:pt x="248" y="219"/>
                    <a:pt x="241" y="220"/>
                  </a:cubicBezTo>
                  <a:close/>
                  <a:moveTo>
                    <a:pt x="255" y="106"/>
                  </a:moveTo>
                  <a:cubicBezTo>
                    <a:pt x="256" y="107"/>
                    <a:pt x="254" y="106"/>
                    <a:pt x="255" y="106"/>
                  </a:cubicBezTo>
                  <a:close/>
                  <a:moveTo>
                    <a:pt x="260" y="106"/>
                  </a:moveTo>
                  <a:cubicBezTo>
                    <a:pt x="262" y="107"/>
                    <a:pt x="260" y="106"/>
                    <a:pt x="260" y="106"/>
                  </a:cubicBezTo>
                  <a:close/>
                  <a:moveTo>
                    <a:pt x="260" y="101"/>
                  </a:moveTo>
                  <a:cubicBezTo>
                    <a:pt x="260" y="102"/>
                    <a:pt x="259" y="103"/>
                    <a:pt x="259" y="101"/>
                  </a:cubicBezTo>
                  <a:cubicBezTo>
                    <a:pt x="257" y="98"/>
                    <a:pt x="253" y="97"/>
                    <a:pt x="253" y="92"/>
                  </a:cubicBezTo>
                  <a:cubicBezTo>
                    <a:pt x="253" y="102"/>
                    <a:pt x="254" y="107"/>
                    <a:pt x="248" y="120"/>
                  </a:cubicBezTo>
                  <a:cubicBezTo>
                    <a:pt x="238" y="116"/>
                    <a:pt x="236" y="104"/>
                    <a:pt x="239" y="96"/>
                  </a:cubicBezTo>
                  <a:cubicBezTo>
                    <a:pt x="234" y="95"/>
                    <a:pt x="241" y="88"/>
                    <a:pt x="239" y="96"/>
                  </a:cubicBezTo>
                  <a:cubicBezTo>
                    <a:pt x="241" y="96"/>
                    <a:pt x="241" y="97"/>
                    <a:pt x="243" y="97"/>
                  </a:cubicBezTo>
                  <a:cubicBezTo>
                    <a:pt x="242" y="90"/>
                    <a:pt x="245" y="97"/>
                    <a:pt x="248" y="97"/>
                  </a:cubicBezTo>
                  <a:cubicBezTo>
                    <a:pt x="248" y="92"/>
                    <a:pt x="244" y="92"/>
                    <a:pt x="244" y="87"/>
                  </a:cubicBezTo>
                  <a:cubicBezTo>
                    <a:pt x="242" y="87"/>
                    <a:pt x="243" y="84"/>
                    <a:pt x="244" y="87"/>
                  </a:cubicBezTo>
                  <a:cubicBezTo>
                    <a:pt x="246" y="87"/>
                    <a:pt x="247" y="88"/>
                    <a:pt x="248" y="89"/>
                  </a:cubicBezTo>
                  <a:cubicBezTo>
                    <a:pt x="249" y="84"/>
                    <a:pt x="245" y="84"/>
                    <a:pt x="246" y="80"/>
                  </a:cubicBezTo>
                  <a:cubicBezTo>
                    <a:pt x="244" y="80"/>
                    <a:pt x="245" y="77"/>
                    <a:pt x="246" y="80"/>
                  </a:cubicBezTo>
                  <a:cubicBezTo>
                    <a:pt x="250" y="80"/>
                    <a:pt x="248" y="85"/>
                    <a:pt x="253" y="83"/>
                  </a:cubicBezTo>
                  <a:cubicBezTo>
                    <a:pt x="256" y="83"/>
                    <a:pt x="254" y="80"/>
                    <a:pt x="252" y="80"/>
                  </a:cubicBezTo>
                  <a:cubicBezTo>
                    <a:pt x="257" y="78"/>
                    <a:pt x="265" y="89"/>
                    <a:pt x="266" y="97"/>
                  </a:cubicBezTo>
                  <a:cubicBezTo>
                    <a:pt x="268" y="97"/>
                    <a:pt x="267" y="100"/>
                    <a:pt x="266" y="97"/>
                  </a:cubicBezTo>
                  <a:cubicBezTo>
                    <a:pt x="263" y="98"/>
                    <a:pt x="264" y="102"/>
                    <a:pt x="260" y="101"/>
                  </a:cubicBezTo>
                  <a:close/>
                  <a:moveTo>
                    <a:pt x="266" y="198"/>
                  </a:moveTo>
                  <a:cubicBezTo>
                    <a:pt x="264" y="199"/>
                    <a:pt x="265" y="196"/>
                    <a:pt x="266" y="198"/>
                  </a:cubicBezTo>
                  <a:cubicBezTo>
                    <a:pt x="270" y="198"/>
                    <a:pt x="268" y="204"/>
                    <a:pt x="271" y="204"/>
                  </a:cubicBezTo>
                  <a:cubicBezTo>
                    <a:pt x="269" y="209"/>
                    <a:pt x="264" y="203"/>
                    <a:pt x="266" y="198"/>
                  </a:cubicBezTo>
                  <a:close/>
                  <a:moveTo>
                    <a:pt x="269" y="89"/>
                  </a:moveTo>
                  <a:cubicBezTo>
                    <a:pt x="268" y="88"/>
                    <a:pt x="267" y="87"/>
                    <a:pt x="267" y="85"/>
                  </a:cubicBezTo>
                  <a:cubicBezTo>
                    <a:pt x="260" y="81"/>
                    <a:pt x="256" y="74"/>
                    <a:pt x="252" y="67"/>
                  </a:cubicBezTo>
                  <a:cubicBezTo>
                    <a:pt x="256" y="62"/>
                    <a:pt x="262" y="71"/>
                    <a:pt x="264" y="74"/>
                  </a:cubicBezTo>
                  <a:cubicBezTo>
                    <a:pt x="267" y="70"/>
                    <a:pt x="270" y="77"/>
                    <a:pt x="264" y="76"/>
                  </a:cubicBezTo>
                  <a:cubicBezTo>
                    <a:pt x="265" y="80"/>
                    <a:pt x="268" y="81"/>
                    <a:pt x="267" y="85"/>
                  </a:cubicBezTo>
                  <a:cubicBezTo>
                    <a:pt x="269" y="85"/>
                    <a:pt x="270" y="87"/>
                    <a:pt x="269" y="89"/>
                  </a:cubicBezTo>
                  <a:cubicBezTo>
                    <a:pt x="276" y="89"/>
                    <a:pt x="269" y="96"/>
                    <a:pt x="269" y="89"/>
                  </a:cubicBezTo>
                  <a:close/>
                  <a:moveTo>
                    <a:pt x="211" y="356"/>
                  </a:moveTo>
                  <a:cubicBezTo>
                    <a:pt x="203" y="369"/>
                    <a:pt x="181" y="359"/>
                    <a:pt x="170" y="361"/>
                  </a:cubicBezTo>
                  <a:cubicBezTo>
                    <a:pt x="180" y="353"/>
                    <a:pt x="196" y="355"/>
                    <a:pt x="211" y="356"/>
                  </a:cubicBezTo>
                  <a:close/>
                  <a:moveTo>
                    <a:pt x="220" y="379"/>
                  </a:moveTo>
                  <a:cubicBezTo>
                    <a:pt x="221" y="379"/>
                    <a:pt x="222" y="379"/>
                    <a:pt x="223" y="379"/>
                  </a:cubicBezTo>
                  <a:cubicBezTo>
                    <a:pt x="224" y="374"/>
                    <a:pt x="231" y="381"/>
                    <a:pt x="223" y="379"/>
                  </a:cubicBezTo>
                  <a:cubicBezTo>
                    <a:pt x="215" y="388"/>
                    <a:pt x="198" y="388"/>
                    <a:pt x="181" y="388"/>
                  </a:cubicBezTo>
                  <a:cubicBezTo>
                    <a:pt x="180" y="386"/>
                    <a:pt x="179" y="385"/>
                    <a:pt x="181" y="383"/>
                  </a:cubicBezTo>
                  <a:cubicBezTo>
                    <a:pt x="170" y="388"/>
                    <a:pt x="180" y="379"/>
                    <a:pt x="170" y="379"/>
                  </a:cubicBezTo>
                  <a:cubicBezTo>
                    <a:pt x="170" y="375"/>
                    <a:pt x="170" y="371"/>
                    <a:pt x="172" y="369"/>
                  </a:cubicBezTo>
                  <a:cubicBezTo>
                    <a:pt x="189" y="381"/>
                    <a:pt x="215" y="365"/>
                    <a:pt x="230" y="369"/>
                  </a:cubicBezTo>
                  <a:cubicBezTo>
                    <a:pt x="229" y="374"/>
                    <a:pt x="222" y="374"/>
                    <a:pt x="220" y="379"/>
                  </a:cubicBezTo>
                  <a:close/>
                  <a:moveTo>
                    <a:pt x="232" y="365"/>
                  </a:moveTo>
                  <a:cubicBezTo>
                    <a:pt x="236" y="358"/>
                    <a:pt x="235" y="371"/>
                    <a:pt x="232" y="365"/>
                  </a:cubicBezTo>
                  <a:close/>
                  <a:moveTo>
                    <a:pt x="319" y="245"/>
                  </a:moveTo>
                  <a:cubicBezTo>
                    <a:pt x="318" y="244"/>
                    <a:pt x="320" y="246"/>
                    <a:pt x="319" y="245"/>
                  </a:cubicBezTo>
                  <a:close/>
                  <a:moveTo>
                    <a:pt x="324" y="307"/>
                  </a:moveTo>
                  <a:cubicBezTo>
                    <a:pt x="316" y="292"/>
                    <a:pt x="320" y="265"/>
                    <a:pt x="321" y="246"/>
                  </a:cubicBezTo>
                  <a:cubicBezTo>
                    <a:pt x="329" y="262"/>
                    <a:pt x="329" y="292"/>
                    <a:pt x="324" y="30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2" name="Freeform 39"/>
            <p:cNvSpPr>
              <a:spLocks/>
            </p:cNvSpPr>
            <p:nvPr/>
          </p:nvSpPr>
          <p:spPr bwMode="auto">
            <a:xfrm>
              <a:off x="112016649" y="105418567"/>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3" name="Freeform 40"/>
            <p:cNvSpPr>
              <a:spLocks/>
            </p:cNvSpPr>
            <p:nvPr/>
          </p:nvSpPr>
          <p:spPr bwMode="auto">
            <a:xfrm>
              <a:off x="111943344" y="105507808"/>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4" name="Freeform 41"/>
            <p:cNvSpPr>
              <a:spLocks/>
            </p:cNvSpPr>
            <p:nvPr/>
          </p:nvSpPr>
          <p:spPr bwMode="auto">
            <a:xfrm>
              <a:off x="111847728" y="105549241"/>
              <a:ext cx="6374" cy="6375"/>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5" name="Freeform 42"/>
            <p:cNvSpPr>
              <a:spLocks/>
            </p:cNvSpPr>
            <p:nvPr/>
          </p:nvSpPr>
          <p:spPr bwMode="auto">
            <a:xfrm>
              <a:off x="112488353" y="105549241"/>
              <a:ext cx="6375" cy="6375"/>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2"/>
                    <a:pt x="2" y="1"/>
                    <a:pt x="2" y="0"/>
                  </a:cubicBezTo>
                  <a:cubicBezTo>
                    <a:pt x="0" y="1"/>
                    <a:pt x="1" y="2"/>
                    <a:pt x="2"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6" name="Freeform 43"/>
            <p:cNvSpPr>
              <a:spLocks/>
            </p:cNvSpPr>
            <p:nvPr/>
          </p:nvSpPr>
          <p:spPr bwMode="auto">
            <a:xfrm>
              <a:off x="111822230" y="105561990"/>
              <a:ext cx="22311" cy="22311"/>
            </a:xfrm>
            <a:custGeom>
              <a:avLst/>
              <a:gdLst>
                <a:gd name="T0" fmla="*/ 2 w 7"/>
                <a:gd name="T1" fmla="*/ 7 h 7"/>
                <a:gd name="T2" fmla="*/ 2 w 7"/>
                <a:gd name="T3" fmla="*/ 7 h 7"/>
              </a:gdLst>
              <a:ahLst/>
              <a:cxnLst>
                <a:cxn ang="0">
                  <a:pos x="T0" y="T1"/>
                </a:cxn>
                <a:cxn ang="0">
                  <a:pos x="T2" y="T3"/>
                </a:cxn>
              </a:cxnLst>
              <a:rect l="0" t="0" r="r" b="b"/>
              <a:pathLst>
                <a:path w="7" h="7">
                  <a:moveTo>
                    <a:pt x="2" y="7"/>
                  </a:moveTo>
                  <a:cubicBezTo>
                    <a:pt x="7" y="7"/>
                    <a:pt x="0" y="0"/>
                    <a:pt x="2"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7" name="Freeform 44"/>
            <p:cNvSpPr>
              <a:spLocks/>
            </p:cNvSpPr>
            <p:nvPr/>
          </p:nvSpPr>
          <p:spPr bwMode="auto">
            <a:xfrm>
              <a:off x="111815856" y="105584301"/>
              <a:ext cx="12749" cy="15935"/>
            </a:xfrm>
            <a:custGeom>
              <a:avLst/>
              <a:gdLst>
                <a:gd name="T0" fmla="*/ 4 w 4"/>
                <a:gd name="T1" fmla="*/ 0 h 5"/>
                <a:gd name="T2" fmla="*/ 2 w 4"/>
                <a:gd name="T3" fmla="*/ 0 h 5"/>
                <a:gd name="T4" fmla="*/ 0 w 4"/>
                <a:gd name="T5" fmla="*/ 5 h 5"/>
                <a:gd name="T6" fmla="*/ 4 w 4"/>
                <a:gd name="T7" fmla="*/ 0 h 5"/>
              </a:gdLst>
              <a:ahLst/>
              <a:cxnLst>
                <a:cxn ang="0">
                  <a:pos x="T0" y="T1"/>
                </a:cxn>
                <a:cxn ang="0">
                  <a:pos x="T2" y="T3"/>
                </a:cxn>
                <a:cxn ang="0">
                  <a:pos x="T4" y="T5"/>
                </a:cxn>
                <a:cxn ang="0">
                  <a:pos x="T6" y="T7"/>
                </a:cxn>
              </a:cxnLst>
              <a:rect l="0" t="0" r="r" b="b"/>
              <a:pathLst>
                <a:path w="4" h="5">
                  <a:moveTo>
                    <a:pt x="4" y="0"/>
                  </a:moveTo>
                  <a:cubicBezTo>
                    <a:pt x="3" y="0"/>
                    <a:pt x="3" y="0"/>
                    <a:pt x="2" y="0"/>
                  </a:cubicBezTo>
                  <a:cubicBezTo>
                    <a:pt x="1" y="1"/>
                    <a:pt x="0" y="3"/>
                    <a:pt x="0" y="5"/>
                  </a:cubicBezTo>
                  <a:cubicBezTo>
                    <a:pt x="2" y="5"/>
                    <a:pt x="4" y="3"/>
                    <a:pt x="4"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8" name="Freeform 45"/>
            <p:cNvSpPr>
              <a:spLocks/>
            </p:cNvSpPr>
            <p:nvPr/>
          </p:nvSpPr>
          <p:spPr bwMode="auto">
            <a:xfrm>
              <a:off x="111812669" y="105600236"/>
              <a:ext cx="3187" cy="63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9" name="Freeform 46"/>
            <p:cNvSpPr>
              <a:spLocks/>
            </p:cNvSpPr>
            <p:nvPr/>
          </p:nvSpPr>
          <p:spPr bwMode="auto">
            <a:xfrm>
              <a:off x="111806295" y="105606611"/>
              <a:ext cx="6374" cy="12749"/>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0" y="0"/>
                    <a:pt x="0" y="2"/>
                    <a:pt x="0" y="4"/>
                  </a:cubicBezTo>
                  <a:cubicBezTo>
                    <a:pt x="1" y="4"/>
                    <a:pt x="1"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0" name="Freeform 47"/>
            <p:cNvSpPr>
              <a:spLocks/>
            </p:cNvSpPr>
            <p:nvPr/>
          </p:nvSpPr>
          <p:spPr bwMode="auto">
            <a:xfrm>
              <a:off x="111952905" y="105606611"/>
              <a:ext cx="9562" cy="6374"/>
            </a:xfrm>
            <a:custGeom>
              <a:avLst/>
              <a:gdLst>
                <a:gd name="T0" fmla="*/ 3 w 3"/>
                <a:gd name="T1" fmla="*/ 0 h 2"/>
                <a:gd name="T2" fmla="*/ 0 w 3"/>
                <a:gd name="T3" fmla="*/ 0 h 2"/>
                <a:gd name="T4" fmla="*/ 3 w 3"/>
                <a:gd name="T5" fmla="*/ 0 h 2"/>
              </a:gdLst>
              <a:ahLst/>
              <a:cxnLst>
                <a:cxn ang="0">
                  <a:pos x="T0" y="T1"/>
                </a:cxn>
                <a:cxn ang="0">
                  <a:pos x="T2" y="T3"/>
                </a:cxn>
                <a:cxn ang="0">
                  <a:pos x="T4" y="T5"/>
                </a:cxn>
              </a:cxnLst>
              <a:rect l="0" t="0" r="r" b="b"/>
              <a:pathLst>
                <a:path w="3" h="2">
                  <a:moveTo>
                    <a:pt x="3" y="0"/>
                  </a:moveTo>
                  <a:cubicBezTo>
                    <a:pt x="2" y="0"/>
                    <a:pt x="1" y="0"/>
                    <a:pt x="0" y="0"/>
                  </a:cubicBezTo>
                  <a:cubicBezTo>
                    <a:pt x="0"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1" name="Freeform 48"/>
            <p:cNvSpPr>
              <a:spLocks/>
            </p:cNvSpPr>
            <p:nvPr/>
          </p:nvSpPr>
          <p:spPr bwMode="auto">
            <a:xfrm>
              <a:off x="111787171" y="105619360"/>
              <a:ext cx="19124" cy="22310"/>
            </a:xfrm>
            <a:custGeom>
              <a:avLst/>
              <a:gdLst>
                <a:gd name="T0" fmla="*/ 6 w 6"/>
                <a:gd name="T1" fmla="*/ 0 h 7"/>
                <a:gd name="T2" fmla="*/ 0 w 6"/>
                <a:gd name="T3" fmla="*/ 7 h 7"/>
                <a:gd name="T4" fmla="*/ 6 w 6"/>
                <a:gd name="T5" fmla="*/ 0 h 7"/>
              </a:gdLst>
              <a:ahLst/>
              <a:cxnLst>
                <a:cxn ang="0">
                  <a:pos x="T0" y="T1"/>
                </a:cxn>
                <a:cxn ang="0">
                  <a:pos x="T2" y="T3"/>
                </a:cxn>
                <a:cxn ang="0">
                  <a:pos x="T4" y="T5"/>
                </a:cxn>
              </a:cxnLst>
              <a:rect l="0" t="0" r="r" b="b"/>
              <a:pathLst>
                <a:path w="6" h="7">
                  <a:moveTo>
                    <a:pt x="6" y="0"/>
                  </a:moveTo>
                  <a:cubicBezTo>
                    <a:pt x="2" y="0"/>
                    <a:pt x="2" y="4"/>
                    <a:pt x="0" y="7"/>
                  </a:cubicBezTo>
                  <a:cubicBezTo>
                    <a:pt x="5" y="7"/>
                    <a:pt x="5" y="3"/>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2" name="Freeform 49"/>
            <p:cNvSpPr>
              <a:spLocks/>
            </p:cNvSpPr>
            <p:nvPr/>
          </p:nvSpPr>
          <p:spPr bwMode="auto">
            <a:xfrm>
              <a:off x="112427797" y="105622547"/>
              <a:ext cx="6374" cy="9561"/>
            </a:xfrm>
            <a:custGeom>
              <a:avLst/>
              <a:gdLst>
                <a:gd name="T0" fmla="*/ 0 w 2"/>
                <a:gd name="T1" fmla="*/ 0 h 3"/>
                <a:gd name="T2" fmla="*/ 0 w 2"/>
                <a:gd name="T3" fmla="*/ 0 h 3"/>
              </a:gdLst>
              <a:ahLst/>
              <a:cxnLst>
                <a:cxn ang="0">
                  <a:pos x="T0" y="T1"/>
                </a:cxn>
                <a:cxn ang="0">
                  <a:pos x="T2" y="T3"/>
                </a:cxn>
              </a:cxnLst>
              <a:rect l="0" t="0" r="r" b="b"/>
              <a:pathLst>
                <a:path w="2" h="3">
                  <a:moveTo>
                    <a:pt x="0" y="0"/>
                  </a:moveTo>
                  <a:cubicBezTo>
                    <a:pt x="1" y="3"/>
                    <a:pt x="2"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3" name="Freeform 50"/>
            <p:cNvSpPr>
              <a:spLocks/>
            </p:cNvSpPr>
            <p:nvPr/>
          </p:nvSpPr>
          <p:spPr bwMode="auto">
            <a:xfrm>
              <a:off x="111905097" y="105625734"/>
              <a:ext cx="6375"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4" name="Freeform 51"/>
            <p:cNvSpPr>
              <a:spLocks/>
            </p:cNvSpPr>
            <p:nvPr/>
          </p:nvSpPr>
          <p:spPr bwMode="auto">
            <a:xfrm>
              <a:off x="112478792" y="105628921"/>
              <a:ext cx="3187" cy="6375"/>
            </a:xfrm>
            <a:custGeom>
              <a:avLst/>
              <a:gdLst>
                <a:gd name="T0" fmla="*/ 0 w 1"/>
                <a:gd name="T1" fmla="*/ 2 h 2"/>
                <a:gd name="T2" fmla="*/ 1 w 1"/>
                <a:gd name="T3" fmla="*/ 2 h 2"/>
                <a:gd name="T4" fmla="*/ 0 w 1"/>
                <a:gd name="T5" fmla="*/ 2 h 2"/>
              </a:gdLst>
              <a:ahLst/>
              <a:cxnLst>
                <a:cxn ang="0">
                  <a:pos x="T0" y="T1"/>
                </a:cxn>
                <a:cxn ang="0">
                  <a:pos x="T2" y="T3"/>
                </a:cxn>
                <a:cxn ang="0">
                  <a:pos x="T4" y="T5"/>
                </a:cxn>
              </a:cxnLst>
              <a:rect l="0" t="0" r="r" b="b"/>
              <a:pathLst>
                <a:path w="1" h="2">
                  <a:moveTo>
                    <a:pt x="0" y="2"/>
                  </a:moveTo>
                  <a:cubicBezTo>
                    <a:pt x="0" y="2"/>
                    <a:pt x="1" y="2"/>
                    <a:pt x="1" y="2"/>
                  </a:cubicBezTo>
                  <a:cubicBezTo>
                    <a:pt x="1" y="0"/>
                    <a:pt x="0" y="1"/>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5" name="Freeform 52"/>
            <p:cNvSpPr>
              <a:spLocks/>
            </p:cNvSpPr>
            <p:nvPr/>
          </p:nvSpPr>
          <p:spPr bwMode="auto">
            <a:xfrm>
              <a:off x="111885974" y="105641670"/>
              <a:ext cx="22311" cy="31872"/>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2" y="1"/>
                    <a:pt x="0" y="5"/>
                    <a:pt x="0" y="10"/>
                  </a:cubicBezTo>
                  <a:cubicBezTo>
                    <a:pt x="4" y="9"/>
                    <a:pt x="4" y="3"/>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6" name="Freeform 53"/>
            <p:cNvSpPr>
              <a:spLocks/>
            </p:cNvSpPr>
            <p:nvPr/>
          </p:nvSpPr>
          <p:spPr bwMode="auto">
            <a:xfrm>
              <a:off x="111780797" y="105654419"/>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7" name="Freeform 54"/>
            <p:cNvSpPr>
              <a:spLocks/>
            </p:cNvSpPr>
            <p:nvPr/>
          </p:nvSpPr>
          <p:spPr bwMode="auto">
            <a:xfrm>
              <a:off x="111796733" y="10566079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8" name="Freeform 55"/>
            <p:cNvSpPr>
              <a:spLocks/>
            </p:cNvSpPr>
            <p:nvPr/>
          </p:nvSpPr>
          <p:spPr bwMode="auto">
            <a:xfrm>
              <a:off x="111780797" y="105670355"/>
              <a:ext cx="31872" cy="22310"/>
            </a:xfrm>
            <a:custGeom>
              <a:avLst/>
              <a:gdLst>
                <a:gd name="T0" fmla="*/ 4 w 10"/>
                <a:gd name="T1" fmla="*/ 7 h 7"/>
                <a:gd name="T2" fmla="*/ 4 w 10"/>
                <a:gd name="T3" fmla="*/ 0 h 7"/>
                <a:gd name="T4" fmla="*/ 4 w 10"/>
                <a:gd name="T5" fmla="*/ 7 h 7"/>
              </a:gdLst>
              <a:ahLst/>
              <a:cxnLst>
                <a:cxn ang="0">
                  <a:pos x="T0" y="T1"/>
                </a:cxn>
                <a:cxn ang="0">
                  <a:pos x="T2" y="T3"/>
                </a:cxn>
                <a:cxn ang="0">
                  <a:pos x="T4" y="T5"/>
                </a:cxn>
              </a:cxnLst>
              <a:rect l="0" t="0" r="r" b="b"/>
              <a:pathLst>
                <a:path w="10" h="7">
                  <a:moveTo>
                    <a:pt x="4" y="7"/>
                  </a:moveTo>
                  <a:cubicBezTo>
                    <a:pt x="3" y="3"/>
                    <a:pt x="10" y="1"/>
                    <a:pt x="4" y="0"/>
                  </a:cubicBezTo>
                  <a:cubicBezTo>
                    <a:pt x="4" y="1"/>
                    <a:pt x="0" y="6"/>
                    <a:pt x="4"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9" name="Freeform 56"/>
            <p:cNvSpPr>
              <a:spLocks/>
            </p:cNvSpPr>
            <p:nvPr/>
          </p:nvSpPr>
          <p:spPr bwMode="auto">
            <a:xfrm>
              <a:off x="111764861" y="105673542"/>
              <a:ext cx="19123" cy="28685"/>
            </a:xfrm>
            <a:custGeom>
              <a:avLst/>
              <a:gdLst>
                <a:gd name="T0" fmla="*/ 6 w 6"/>
                <a:gd name="T1" fmla="*/ 0 h 9"/>
                <a:gd name="T2" fmla="*/ 0 w 6"/>
                <a:gd name="T3" fmla="*/ 7 h 9"/>
                <a:gd name="T4" fmla="*/ 6 w 6"/>
                <a:gd name="T5" fmla="*/ 0 h 9"/>
              </a:gdLst>
              <a:ahLst/>
              <a:cxnLst>
                <a:cxn ang="0">
                  <a:pos x="T0" y="T1"/>
                </a:cxn>
                <a:cxn ang="0">
                  <a:pos x="T2" y="T3"/>
                </a:cxn>
                <a:cxn ang="0">
                  <a:pos x="T4" y="T5"/>
                </a:cxn>
              </a:cxnLst>
              <a:rect l="0" t="0" r="r" b="b"/>
              <a:pathLst>
                <a:path w="6" h="9">
                  <a:moveTo>
                    <a:pt x="6" y="0"/>
                  </a:moveTo>
                  <a:cubicBezTo>
                    <a:pt x="1" y="0"/>
                    <a:pt x="1" y="4"/>
                    <a:pt x="0" y="7"/>
                  </a:cubicBezTo>
                  <a:cubicBezTo>
                    <a:pt x="6" y="9"/>
                    <a:pt x="3" y="2"/>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0" name="Freeform 57"/>
            <p:cNvSpPr>
              <a:spLocks/>
            </p:cNvSpPr>
            <p:nvPr/>
          </p:nvSpPr>
          <p:spPr bwMode="auto">
            <a:xfrm>
              <a:off x="111854102" y="105683103"/>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1" name="Freeform 58"/>
            <p:cNvSpPr>
              <a:spLocks/>
            </p:cNvSpPr>
            <p:nvPr/>
          </p:nvSpPr>
          <p:spPr bwMode="auto">
            <a:xfrm>
              <a:off x="112354491" y="105673542"/>
              <a:ext cx="6375"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2" name="Freeform 59"/>
            <p:cNvSpPr>
              <a:spLocks/>
            </p:cNvSpPr>
            <p:nvPr/>
          </p:nvSpPr>
          <p:spPr bwMode="auto">
            <a:xfrm>
              <a:off x="111748925" y="105695852"/>
              <a:ext cx="22310" cy="25498"/>
            </a:xfrm>
            <a:custGeom>
              <a:avLst/>
              <a:gdLst>
                <a:gd name="T0" fmla="*/ 5 w 7"/>
                <a:gd name="T1" fmla="*/ 0 h 8"/>
                <a:gd name="T2" fmla="*/ 5 w 7"/>
                <a:gd name="T3" fmla="*/ 0 h 8"/>
              </a:gdLst>
              <a:ahLst/>
              <a:cxnLst>
                <a:cxn ang="0">
                  <a:pos x="T0" y="T1"/>
                </a:cxn>
                <a:cxn ang="0">
                  <a:pos x="T2" y="T3"/>
                </a:cxn>
              </a:cxnLst>
              <a:rect l="0" t="0" r="r" b="b"/>
              <a:pathLst>
                <a:path w="7" h="8">
                  <a:moveTo>
                    <a:pt x="5" y="0"/>
                  </a:moveTo>
                  <a:cubicBezTo>
                    <a:pt x="0" y="1"/>
                    <a:pt x="7" y="8"/>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3" name="Freeform 60"/>
            <p:cNvSpPr>
              <a:spLocks/>
            </p:cNvSpPr>
            <p:nvPr/>
          </p:nvSpPr>
          <p:spPr bwMode="auto">
            <a:xfrm>
              <a:off x="112335368" y="105702227"/>
              <a:ext cx="3187" cy="3187"/>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1"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4" name="Freeform 61"/>
            <p:cNvSpPr>
              <a:spLocks/>
            </p:cNvSpPr>
            <p:nvPr/>
          </p:nvSpPr>
          <p:spPr bwMode="auto">
            <a:xfrm>
              <a:off x="111981590" y="105702227"/>
              <a:ext cx="6374" cy="19123"/>
            </a:xfrm>
            <a:custGeom>
              <a:avLst/>
              <a:gdLst>
                <a:gd name="T0" fmla="*/ 1 w 2"/>
                <a:gd name="T1" fmla="*/ 0 h 6"/>
                <a:gd name="T2" fmla="*/ 0 w 2"/>
                <a:gd name="T3" fmla="*/ 0 h 6"/>
                <a:gd name="T4" fmla="*/ 0 w 2"/>
                <a:gd name="T5" fmla="*/ 6 h 6"/>
                <a:gd name="T6" fmla="*/ 1 w 2"/>
                <a:gd name="T7" fmla="*/ 0 h 6"/>
              </a:gdLst>
              <a:ahLst/>
              <a:cxnLst>
                <a:cxn ang="0">
                  <a:pos x="T0" y="T1"/>
                </a:cxn>
                <a:cxn ang="0">
                  <a:pos x="T2" y="T3"/>
                </a:cxn>
                <a:cxn ang="0">
                  <a:pos x="T4" y="T5"/>
                </a:cxn>
                <a:cxn ang="0">
                  <a:pos x="T6" y="T7"/>
                </a:cxn>
              </a:cxnLst>
              <a:rect l="0" t="0" r="r" b="b"/>
              <a:pathLst>
                <a:path w="2" h="6">
                  <a:moveTo>
                    <a:pt x="1" y="0"/>
                  </a:moveTo>
                  <a:cubicBezTo>
                    <a:pt x="1" y="0"/>
                    <a:pt x="0" y="0"/>
                    <a:pt x="0" y="0"/>
                  </a:cubicBezTo>
                  <a:cubicBezTo>
                    <a:pt x="0" y="2"/>
                    <a:pt x="0" y="4"/>
                    <a:pt x="0" y="6"/>
                  </a:cubicBezTo>
                  <a:cubicBezTo>
                    <a:pt x="2" y="5"/>
                    <a:pt x="1" y="2"/>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5" name="Freeform 62"/>
            <p:cNvSpPr>
              <a:spLocks/>
            </p:cNvSpPr>
            <p:nvPr/>
          </p:nvSpPr>
          <p:spPr bwMode="auto">
            <a:xfrm>
              <a:off x="111764861" y="105711788"/>
              <a:ext cx="9562" cy="9562"/>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1"/>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6" name="Freeform 63"/>
            <p:cNvSpPr>
              <a:spLocks/>
            </p:cNvSpPr>
            <p:nvPr/>
          </p:nvSpPr>
          <p:spPr bwMode="auto">
            <a:xfrm>
              <a:off x="112277999" y="105714975"/>
              <a:ext cx="19123" cy="44621"/>
            </a:xfrm>
            <a:custGeom>
              <a:avLst/>
              <a:gdLst>
                <a:gd name="T0" fmla="*/ 2 w 6"/>
                <a:gd name="T1" fmla="*/ 14 h 14"/>
                <a:gd name="T2" fmla="*/ 4 w 6"/>
                <a:gd name="T3" fmla="*/ 0 h 14"/>
                <a:gd name="T4" fmla="*/ 2 w 6"/>
                <a:gd name="T5" fmla="*/ 14 h 14"/>
              </a:gdLst>
              <a:ahLst/>
              <a:cxnLst>
                <a:cxn ang="0">
                  <a:pos x="T0" y="T1"/>
                </a:cxn>
                <a:cxn ang="0">
                  <a:pos x="T2" y="T3"/>
                </a:cxn>
                <a:cxn ang="0">
                  <a:pos x="T4" y="T5"/>
                </a:cxn>
              </a:cxnLst>
              <a:rect l="0" t="0" r="r" b="b"/>
              <a:pathLst>
                <a:path w="6" h="14">
                  <a:moveTo>
                    <a:pt x="2" y="14"/>
                  </a:moveTo>
                  <a:cubicBezTo>
                    <a:pt x="6" y="13"/>
                    <a:pt x="3" y="4"/>
                    <a:pt x="4" y="0"/>
                  </a:cubicBezTo>
                  <a:cubicBezTo>
                    <a:pt x="0" y="1"/>
                    <a:pt x="3" y="10"/>
                    <a:pt x="2" y="1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7" name="Freeform 64"/>
            <p:cNvSpPr>
              <a:spLocks/>
            </p:cNvSpPr>
            <p:nvPr/>
          </p:nvSpPr>
          <p:spPr bwMode="auto">
            <a:xfrm>
              <a:off x="111748925" y="105721350"/>
              <a:ext cx="22310" cy="22310"/>
            </a:xfrm>
            <a:custGeom>
              <a:avLst/>
              <a:gdLst>
                <a:gd name="T0" fmla="*/ 5 w 7"/>
                <a:gd name="T1" fmla="*/ 0 h 7"/>
                <a:gd name="T2" fmla="*/ 5 w 7"/>
                <a:gd name="T3" fmla="*/ 0 h 7"/>
              </a:gdLst>
              <a:ahLst/>
              <a:cxnLst>
                <a:cxn ang="0">
                  <a:pos x="T0" y="T1"/>
                </a:cxn>
                <a:cxn ang="0">
                  <a:pos x="T2" y="T3"/>
                </a:cxn>
              </a:cxnLst>
              <a:rect l="0" t="0" r="r" b="b"/>
              <a:pathLst>
                <a:path w="7" h="7">
                  <a:moveTo>
                    <a:pt x="5" y="0"/>
                  </a:moveTo>
                  <a:cubicBezTo>
                    <a:pt x="0" y="0"/>
                    <a:pt x="7" y="7"/>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8" name="Freeform 65"/>
            <p:cNvSpPr>
              <a:spLocks/>
            </p:cNvSpPr>
            <p:nvPr/>
          </p:nvSpPr>
          <p:spPr bwMode="auto">
            <a:xfrm>
              <a:off x="111806295" y="105724537"/>
              <a:ext cx="9561" cy="12749"/>
            </a:xfrm>
            <a:custGeom>
              <a:avLst/>
              <a:gdLst>
                <a:gd name="T0" fmla="*/ 3 w 3"/>
                <a:gd name="T1" fmla="*/ 0 h 4"/>
                <a:gd name="T2" fmla="*/ 0 w 3"/>
                <a:gd name="T3" fmla="*/ 4 h 4"/>
                <a:gd name="T4" fmla="*/ 3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0" y="0"/>
                    <a:pt x="0" y="2"/>
                    <a:pt x="0" y="4"/>
                  </a:cubicBezTo>
                  <a:cubicBezTo>
                    <a:pt x="1" y="4"/>
                    <a:pt x="2" y="4"/>
                    <a:pt x="3" y="4"/>
                  </a:cubicBezTo>
                  <a:cubicBezTo>
                    <a:pt x="3" y="3"/>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9" name="Freeform 66"/>
            <p:cNvSpPr>
              <a:spLocks/>
            </p:cNvSpPr>
            <p:nvPr/>
          </p:nvSpPr>
          <p:spPr bwMode="auto">
            <a:xfrm>
              <a:off x="111972028" y="105727724"/>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0" name="Freeform 67"/>
            <p:cNvSpPr>
              <a:spLocks/>
            </p:cNvSpPr>
            <p:nvPr/>
          </p:nvSpPr>
          <p:spPr bwMode="auto">
            <a:xfrm>
              <a:off x="112242940" y="105721350"/>
              <a:ext cx="19123" cy="47808"/>
            </a:xfrm>
            <a:custGeom>
              <a:avLst/>
              <a:gdLst>
                <a:gd name="T0" fmla="*/ 5 w 6"/>
                <a:gd name="T1" fmla="*/ 8 h 15"/>
                <a:gd name="T2" fmla="*/ 1 w 6"/>
                <a:gd name="T3" fmla="*/ 1 h 15"/>
                <a:gd name="T4" fmla="*/ 5 w 6"/>
                <a:gd name="T5" fmla="*/ 8 h 15"/>
              </a:gdLst>
              <a:ahLst/>
              <a:cxnLst>
                <a:cxn ang="0">
                  <a:pos x="T0" y="T1"/>
                </a:cxn>
                <a:cxn ang="0">
                  <a:pos x="T2" y="T3"/>
                </a:cxn>
                <a:cxn ang="0">
                  <a:pos x="T4" y="T5"/>
                </a:cxn>
              </a:cxnLst>
              <a:rect l="0" t="0" r="r" b="b"/>
              <a:pathLst>
                <a:path w="6" h="15">
                  <a:moveTo>
                    <a:pt x="5" y="8"/>
                  </a:moveTo>
                  <a:cubicBezTo>
                    <a:pt x="0" y="10"/>
                    <a:pt x="6" y="0"/>
                    <a:pt x="1" y="1"/>
                  </a:cubicBezTo>
                  <a:cubicBezTo>
                    <a:pt x="0" y="5"/>
                    <a:pt x="1" y="15"/>
                    <a:pt x="5"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1" name="Freeform 68"/>
            <p:cNvSpPr>
              <a:spLocks/>
            </p:cNvSpPr>
            <p:nvPr/>
          </p:nvSpPr>
          <p:spPr bwMode="auto">
            <a:xfrm>
              <a:off x="111889161" y="105734099"/>
              <a:ext cx="3188" cy="6374"/>
            </a:xfrm>
            <a:custGeom>
              <a:avLst/>
              <a:gdLst>
                <a:gd name="T0" fmla="*/ 0 w 1"/>
                <a:gd name="T1" fmla="*/ 1 h 2"/>
                <a:gd name="T2" fmla="*/ 0 w 1"/>
                <a:gd name="T3" fmla="*/ 1 h 2"/>
              </a:gdLst>
              <a:ahLst/>
              <a:cxnLst>
                <a:cxn ang="0">
                  <a:pos x="T0" y="T1"/>
                </a:cxn>
                <a:cxn ang="0">
                  <a:pos x="T2" y="T3"/>
                </a:cxn>
              </a:cxnLst>
              <a:rect l="0" t="0" r="r" b="b"/>
              <a:pathLst>
                <a:path w="1" h="2">
                  <a:moveTo>
                    <a:pt x="0" y="1"/>
                  </a:moveTo>
                  <a:cubicBezTo>
                    <a:pt x="1"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2" name="Freeform 69"/>
            <p:cNvSpPr>
              <a:spLocks/>
            </p:cNvSpPr>
            <p:nvPr/>
          </p:nvSpPr>
          <p:spPr bwMode="auto">
            <a:xfrm>
              <a:off x="111959280" y="105714975"/>
              <a:ext cx="6374"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3" name="Freeform 70"/>
            <p:cNvSpPr>
              <a:spLocks/>
            </p:cNvSpPr>
            <p:nvPr/>
          </p:nvSpPr>
          <p:spPr bwMode="auto">
            <a:xfrm>
              <a:off x="111787171" y="105737286"/>
              <a:ext cx="25498" cy="28684"/>
            </a:xfrm>
            <a:custGeom>
              <a:avLst/>
              <a:gdLst>
                <a:gd name="T0" fmla="*/ 6 w 8"/>
                <a:gd name="T1" fmla="*/ 0 h 9"/>
                <a:gd name="T2" fmla="*/ 6 w 8"/>
                <a:gd name="T3" fmla="*/ 0 h 9"/>
              </a:gdLst>
              <a:ahLst/>
              <a:cxnLst>
                <a:cxn ang="0">
                  <a:pos x="T0" y="T1"/>
                </a:cxn>
                <a:cxn ang="0">
                  <a:pos x="T2" y="T3"/>
                </a:cxn>
              </a:cxnLst>
              <a:rect l="0" t="0" r="r" b="b"/>
              <a:pathLst>
                <a:path w="8" h="9">
                  <a:moveTo>
                    <a:pt x="6" y="0"/>
                  </a:moveTo>
                  <a:cubicBezTo>
                    <a:pt x="0" y="2"/>
                    <a:pt x="8" y="9"/>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4" name="Freeform 71"/>
            <p:cNvSpPr>
              <a:spLocks/>
            </p:cNvSpPr>
            <p:nvPr/>
          </p:nvSpPr>
          <p:spPr bwMode="auto">
            <a:xfrm>
              <a:off x="111870038" y="105740473"/>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5" name="Freeform 72"/>
            <p:cNvSpPr>
              <a:spLocks/>
            </p:cNvSpPr>
            <p:nvPr/>
          </p:nvSpPr>
          <p:spPr bwMode="auto">
            <a:xfrm>
              <a:off x="111787171" y="105740473"/>
              <a:ext cx="9562" cy="9561"/>
            </a:xfrm>
            <a:custGeom>
              <a:avLst/>
              <a:gdLst>
                <a:gd name="T0" fmla="*/ 0 w 3"/>
                <a:gd name="T1" fmla="*/ 1 h 3"/>
                <a:gd name="T2" fmla="*/ 0 w 3"/>
                <a:gd name="T3" fmla="*/ 1 h 3"/>
              </a:gdLst>
              <a:ahLst/>
              <a:cxnLst>
                <a:cxn ang="0">
                  <a:pos x="T0" y="T1"/>
                </a:cxn>
                <a:cxn ang="0">
                  <a:pos x="T2" y="T3"/>
                </a:cxn>
              </a:cxnLst>
              <a:rect l="0" t="0" r="r" b="b"/>
              <a:pathLst>
                <a:path w="3" h="3">
                  <a:moveTo>
                    <a:pt x="0" y="1"/>
                  </a:moveTo>
                  <a:cubicBezTo>
                    <a:pt x="2" y="3"/>
                    <a:pt x="3"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6" name="Freeform 73"/>
            <p:cNvSpPr>
              <a:spLocks/>
            </p:cNvSpPr>
            <p:nvPr/>
          </p:nvSpPr>
          <p:spPr bwMode="auto">
            <a:xfrm>
              <a:off x="111968841" y="105743660"/>
              <a:ext cx="6375" cy="9562"/>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0" y="0"/>
                    <a:pt x="1" y="2"/>
                    <a:pt x="0" y="3"/>
                  </a:cubicBezTo>
                  <a:cubicBezTo>
                    <a:pt x="2" y="3"/>
                    <a:pt x="2" y="1"/>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7" name="Freeform 74"/>
            <p:cNvSpPr>
              <a:spLocks/>
            </p:cNvSpPr>
            <p:nvPr/>
          </p:nvSpPr>
          <p:spPr bwMode="auto">
            <a:xfrm>
              <a:off x="111866851" y="105753222"/>
              <a:ext cx="3187"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8" name="Freeform 75"/>
            <p:cNvSpPr>
              <a:spLocks/>
            </p:cNvSpPr>
            <p:nvPr/>
          </p:nvSpPr>
          <p:spPr bwMode="auto">
            <a:xfrm>
              <a:off x="111946531" y="105753222"/>
              <a:ext cx="12749" cy="22310"/>
            </a:xfrm>
            <a:custGeom>
              <a:avLst/>
              <a:gdLst>
                <a:gd name="T0" fmla="*/ 0 w 4"/>
                <a:gd name="T1" fmla="*/ 7 h 7"/>
                <a:gd name="T2" fmla="*/ 4 w 4"/>
                <a:gd name="T3" fmla="*/ 4 h 7"/>
                <a:gd name="T4" fmla="*/ 4 w 4"/>
                <a:gd name="T5" fmla="*/ 0 h 7"/>
                <a:gd name="T6" fmla="*/ 0 w 4"/>
                <a:gd name="T7" fmla="*/ 7 h 7"/>
              </a:gdLst>
              <a:ahLst/>
              <a:cxnLst>
                <a:cxn ang="0">
                  <a:pos x="T0" y="T1"/>
                </a:cxn>
                <a:cxn ang="0">
                  <a:pos x="T2" y="T3"/>
                </a:cxn>
                <a:cxn ang="0">
                  <a:pos x="T4" y="T5"/>
                </a:cxn>
                <a:cxn ang="0">
                  <a:pos x="T6" y="T7"/>
                </a:cxn>
              </a:cxnLst>
              <a:rect l="0" t="0" r="r" b="b"/>
              <a:pathLst>
                <a:path w="4" h="7">
                  <a:moveTo>
                    <a:pt x="0" y="7"/>
                  </a:moveTo>
                  <a:cubicBezTo>
                    <a:pt x="2" y="7"/>
                    <a:pt x="1" y="4"/>
                    <a:pt x="4" y="4"/>
                  </a:cubicBezTo>
                  <a:cubicBezTo>
                    <a:pt x="4" y="3"/>
                    <a:pt x="4" y="1"/>
                    <a:pt x="4" y="0"/>
                  </a:cubicBezTo>
                  <a:cubicBezTo>
                    <a:pt x="0" y="1"/>
                    <a:pt x="0" y="3"/>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9" name="Freeform 76"/>
            <p:cNvSpPr>
              <a:spLocks/>
            </p:cNvSpPr>
            <p:nvPr/>
          </p:nvSpPr>
          <p:spPr bwMode="auto">
            <a:xfrm>
              <a:off x="111790359" y="10576278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0" name="Freeform 77"/>
            <p:cNvSpPr>
              <a:spLocks/>
            </p:cNvSpPr>
            <p:nvPr/>
          </p:nvSpPr>
          <p:spPr bwMode="auto">
            <a:xfrm>
              <a:off x="111876413" y="105775532"/>
              <a:ext cx="6374" cy="3187"/>
            </a:xfrm>
            <a:custGeom>
              <a:avLst/>
              <a:gdLst>
                <a:gd name="T0" fmla="*/ 1 w 2"/>
                <a:gd name="T1" fmla="*/ 0 h 1"/>
                <a:gd name="T2" fmla="*/ 1 w 2"/>
                <a:gd name="T3" fmla="*/ 0 h 1"/>
              </a:gdLst>
              <a:ahLst/>
              <a:cxnLst>
                <a:cxn ang="0">
                  <a:pos x="T0" y="T1"/>
                </a:cxn>
                <a:cxn ang="0">
                  <a:pos x="T2" y="T3"/>
                </a:cxn>
              </a:cxnLst>
              <a:rect l="0" t="0" r="r" b="b"/>
              <a:pathLst>
                <a:path w="2" h="1">
                  <a:moveTo>
                    <a:pt x="1" y="0"/>
                  </a:moveTo>
                  <a:cubicBezTo>
                    <a:pt x="2" y="1"/>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1" name="Freeform 78"/>
            <p:cNvSpPr>
              <a:spLocks/>
            </p:cNvSpPr>
            <p:nvPr/>
          </p:nvSpPr>
          <p:spPr bwMode="auto">
            <a:xfrm>
              <a:off x="112284373" y="105775532"/>
              <a:ext cx="12749" cy="12749"/>
            </a:xfrm>
            <a:custGeom>
              <a:avLst/>
              <a:gdLst>
                <a:gd name="T0" fmla="*/ 0 w 4"/>
                <a:gd name="T1" fmla="*/ 4 h 4"/>
                <a:gd name="T2" fmla="*/ 4 w 4"/>
                <a:gd name="T3" fmla="*/ 4 h 4"/>
                <a:gd name="T4" fmla="*/ 4 w 4"/>
                <a:gd name="T5" fmla="*/ 0 h 4"/>
                <a:gd name="T6" fmla="*/ 0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3" y="4"/>
                    <a:pt x="4" y="4"/>
                  </a:cubicBezTo>
                  <a:cubicBezTo>
                    <a:pt x="4" y="3"/>
                    <a:pt x="4" y="1"/>
                    <a:pt x="4" y="0"/>
                  </a:cubicBezTo>
                  <a:cubicBezTo>
                    <a:pt x="3" y="0"/>
                    <a:pt x="2" y="0"/>
                    <a:pt x="0" y="0"/>
                  </a:cubicBezTo>
                  <a:cubicBezTo>
                    <a:pt x="0" y="1"/>
                    <a:pt x="0" y="3"/>
                    <a:pt x="0" y="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2" name="Freeform 79"/>
            <p:cNvSpPr>
              <a:spLocks/>
            </p:cNvSpPr>
            <p:nvPr/>
          </p:nvSpPr>
          <p:spPr bwMode="auto">
            <a:xfrm>
              <a:off x="111870038"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3" name="Freeform 80"/>
            <p:cNvSpPr>
              <a:spLocks/>
            </p:cNvSpPr>
            <p:nvPr/>
          </p:nvSpPr>
          <p:spPr bwMode="auto">
            <a:xfrm>
              <a:off x="112316245"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4" name="Freeform 81"/>
            <p:cNvSpPr>
              <a:spLocks/>
            </p:cNvSpPr>
            <p:nvPr/>
          </p:nvSpPr>
          <p:spPr bwMode="auto">
            <a:xfrm>
              <a:off x="111863664" y="105781906"/>
              <a:ext cx="22310" cy="22311"/>
            </a:xfrm>
            <a:custGeom>
              <a:avLst/>
              <a:gdLst>
                <a:gd name="T0" fmla="*/ 1 w 7"/>
                <a:gd name="T1" fmla="*/ 7 h 7"/>
                <a:gd name="T2" fmla="*/ 1 w 7"/>
                <a:gd name="T3" fmla="*/ 7 h 7"/>
              </a:gdLst>
              <a:ahLst/>
              <a:cxnLst>
                <a:cxn ang="0">
                  <a:pos x="T0" y="T1"/>
                </a:cxn>
                <a:cxn ang="0">
                  <a:pos x="T2" y="T3"/>
                </a:cxn>
              </a:cxnLst>
              <a:rect l="0" t="0" r="r" b="b"/>
              <a:pathLst>
                <a:path w="7" h="7">
                  <a:moveTo>
                    <a:pt x="1" y="7"/>
                  </a:moveTo>
                  <a:cubicBezTo>
                    <a:pt x="7" y="7"/>
                    <a:pt x="0" y="0"/>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5" name="Freeform 82"/>
            <p:cNvSpPr>
              <a:spLocks/>
            </p:cNvSpPr>
            <p:nvPr/>
          </p:nvSpPr>
          <p:spPr bwMode="auto">
            <a:xfrm>
              <a:off x="112335368" y="105842463"/>
              <a:ext cx="6375" cy="9562"/>
            </a:xfrm>
            <a:custGeom>
              <a:avLst/>
              <a:gdLst>
                <a:gd name="T0" fmla="*/ 0 w 2"/>
                <a:gd name="T1" fmla="*/ 1 h 3"/>
                <a:gd name="T2" fmla="*/ 0 w 2"/>
                <a:gd name="T3" fmla="*/ 1 h 3"/>
              </a:gdLst>
              <a:ahLst/>
              <a:cxnLst>
                <a:cxn ang="0">
                  <a:pos x="T0" y="T1"/>
                </a:cxn>
                <a:cxn ang="0">
                  <a:pos x="T2" y="T3"/>
                </a:cxn>
              </a:cxnLst>
              <a:rect l="0" t="0" r="r" b="b"/>
              <a:pathLst>
                <a:path w="2" h="3">
                  <a:moveTo>
                    <a:pt x="0" y="1"/>
                  </a:moveTo>
                  <a:cubicBezTo>
                    <a:pt x="1" y="3"/>
                    <a:pt x="2"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6" name="Freeform 83"/>
            <p:cNvSpPr>
              <a:spLocks/>
            </p:cNvSpPr>
            <p:nvPr/>
          </p:nvSpPr>
          <p:spPr bwMode="auto">
            <a:xfrm>
              <a:off x="111707492" y="106033694"/>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7" name="Freeform 84"/>
            <p:cNvSpPr>
              <a:spLocks/>
            </p:cNvSpPr>
            <p:nvPr/>
          </p:nvSpPr>
          <p:spPr bwMode="auto">
            <a:xfrm>
              <a:off x="111681994" y="106052818"/>
              <a:ext cx="31872" cy="191231"/>
            </a:xfrm>
            <a:custGeom>
              <a:avLst/>
              <a:gdLst>
                <a:gd name="T0" fmla="*/ 7 w 10"/>
                <a:gd name="T1" fmla="*/ 0 h 60"/>
                <a:gd name="T2" fmla="*/ 2 w 10"/>
                <a:gd name="T3" fmla="*/ 60 h 60"/>
                <a:gd name="T4" fmla="*/ 7 w 10"/>
                <a:gd name="T5" fmla="*/ 0 h 60"/>
              </a:gdLst>
              <a:ahLst/>
              <a:cxnLst>
                <a:cxn ang="0">
                  <a:pos x="T0" y="T1"/>
                </a:cxn>
                <a:cxn ang="0">
                  <a:pos x="T2" y="T3"/>
                </a:cxn>
                <a:cxn ang="0">
                  <a:pos x="T4" y="T5"/>
                </a:cxn>
              </a:cxnLst>
              <a:rect l="0" t="0" r="r" b="b"/>
              <a:pathLst>
                <a:path w="10" h="60">
                  <a:moveTo>
                    <a:pt x="7" y="0"/>
                  </a:moveTo>
                  <a:cubicBezTo>
                    <a:pt x="3" y="18"/>
                    <a:pt x="0" y="37"/>
                    <a:pt x="2" y="60"/>
                  </a:cubicBezTo>
                  <a:cubicBezTo>
                    <a:pt x="8" y="47"/>
                    <a:pt x="10" y="18"/>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8" name="Freeform 85"/>
            <p:cNvSpPr>
              <a:spLocks/>
            </p:cNvSpPr>
            <p:nvPr/>
          </p:nvSpPr>
          <p:spPr bwMode="auto">
            <a:xfrm>
              <a:off x="112507477" y="106119749"/>
              <a:ext cx="6374" cy="6374"/>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9" name="Freeform 86"/>
            <p:cNvSpPr>
              <a:spLocks/>
            </p:cNvSpPr>
            <p:nvPr/>
          </p:nvSpPr>
          <p:spPr bwMode="auto">
            <a:xfrm>
              <a:off x="112386363" y="106126123"/>
              <a:ext cx="117926" cy="28685"/>
            </a:xfrm>
            <a:custGeom>
              <a:avLst/>
              <a:gdLst>
                <a:gd name="T0" fmla="*/ 37 w 37"/>
                <a:gd name="T1" fmla="*/ 0 h 9"/>
                <a:gd name="T2" fmla="*/ 0 w 37"/>
                <a:gd name="T3" fmla="*/ 7 h 9"/>
                <a:gd name="T4" fmla="*/ 37 w 37"/>
                <a:gd name="T5" fmla="*/ 0 h 9"/>
              </a:gdLst>
              <a:ahLst/>
              <a:cxnLst>
                <a:cxn ang="0">
                  <a:pos x="T0" y="T1"/>
                </a:cxn>
                <a:cxn ang="0">
                  <a:pos x="T2" y="T3"/>
                </a:cxn>
                <a:cxn ang="0">
                  <a:pos x="T4" y="T5"/>
                </a:cxn>
              </a:cxnLst>
              <a:rect l="0" t="0" r="r" b="b"/>
              <a:pathLst>
                <a:path w="37" h="9">
                  <a:moveTo>
                    <a:pt x="37" y="0"/>
                  </a:moveTo>
                  <a:cubicBezTo>
                    <a:pt x="26" y="4"/>
                    <a:pt x="9" y="1"/>
                    <a:pt x="0" y="7"/>
                  </a:cubicBezTo>
                  <a:cubicBezTo>
                    <a:pt x="14" y="9"/>
                    <a:pt x="30" y="9"/>
                    <a:pt x="3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0" name="Freeform 87"/>
            <p:cNvSpPr>
              <a:spLocks/>
            </p:cNvSpPr>
            <p:nvPr/>
          </p:nvSpPr>
          <p:spPr bwMode="auto">
            <a:xfrm>
              <a:off x="111704304" y="106148433"/>
              <a:ext cx="35059" cy="57370"/>
            </a:xfrm>
            <a:custGeom>
              <a:avLst/>
              <a:gdLst>
                <a:gd name="T0" fmla="*/ 5 w 11"/>
                <a:gd name="T1" fmla="*/ 18 h 18"/>
                <a:gd name="T2" fmla="*/ 5 w 11"/>
                <a:gd name="T3" fmla="*/ 0 h 18"/>
                <a:gd name="T4" fmla="*/ 5 w 11"/>
                <a:gd name="T5" fmla="*/ 18 h 18"/>
              </a:gdLst>
              <a:ahLst/>
              <a:cxnLst>
                <a:cxn ang="0">
                  <a:pos x="T0" y="T1"/>
                </a:cxn>
                <a:cxn ang="0">
                  <a:pos x="T2" y="T3"/>
                </a:cxn>
                <a:cxn ang="0">
                  <a:pos x="T4" y="T5"/>
                </a:cxn>
              </a:cxnLst>
              <a:rect l="0" t="0" r="r" b="b"/>
              <a:pathLst>
                <a:path w="11" h="18">
                  <a:moveTo>
                    <a:pt x="5" y="18"/>
                  </a:moveTo>
                  <a:cubicBezTo>
                    <a:pt x="3" y="11"/>
                    <a:pt x="11" y="5"/>
                    <a:pt x="5" y="0"/>
                  </a:cubicBezTo>
                  <a:cubicBezTo>
                    <a:pt x="7" y="6"/>
                    <a:pt x="0" y="14"/>
                    <a:pt x="5" y="1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1" name="Freeform 88"/>
            <p:cNvSpPr>
              <a:spLocks/>
            </p:cNvSpPr>
            <p:nvPr/>
          </p:nvSpPr>
          <p:spPr bwMode="auto">
            <a:xfrm>
              <a:off x="112048521" y="106177118"/>
              <a:ext cx="50995" cy="22310"/>
            </a:xfrm>
            <a:custGeom>
              <a:avLst/>
              <a:gdLst>
                <a:gd name="T0" fmla="*/ 16 w 16"/>
                <a:gd name="T1" fmla="*/ 0 h 7"/>
                <a:gd name="T2" fmla="*/ 0 w 16"/>
                <a:gd name="T3" fmla="*/ 7 h 7"/>
                <a:gd name="T4" fmla="*/ 16 w 16"/>
                <a:gd name="T5" fmla="*/ 0 h 7"/>
              </a:gdLst>
              <a:ahLst/>
              <a:cxnLst>
                <a:cxn ang="0">
                  <a:pos x="T0" y="T1"/>
                </a:cxn>
                <a:cxn ang="0">
                  <a:pos x="T2" y="T3"/>
                </a:cxn>
                <a:cxn ang="0">
                  <a:pos x="T4" y="T5"/>
                </a:cxn>
              </a:cxnLst>
              <a:rect l="0" t="0" r="r" b="b"/>
              <a:pathLst>
                <a:path w="16" h="7">
                  <a:moveTo>
                    <a:pt x="16" y="0"/>
                  </a:moveTo>
                  <a:cubicBezTo>
                    <a:pt x="10" y="2"/>
                    <a:pt x="4" y="3"/>
                    <a:pt x="0" y="7"/>
                  </a:cubicBezTo>
                  <a:cubicBezTo>
                    <a:pt x="8" y="7"/>
                    <a:pt x="14" y="5"/>
                    <a:pt x="1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2" name="Freeform 89"/>
            <p:cNvSpPr>
              <a:spLocks/>
            </p:cNvSpPr>
            <p:nvPr/>
          </p:nvSpPr>
          <p:spPr bwMode="auto">
            <a:xfrm>
              <a:off x="112026211" y="106196241"/>
              <a:ext cx="22310" cy="22311"/>
            </a:xfrm>
            <a:custGeom>
              <a:avLst/>
              <a:gdLst>
                <a:gd name="T0" fmla="*/ 7 w 7"/>
                <a:gd name="T1" fmla="*/ 1 h 7"/>
                <a:gd name="T2" fmla="*/ 7 w 7"/>
                <a:gd name="T3" fmla="*/ 1 h 7"/>
              </a:gdLst>
              <a:ahLst/>
              <a:cxnLst>
                <a:cxn ang="0">
                  <a:pos x="T0" y="T1"/>
                </a:cxn>
                <a:cxn ang="0">
                  <a:pos x="T2" y="T3"/>
                </a:cxn>
              </a:cxnLst>
              <a:rect l="0" t="0" r="r" b="b"/>
              <a:pathLst>
                <a:path w="7" h="7">
                  <a:moveTo>
                    <a:pt x="7" y="1"/>
                  </a:moveTo>
                  <a:cubicBezTo>
                    <a:pt x="0" y="0"/>
                    <a:pt x="7" y="7"/>
                    <a:pt x="7"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3" name="Freeform 90"/>
            <p:cNvSpPr>
              <a:spLocks/>
            </p:cNvSpPr>
            <p:nvPr/>
          </p:nvSpPr>
          <p:spPr bwMode="auto">
            <a:xfrm>
              <a:off x="111710679" y="106352414"/>
              <a:ext cx="6374" cy="57369"/>
            </a:xfrm>
            <a:custGeom>
              <a:avLst/>
              <a:gdLst>
                <a:gd name="T0" fmla="*/ 1 w 2"/>
                <a:gd name="T1" fmla="*/ 7 h 18"/>
                <a:gd name="T2" fmla="*/ 1 w 2"/>
                <a:gd name="T3" fmla="*/ 7 h 18"/>
              </a:gdLst>
              <a:ahLst/>
              <a:cxnLst>
                <a:cxn ang="0">
                  <a:pos x="T0" y="T1"/>
                </a:cxn>
                <a:cxn ang="0">
                  <a:pos x="T2" y="T3"/>
                </a:cxn>
              </a:cxnLst>
              <a:rect l="0" t="0" r="r" b="b"/>
              <a:pathLst>
                <a:path w="2" h="18">
                  <a:moveTo>
                    <a:pt x="1" y="7"/>
                  </a:moveTo>
                  <a:cubicBezTo>
                    <a:pt x="2" y="0"/>
                    <a:pt x="0" y="18"/>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4" name="Freeform 91"/>
            <p:cNvSpPr>
              <a:spLocks/>
            </p:cNvSpPr>
            <p:nvPr/>
          </p:nvSpPr>
          <p:spPr bwMode="auto">
            <a:xfrm>
              <a:off x="111720240" y="106390660"/>
              <a:ext cx="9562"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5" name="Freeform 92"/>
            <p:cNvSpPr>
              <a:spLocks/>
            </p:cNvSpPr>
            <p:nvPr/>
          </p:nvSpPr>
          <p:spPr bwMode="auto">
            <a:xfrm>
              <a:off x="111713866" y="106397034"/>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6" name="Freeform 93"/>
            <p:cNvSpPr>
              <a:spLocks/>
            </p:cNvSpPr>
            <p:nvPr/>
          </p:nvSpPr>
          <p:spPr bwMode="auto">
            <a:xfrm>
              <a:off x="111713866" y="106419345"/>
              <a:ext cx="6374" cy="3187"/>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7" name="Freeform 94"/>
            <p:cNvSpPr>
              <a:spLocks/>
            </p:cNvSpPr>
            <p:nvPr/>
          </p:nvSpPr>
          <p:spPr bwMode="auto">
            <a:xfrm>
              <a:off x="111713866" y="106428906"/>
              <a:ext cx="6374"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8" name="Freeform 95"/>
            <p:cNvSpPr>
              <a:spLocks/>
            </p:cNvSpPr>
            <p:nvPr/>
          </p:nvSpPr>
          <p:spPr bwMode="auto">
            <a:xfrm>
              <a:off x="112328994" y="106524522"/>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9" name="Freeform 96"/>
            <p:cNvSpPr>
              <a:spLocks/>
            </p:cNvSpPr>
            <p:nvPr/>
          </p:nvSpPr>
          <p:spPr bwMode="auto">
            <a:xfrm>
              <a:off x="112344930" y="106521335"/>
              <a:ext cx="9561" cy="6374"/>
            </a:xfrm>
            <a:custGeom>
              <a:avLst/>
              <a:gdLst>
                <a:gd name="T0" fmla="*/ 3 w 3"/>
                <a:gd name="T1" fmla="*/ 0 h 2"/>
                <a:gd name="T2" fmla="*/ 3 w 3"/>
                <a:gd name="T3" fmla="*/ 0 h 2"/>
              </a:gdLst>
              <a:ahLst/>
              <a:cxnLst>
                <a:cxn ang="0">
                  <a:pos x="T0" y="T1"/>
                </a:cxn>
                <a:cxn ang="0">
                  <a:pos x="T2" y="T3"/>
                </a:cxn>
              </a:cxnLst>
              <a:rect l="0" t="0" r="r" b="b"/>
              <a:pathLst>
                <a:path w="3" h="2">
                  <a:moveTo>
                    <a:pt x="3" y="0"/>
                  </a:moveTo>
                  <a:cubicBezTo>
                    <a:pt x="0" y="1"/>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0" name="Freeform 97"/>
            <p:cNvSpPr>
              <a:spLocks/>
            </p:cNvSpPr>
            <p:nvPr/>
          </p:nvSpPr>
          <p:spPr bwMode="auto">
            <a:xfrm>
              <a:off x="112316245" y="106530896"/>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1" name="Freeform 98"/>
            <p:cNvSpPr>
              <a:spLocks/>
            </p:cNvSpPr>
            <p:nvPr/>
          </p:nvSpPr>
          <p:spPr bwMode="auto">
            <a:xfrm>
              <a:off x="112233378"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0" y="0"/>
                    <a:pt x="2" y="2"/>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2" name="Freeform 99"/>
            <p:cNvSpPr>
              <a:spLocks/>
            </p:cNvSpPr>
            <p:nvPr/>
          </p:nvSpPr>
          <p:spPr bwMode="auto">
            <a:xfrm>
              <a:off x="112284373"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2"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3" name="Freeform 100"/>
            <p:cNvSpPr>
              <a:spLocks/>
            </p:cNvSpPr>
            <p:nvPr/>
          </p:nvSpPr>
          <p:spPr bwMode="auto">
            <a:xfrm>
              <a:off x="112395925" y="106553207"/>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4" name="Freeform 101"/>
            <p:cNvSpPr>
              <a:spLocks/>
            </p:cNvSpPr>
            <p:nvPr/>
          </p:nvSpPr>
          <p:spPr bwMode="auto">
            <a:xfrm>
              <a:off x="112386363" y="106553207"/>
              <a:ext cx="9562" cy="9561"/>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2"/>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5" name="Freeform 102"/>
            <p:cNvSpPr>
              <a:spLocks/>
            </p:cNvSpPr>
            <p:nvPr/>
          </p:nvSpPr>
          <p:spPr bwMode="auto">
            <a:xfrm>
              <a:off x="112058083" y="106559581"/>
              <a:ext cx="9561"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6" name="Freeform 103"/>
            <p:cNvSpPr>
              <a:spLocks/>
            </p:cNvSpPr>
            <p:nvPr/>
          </p:nvSpPr>
          <p:spPr bwMode="auto">
            <a:xfrm>
              <a:off x="112379989" y="106562768"/>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7" name="Freeform 104"/>
            <p:cNvSpPr>
              <a:spLocks/>
            </p:cNvSpPr>
            <p:nvPr/>
          </p:nvSpPr>
          <p:spPr bwMode="auto">
            <a:xfrm>
              <a:off x="112325807" y="106588266"/>
              <a:ext cx="15936" cy="9561"/>
            </a:xfrm>
            <a:custGeom>
              <a:avLst/>
              <a:gdLst>
                <a:gd name="T0" fmla="*/ 5 w 5"/>
                <a:gd name="T1" fmla="*/ 0 h 3"/>
                <a:gd name="T2" fmla="*/ 0 w 5"/>
                <a:gd name="T3" fmla="*/ 0 h 3"/>
                <a:gd name="T4" fmla="*/ 5 w 5"/>
                <a:gd name="T5" fmla="*/ 0 h 3"/>
              </a:gdLst>
              <a:ahLst/>
              <a:cxnLst>
                <a:cxn ang="0">
                  <a:pos x="T0" y="T1"/>
                </a:cxn>
                <a:cxn ang="0">
                  <a:pos x="T2" y="T3"/>
                </a:cxn>
                <a:cxn ang="0">
                  <a:pos x="T4" y="T5"/>
                </a:cxn>
              </a:cxnLst>
              <a:rect l="0" t="0" r="r" b="b"/>
              <a:pathLst>
                <a:path w="5" h="3">
                  <a:moveTo>
                    <a:pt x="5" y="0"/>
                  </a:moveTo>
                  <a:cubicBezTo>
                    <a:pt x="3" y="0"/>
                    <a:pt x="2" y="0"/>
                    <a:pt x="0" y="0"/>
                  </a:cubicBezTo>
                  <a:cubicBezTo>
                    <a:pt x="0" y="3"/>
                    <a:pt x="5" y="3"/>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8" name="Freeform 105"/>
            <p:cNvSpPr>
              <a:spLocks/>
            </p:cNvSpPr>
            <p:nvPr/>
          </p:nvSpPr>
          <p:spPr bwMode="auto">
            <a:xfrm>
              <a:off x="112303496" y="106594640"/>
              <a:ext cx="9562" cy="637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0" y="0"/>
                    <a:pt x="0" y="2"/>
                  </a:cubicBezTo>
                  <a:cubicBezTo>
                    <a:pt x="1"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9" name="Freeform 106"/>
            <p:cNvSpPr>
              <a:spLocks/>
            </p:cNvSpPr>
            <p:nvPr/>
          </p:nvSpPr>
          <p:spPr bwMode="auto">
            <a:xfrm>
              <a:off x="111997526" y="106683881"/>
              <a:ext cx="9562" cy="6375"/>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0" name="Freeform 107"/>
            <p:cNvSpPr>
              <a:spLocks/>
            </p:cNvSpPr>
            <p:nvPr/>
          </p:nvSpPr>
          <p:spPr bwMode="auto">
            <a:xfrm>
              <a:off x="111936969" y="106687069"/>
              <a:ext cx="60557" cy="31872"/>
            </a:xfrm>
            <a:custGeom>
              <a:avLst/>
              <a:gdLst>
                <a:gd name="T0" fmla="*/ 0 w 19"/>
                <a:gd name="T1" fmla="*/ 8 h 10"/>
                <a:gd name="T2" fmla="*/ 19 w 19"/>
                <a:gd name="T3" fmla="*/ 1 h 10"/>
                <a:gd name="T4" fmla="*/ 0 w 19"/>
                <a:gd name="T5" fmla="*/ 8 h 10"/>
              </a:gdLst>
              <a:ahLst/>
              <a:cxnLst>
                <a:cxn ang="0">
                  <a:pos x="T0" y="T1"/>
                </a:cxn>
                <a:cxn ang="0">
                  <a:pos x="T2" y="T3"/>
                </a:cxn>
                <a:cxn ang="0">
                  <a:pos x="T4" y="T5"/>
                </a:cxn>
              </a:cxnLst>
              <a:rect l="0" t="0" r="r" b="b"/>
              <a:pathLst>
                <a:path w="19" h="10">
                  <a:moveTo>
                    <a:pt x="0" y="8"/>
                  </a:moveTo>
                  <a:cubicBezTo>
                    <a:pt x="5" y="10"/>
                    <a:pt x="18" y="9"/>
                    <a:pt x="19" y="1"/>
                  </a:cubicBezTo>
                  <a:cubicBezTo>
                    <a:pt x="10" y="3"/>
                    <a:pt x="4" y="0"/>
                    <a:pt x="0"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1" name="Freeform 108"/>
            <p:cNvSpPr>
              <a:spLocks/>
            </p:cNvSpPr>
            <p:nvPr/>
          </p:nvSpPr>
          <p:spPr bwMode="auto">
            <a:xfrm>
              <a:off x="112612654" y="106680694"/>
              <a:ext cx="22310" cy="22311"/>
            </a:xfrm>
            <a:custGeom>
              <a:avLst/>
              <a:gdLst>
                <a:gd name="T0" fmla="*/ 5 w 7"/>
                <a:gd name="T1" fmla="*/ 7 h 7"/>
                <a:gd name="T2" fmla="*/ 5 w 7"/>
                <a:gd name="T3" fmla="*/ 7 h 7"/>
              </a:gdLst>
              <a:ahLst/>
              <a:cxnLst>
                <a:cxn ang="0">
                  <a:pos x="T0" y="T1"/>
                </a:cxn>
                <a:cxn ang="0">
                  <a:pos x="T2" y="T3"/>
                </a:cxn>
              </a:cxnLst>
              <a:rect l="0" t="0" r="r" b="b"/>
              <a:pathLst>
                <a:path w="7" h="7">
                  <a:moveTo>
                    <a:pt x="5" y="7"/>
                  </a:moveTo>
                  <a:cubicBezTo>
                    <a:pt x="7" y="0"/>
                    <a:pt x="0" y="7"/>
                    <a:pt x="5"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2" name="Freeform 109"/>
            <p:cNvSpPr>
              <a:spLocks/>
            </p:cNvSpPr>
            <p:nvPr/>
          </p:nvSpPr>
          <p:spPr bwMode="auto">
            <a:xfrm>
              <a:off x="112660462" y="106718941"/>
              <a:ext cx="516325" cy="270911"/>
            </a:xfrm>
            <a:custGeom>
              <a:avLst/>
              <a:gdLst>
                <a:gd name="T0" fmla="*/ 162 w 162"/>
                <a:gd name="T1" fmla="*/ 48 h 85"/>
                <a:gd name="T2" fmla="*/ 52 w 162"/>
                <a:gd name="T3" fmla="*/ 0 h 85"/>
                <a:gd name="T4" fmla="*/ 0 w 162"/>
                <a:gd name="T5" fmla="*/ 85 h 85"/>
                <a:gd name="T6" fmla="*/ 102 w 162"/>
                <a:gd name="T7" fmla="*/ 85 h 85"/>
                <a:gd name="T8" fmla="*/ 162 w 162"/>
                <a:gd name="T9" fmla="*/ 48 h 85"/>
              </a:gdLst>
              <a:ahLst/>
              <a:cxnLst>
                <a:cxn ang="0">
                  <a:pos x="T0" y="T1"/>
                </a:cxn>
                <a:cxn ang="0">
                  <a:pos x="T2" y="T3"/>
                </a:cxn>
                <a:cxn ang="0">
                  <a:pos x="T4" y="T5"/>
                </a:cxn>
                <a:cxn ang="0">
                  <a:pos x="T6" y="T7"/>
                </a:cxn>
                <a:cxn ang="0">
                  <a:pos x="T8" y="T9"/>
                </a:cxn>
              </a:cxnLst>
              <a:rect l="0" t="0" r="r" b="b"/>
              <a:pathLst>
                <a:path w="162" h="85">
                  <a:moveTo>
                    <a:pt x="162" y="48"/>
                  </a:moveTo>
                  <a:cubicBezTo>
                    <a:pt x="150" y="14"/>
                    <a:pt x="86" y="18"/>
                    <a:pt x="52" y="0"/>
                  </a:cubicBezTo>
                  <a:cubicBezTo>
                    <a:pt x="33" y="24"/>
                    <a:pt x="19" y="57"/>
                    <a:pt x="0" y="85"/>
                  </a:cubicBezTo>
                  <a:cubicBezTo>
                    <a:pt x="102" y="85"/>
                    <a:pt x="102" y="85"/>
                    <a:pt x="102" y="85"/>
                  </a:cubicBezTo>
                  <a:cubicBezTo>
                    <a:pt x="117" y="67"/>
                    <a:pt x="136" y="53"/>
                    <a:pt x="162" y="4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3" name="Freeform 110"/>
            <p:cNvSpPr>
              <a:spLocks/>
            </p:cNvSpPr>
            <p:nvPr/>
          </p:nvSpPr>
          <p:spPr bwMode="auto">
            <a:xfrm>
              <a:off x="111513073" y="106718941"/>
              <a:ext cx="497202" cy="270911"/>
            </a:xfrm>
            <a:custGeom>
              <a:avLst/>
              <a:gdLst>
                <a:gd name="T0" fmla="*/ 125 w 156"/>
                <a:gd name="T1" fmla="*/ 27 h 85"/>
                <a:gd name="T2" fmla="*/ 118 w 156"/>
                <a:gd name="T3" fmla="*/ 2 h 85"/>
                <a:gd name="T4" fmla="*/ 60 w 156"/>
                <a:gd name="T5" fmla="*/ 18 h 85"/>
                <a:gd name="T6" fmla="*/ 0 w 156"/>
                <a:gd name="T7" fmla="*/ 39 h 85"/>
                <a:gd name="T8" fmla="*/ 12 w 156"/>
                <a:gd name="T9" fmla="*/ 52 h 85"/>
                <a:gd name="T10" fmla="*/ 37 w 156"/>
                <a:gd name="T11" fmla="*/ 85 h 85"/>
                <a:gd name="T12" fmla="*/ 156 w 156"/>
                <a:gd name="T13" fmla="*/ 85 h 85"/>
                <a:gd name="T14" fmla="*/ 125 w 156"/>
                <a:gd name="T15" fmla="*/ 27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85">
                  <a:moveTo>
                    <a:pt x="125" y="27"/>
                  </a:moveTo>
                  <a:cubicBezTo>
                    <a:pt x="122" y="19"/>
                    <a:pt x="117" y="10"/>
                    <a:pt x="118" y="2"/>
                  </a:cubicBezTo>
                  <a:cubicBezTo>
                    <a:pt x="100" y="0"/>
                    <a:pt x="81" y="13"/>
                    <a:pt x="60" y="18"/>
                  </a:cubicBezTo>
                  <a:cubicBezTo>
                    <a:pt x="36" y="23"/>
                    <a:pt x="14" y="24"/>
                    <a:pt x="0" y="39"/>
                  </a:cubicBezTo>
                  <a:cubicBezTo>
                    <a:pt x="2" y="44"/>
                    <a:pt x="8" y="48"/>
                    <a:pt x="12" y="52"/>
                  </a:cubicBezTo>
                  <a:cubicBezTo>
                    <a:pt x="20" y="59"/>
                    <a:pt x="29" y="71"/>
                    <a:pt x="37" y="85"/>
                  </a:cubicBezTo>
                  <a:cubicBezTo>
                    <a:pt x="156" y="85"/>
                    <a:pt x="156" y="85"/>
                    <a:pt x="156" y="85"/>
                  </a:cubicBezTo>
                  <a:cubicBezTo>
                    <a:pt x="144" y="67"/>
                    <a:pt x="134" y="47"/>
                    <a:pt x="125" y="2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grpSp>
      <p:sp>
        <p:nvSpPr>
          <p:cNvPr id="95" name="Rectangle 111"/>
          <p:cNvSpPr>
            <a:spLocks noChangeArrowheads="1"/>
          </p:cNvSpPr>
          <p:nvPr userDrawn="1"/>
        </p:nvSpPr>
        <p:spPr bwMode="auto">
          <a:xfrm>
            <a:off x="0" y="6248400"/>
            <a:ext cx="9144000" cy="609600"/>
          </a:xfrm>
          <a:prstGeom prst="rect">
            <a:avLst/>
          </a:prstGeom>
          <a:solidFill>
            <a:schemeClr val="accent3">
              <a:lumMod val="60000"/>
              <a:lumOff val="4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96" name="Rectangle 112"/>
          <p:cNvSpPr>
            <a:spLocks noChangeArrowheads="1"/>
          </p:cNvSpPr>
          <p:nvPr userDrawn="1"/>
        </p:nvSpPr>
        <p:spPr bwMode="auto">
          <a:xfrm>
            <a:off x="0" y="6723063"/>
            <a:ext cx="91440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
        <p:nvSpPr>
          <p:cNvPr id="94" name="Rectangle 112"/>
          <p:cNvSpPr>
            <a:spLocks noChangeArrowheads="1"/>
          </p:cNvSpPr>
          <p:nvPr userDrawn="1"/>
        </p:nvSpPr>
        <p:spPr bwMode="auto">
          <a:xfrm>
            <a:off x="2171700" y="1173163"/>
            <a:ext cx="69723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788" r:id="rId1"/>
  </p:sldLayoutIdLst>
  <p:hf hdr="0" ftr="0" dt="0"/>
  <p:txStyles>
    <p:titleStyle>
      <a:lvl1pPr algn="l" rtl="0" eaLnBrk="0" fontAlgn="base" hangingPunct="0">
        <a:spcBef>
          <a:spcPct val="0"/>
        </a:spcBef>
        <a:spcAft>
          <a:spcPct val="0"/>
        </a:spcAft>
        <a:defRPr sz="4000" kern="12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Times New Roman" pitchFamily="18" charset="0"/>
        </a:defRPr>
      </a:lvl2pPr>
      <a:lvl3pPr algn="l" rtl="0" eaLnBrk="0" fontAlgn="base" hangingPunct="0">
        <a:spcBef>
          <a:spcPct val="0"/>
        </a:spcBef>
        <a:spcAft>
          <a:spcPct val="0"/>
        </a:spcAft>
        <a:defRPr sz="4000">
          <a:solidFill>
            <a:schemeClr val="bg1"/>
          </a:solidFill>
          <a:latin typeface="Times New Roman" pitchFamily="18" charset="0"/>
        </a:defRPr>
      </a:lvl3pPr>
      <a:lvl4pPr algn="l" rtl="0" eaLnBrk="0" fontAlgn="base" hangingPunct="0">
        <a:spcBef>
          <a:spcPct val="0"/>
        </a:spcBef>
        <a:spcAft>
          <a:spcPct val="0"/>
        </a:spcAft>
        <a:defRPr sz="4000">
          <a:solidFill>
            <a:schemeClr val="bg1"/>
          </a:solidFill>
          <a:latin typeface="Times New Roman" pitchFamily="18" charset="0"/>
        </a:defRPr>
      </a:lvl4pPr>
      <a:lvl5pPr algn="l" rtl="0" eaLnBrk="0" fontAlgn="base" hangingPunct="0">
        <a:spcBef>
          <a:spcPct val="0"/>
        </a:spcBef>
        <a:spcAft>
          <a:spcPct val="0"/>
        </a:spcAft>
        <a:defRPr sz="4000">
          <a:solidFill>
            <a:schemeClr val="bg1"/>
          </a:solidFill>
          <a:latin typeface="Times New Roman" pitchFamily="18" charset="0"/>
        </a:defRPr>
      </a:lvl5pPr>
      <a:lvl6pPr marL="457200" algn="l" rtl="0" fontAlgn="base">
        <a:spcBef>
          <a:spcPct val="0"/>
        </a:spcBef>
        <a:spcAft>
          <a:spcPct val="0"/>
        </a:spcAft>
        <a:defRPr sz="4000">
          <a:solidFill>
            <a:schemeClr val="bg1"/>
          </a:solidFill>
          <a:latin typeface="Times New Roman" pitchFamily="18" charset="0"/>
        </a:defRPr>
      </a:lvl6pPr>
      <a:lvl7pPr marL="914400" algn="l" rtl="0" fontAlgn="base">
        <a:spcBef>
          <a:spcPct val="0"/>
        </a:spcBef>
        <a:spcAft>
          <a:spcPct val="0"/>
        </a:spcAft>
        <a:defRPr sz="4000">
          <a:solidFill>
            <a:schemeClr val="bg1"/>
          </a:solidFill>
          <a:latin typeface="Times New Roman" pitchFamily="18" charset="0"/>
        </a:defRPr>
      </a:lvl7pPr>
      <a:lvl8pPr marL="1371600" algn="l" rtl="0" fontAlgn="base">
        <a:spcBef>
          <a:spcPct val="0"/>
        </a:spcBef>
        <a:spcAft>
          <a:spcPct val="0"/>
        </a:spcAft>
        <a:defRPr sz="4000">
          <a:solidFill>
            <a:schemeClr val="bg1"/>
          </a:solidFill>
          <a:latin typeface="Times New Roman" pitchFamily="18" charset="0"/>
        </a:defRPr>
      </a:lvl8pPr>
      <a:lvl9pPr marL="1828800" algn="l" rtl="0" fontAlgn="base">
        <a:spcBef>
          <a:spcPct val="0"/>
        </a:spcBef>
        <a:spcAft>
          <a:spcPct val="0"/>
        </a:spcAft>
        <a:defRPr sz="4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3" name="Rectangle 2"/>
          <p:cNvSpPr>
            <a:spLocks noChangeArrowheads="1"/>
          </p:cNvSpPr>
          <p:nvPr userDrawn="1"/>
        </p:nvSpPr>
        <p:spPr bwMode="auto">
          <a:xfrm>
            <a:off x="2171700" y="0"/>
            <a:ext cx="6972300" cy="1566863"/>
          </a:xfrm>
          <a:prstGeom prst="rect">
            <a:avLst/>
          </a:prstGeom>
          <a:solidFill>
            <a:schemeClr val="accent3"/>
          </a:solidFill>
          <a:ln>
            <a:noFill/>
          </a:ln>
          <a:effectLst/>
        </p:spPr>
        <p:txBody>
          <a:bodyPr lIns="36576" tIns="36576" rIns="36576" bIns="36576"/>
          <a:lstStyle/>
          <a:p>
            <a:pPr>
              <a:defRPr/>
            </a:pPr>
            <a:endParaRPr lang="en-US">
              <a:solidFill>
                <a:prstClr val="black"/>
              </a:solidFill>
              <a:latin typeface="Arial" charset="0"/>
            </a:endParaRPr>
          </a:p>
        </p:txBody>
      </p:sp>
      <p:sp>
        <p:nvSpPr>
          <p:cNvPr id="9219" name="Title Placeholder 1"/>
          <p:cNvSpPr>
            <a:spLocks noGrp="1"/>
          </p:cNvSpPr>
          <p:nvPr>
            <p:ph type="title"/>
          </p:nvPr>
        </p:nvSpPr>
        <p:spPr bwMode="auto">
          <a:xfrm>
            <a:off x="2286000" y="476250"/>
            <a:ext cx="6553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Content with Text and Photo</a:t>
            </a:r>
          </a:p>
        </p:txBody>
      </p:sp>
      <p:sp>
        <p:nvSpPr>
          <p:cNvPr id="9220" name="Text Placeholder 2"/>
          <p:cNvSpPr>
            <a:spLocks noGrp="1"/>
          </p:cNvSpPr>
          <p:nvPr>
            <p:ph type="body" idx="1"/>
          </p:nvPr>
        </p:nvSpPr>
        <p:spPr bwMode="auto">
          <a:xfrm>
            <a:off x="2209800" y="1828800"/>
            <a:ext cx="662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9221" name="Group 3"/>
          <p:cNvGrpSpPr>
            <a:grpSpLocks/>
          </p:cNvGrpSpPr>
          <p:nvPr userDrawn="1"/>
        </p:nvGrpSpPr>
        <p:grpSpPr bwMode="auto">
          <a:xfrm>
            <a:off x="1588" y="0"/>
            <a:ext cx="1558925" cy="1566863"/>
            <a:chOff x="-42868" y="0"/>
            <a:chExt cx="1559309" cy="1566483"/>
          </a:xfrm>
        </p:grpSpPr>
        <p:sp>
          <p:nvSpPr>
            <p:cNvPr id="5" name="Rectangle 7"/>
            <p:cNvSpPr>
              <a:spLocks noChangeArrowheads="1"/>
            </p:cNvSpPr>
            <p:nvPr/>
          </p:nvSpPr>
          <p:spPr bwMode="auto">
            <a:xfrm>
              <a:off x="-42868" y="0"/>
              <a:ext cx="832055" cy="1566483"/>
            </a:xfrm>
            <a:prstGeom prst="rect">
              <a:avLst/>
            </a:prstGeom>
            <a:solidFill>
              <a:schemeClr val="accent4">
                <a:lumMod val="40000"/>
                <a:lumOff val="6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6" name="Rectangle 8"/>
            <p:cNvSpPr>
              <a:spLocks noChangeArrowheads="1"/>
            </p:cNvSpPr>
            <p:nvPr/>
          </p:nvSpPr>
          <p:spPr bwMode="auto">
            <a:xfrm>
              <a:off x="149266" y="0"/>
              <a:ext cx="242948" cy="1566483"/>
            </a:xfrm>
            <a:prstGeom prst="rect">
              <a:avLst/>
            </a:prstGeom>
            <a:solidFill>
              <a:schemeClr val="accent4">
                <a:lumMod val="20000"/>
                <a:lumOff val="8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7" name="Rectangle 9"/>
            <p:cNvSpPr>
              <a:spLocks noChangeArrowheads="1"/>
            </p:cNvSpPr>
            <p:nvPr/>
          </p:nvSpPr>
          <p:spPr bwMode="auto">
            <a:xfrm>
              <a:off x="924157" y="0"/>
              <a:ext cx="422379" cy="1566483"/>
            </a:xfrm>
            <a:prstGeom prst="rect">
              <a:avLst/>
            </a:prstGeom>
            <a:solidFill>
              <a:schemeClr val="accent5"/>
            </a:solidFill>
            <a:ln>
              <a:noFill/>
            </a:ln>
            <a:effectLst/>
          </p:spPr>
          <p:txBody>
            <a:bodyPr lIns="36576" tIns="36576" rIns="36576" bIns="36576"/>
            <a:lstStyle/>
            <a:p>
              <a:pPr>
                <a:defRPr/>
              </a:pPr>
              <a:endParaRPr lang="en-US">
                <a:solidFill>
                  <a:prstClr val="black"/>
                </a:solidFill>
                <a:latin typeface="Arial" charset="0"/>
              </a:endParaRPr>
            </a:p>
          </p:txBody>
        </p:sp>
        <p:sp>
          <p:nvSpPr>
            <p:cNvPr id="8" name="Rectangle 10"/>
            <p:cNvSpPr>
              <a:spLocks noChangeArrowheads="1"/>
            </p:cNvSpPr>
            <p:nvPr/>
          </p:nvSpPr>
          <p:spPr bwMode="auto">
            <a:xfrm>
              <a:off x="1097238" y="0"/>
              <a:ext cx="39697" cy="1566483"/>
            </a:xfrm>
            <a:prstGeom prst="rect">
              <a:avLst/>
            </a:prstGeom>
            <a:solidFill>
              <a:schemeClr val="bg1"/>
            </a:solidFill>
            <a:ln>
              <a:noFill/>
            </a:ln>
            <a:effectLst/>
          </p:spPr>
          <p:txBody>
            <a:bodyPr lIns="36576" tIns="36576" rIns="36576" bIns="36576"/>
            <a:lstStyle/>
            <a:p>
              <a:pPr>
                <a:defRPr/>
              </a:pPr>
              <a:endParaRPr lang="en-US">
                <a:solidFill>
                  <a:prstClr val="black"/>
                </a:solidFill>
                <a:latin typeface="Arial" charset="0"/>
              </a:endParaRPr>
            </a:p>
          </p:txBody>
        </p:sp>
        <p:sp>
          <p:nvSpPr>
            <p:cNvPr id="9" name="Rectangle 19"/>
            <p:cNvSpPr>
              <a:spLocks noChangeArrowheads="1"/>
            </p:cNvSpPr>
            <p:nvPr/>
          </p:nvSpPr>
          <p:spPr bwMode="auto">
            <a:xfrm>
              <a:off x="1340185" y="0"/>
              <a:ext cx="176256" cy="1566483"/>
            </a:xfrm>
            <a:prstGeom prst="rect">
              <a:avLst/>
            </a:prstGeom>
            <a:solidFill>
              <a:schemeClr val="accent6"/>
            </a:solidFill>
            <a:ln>
              <a:noFill/>
            </a:ln>
            <a:effectLst/>
          </p:spPr>
          <p:txBody>
            <a:bodyPr lIns="36576" tIns="36576" rIns="36576" bIns="36576"/>
            <a:lstStyle/>
            <a:p>
              <a:pPr>
                <a:defRPr/>
              </a:pPr>
              <a:endParaRPr lang="en-US">
                <a:solidFill>
                  <a:prstClr val="black"/>
                </a:solidFill>
                <a:latin typeface="Arial" charset="0"/>
              </a:endParaRPr>
            </a:p>
          </p:txBody>
        </p:sp>
      </p:grpSp>
      <p:grpSp>
        <p:nvGrpSpPr>
          <p:cNvPr id="3" name="Group 37"/>
          <p:cNvGrpSpPr>
            <a:grpSpLocks/>
          </p:cNvGrpSpPr>
          <p:nvPr userDrawn="1"/>
        </p:nvGrpSpPr>
        <p:grpSpPr bwMode="auto">
          <a:xfrm flipH="1">
            <a:off x="717176" y="131055"/>
            <a:ext cx="1425152" cy="1435997"/>
            <a:chOff x="111513073" y="105313389"/>
            <a:chExt cx="1663714" cy="1676463"/>
          </a:xfrm>
          <a:solidFill>
            <a:schemeClr val="accent4"/>
          </a:solidFill>
        </p:grpSpPr>
        <p:sp>
          <p:nvSpPr>
            <p:cNvPr id="11" name="Freeform 38"/>
            <p:cNvSpPr>
              <a:spLocks noEditPoints="1"/>
            </p:cNvSpPr>
            <p:nvPr/>
          </p:nvSpPr>
          <p:spPr bwMode="auto">
            <a:xfrm>
              <a:off x="111653309" y="105313389"/>
              <a:ext cx="1262128" cy="1485231"/>
            </a:xfrm>
            <a:custGeom>
              <a:avLst/>
              <a:gdLst>
                <a:gd name="T0" fmla="*/ 101 w 396"/>
                <a:gd name="T1" fmla="*/ 58 h 466"/>
                <a:gd name="T2" fmla="*/ 99 w 396"/>
                <a:gd name="T3" fmla="*/ 67 h 466"/>
                <a:gd name="T4" fmla="*/ 97 w 396"/>
                <a:gd name="T5" fmla="*/ 89 h 466"/>
                <a:gd name="T6" fmla="*/ 67 w 396"/>
                <a:gd name="T7" fmla="*/ 154 h 466"/>
                <a:gd name="T8" fmla="*/ 62 w 396"/>
                <a:gd name="T9" fmla="*/ 126 h 466"/>
                <a:gd name="T10" fmla="*/ 19 w 396"/>
                <a:gd name="T11" fmla="*/ 360 h 466"/>
                <a:gd name="T12" fmla="*/ 42 w 396"/>
                <a:gd name="T13" fmla="*/ 278 h 466"/>
                <a:gd name="T14" fmla="*/ 110 w 396"/>
                <a:gd name="T15" fmla="*/ 385 h 466"/>
                <a:gd name="T16" fmla="*/ 85 w 396"/>
                <a:gd name="T17" fmla="*/ 266 h 466"/>
                <a:gd name="T18" fmla="*/ 127 w 396"/>
                <a:gd name="T19" fmla="*/ 207 h 466"/>
                <a:gd name="T20" fmla="*/ 207 w 396"/>
                <a:gd name="T21" fmla="*/ 151 h 466"/>
                <a:gd name="T22" fmla="*/ 184 w 396"/>
                <a:gd name="T23" fmla="*/ 140 h 466"/>
                <a:gd name="T24" fmla="*/ 209 w 396"/>
                <a:gd name="T25" fmla="*/ 126 h 466"/>
                <a:gd name="T26" fmla="*/ 223 w 396"/>
                <a:gd name="T27" fmla="*/ 190 h 466"/>
                <a:gd name="T28" fmla="*/ 294 w 396"/>
                <a:gd name="T29" fmla="*/ 237 h 466"/>
                <a:gd name="T30" fmla="*/ 244 w 396"/>
                <a:gd name="T31" fmla="*/ 331 h 466"/>
                <a:gd name="T32" fmla="*/ 216 w 396"/>
                <a:gd name="T33" fmla="*/ 395 h 466"/>
                <a:gd name="T34" fmla="*/ 276 w 396"/>
                <a:gd name="T35" fmla="*/ 374 h 466"/>
                <a:gd name="T36" fmla="*/ 112 w 396"/>
                <a:gd name="T37" fmla="*/ 429 h 466"/>
                <a:gd name="T38" fmla="*/ 287 w 396"/>
                <a:gd name="T39" fmla="*/ 466 h 466"/>
                <a:gd name="T40" fmla="*/ 356 w 396"/>
                <a:gd name="T41" fmla="*/ 337 h 466"/>
                <a:gd name="T42" fmla="*/ 19 w 396"/>
                <a:gd name="T43" fmla="*/ 363 h 466"/>
                <a:gd name="T44" fmla="*/ 34 w 396"/>
                <a:gd name="T45" fmla="*/ 209 h 466"/>
                <a:gd name="T46" fmla="*/ 35 w 396"/>
                <a:gd name="T47" fmla="*/ 275 h 466"/>
                <a:gd name="T48" fmla="*/ 39 w 396"/>
                <a:gd name="T49" fmla="*/ 191 h 466"/>
                <a:gd name="T50" fmla="*/ 60 w 396"/>
                <a:gd name="T51" fmla="*/ 340 h 466"/>
                <a:gd name="T52" fmla="*/ 62 w 396"/>
                <a:gd name="T53" fmla="*/ 167 h 466"/>
                <a:gd name="T54" fmla="*/ 145 w 396"/>
                <a:gd name="T55" fmla="*/ 119 h 466"/>
                <a:gd name="T56" fmla="*/ 110 w 396"/>
                <a:gd name="T57" fmla="*/ 115 h 466"/>
                <a:gd name="T58" fmla="*/ 90 w 396"/>
                <a:gd name="T59" fmla="*/ 120 h 466"/>
                <a:gd name="T60" fmla="*/ 85 w 396"/>
                <a:gd name="T61" fmla="*/ 133 h 466"/>
                <a:gd name="T62" fmla="*/ 96 w 396"/>
                <a:gd name="T63" fmla="*/ 142 h 466"/>
                <a:gd name="T64" fmla="*/ 108 w 396"/>
                <a:gd name="T65" fmla="*/ 97 h 466"/>
                <a:gd name="T66" fmla="*/ 106 w 396"/>
                <a:gd name="T67" fmla="*/ 112 h 466"/>
                <a:gd name="T68" fmla="*/ 119 w 396"/>
                <a:gd name="T69" fmla="*/ 110 h 466"/>
                <a:gd name="T70" fmla="*/ 124 w 396"/>
                <a:gd name="T71" fmla="*/ 154 h 466"/>
                <a:gd name="T72" fmla="*/ 117 w 396"/>
                <a:gd name="T73" fmla="*/ 154 h 466"/>
                <a:gd name="T74" fmla="*/ 133 w 396"/>
                <a:gd name="T75" fmla="*/ 112 h 466"/>
                <a:gd name="T76" fmla="*/ 151 w 396"/>
                <a:gd name="T77" fmla="*/ 133 h 466"/>
                <a:gd name="T78" fmla="*/ 223 w 396"/>
                <a:gd name="T79" fmla="*/ 154 h 466"/>
                <a:gd name="T80" fmla="*/ 264 w 396"/>
                <a:gd name="T81" fmla="*/ 69 h 466"/>
                <a:gd name="T82" fmla="*/ 266 w 396"/>
                <a:gd name="T83" fmla="*/ 67 h 466"/>
                <a:gd name="T84" fmla="*/ 227 w 396"/>
                <a:gd name="T85" fmla="*/ 120 h 466"/>
                <a:gd name="T86" fmla="*/ 259 w 396"/>
                <a:gd name="T87" fmla="*/ 41 h 466"/>
                <a:gd name="T88" fmla="*/ 250 w 396"/>
                <a:gd name="T89" fmla="*/ 76 h 466"/>
                <a:gd name="T90" fmla="*/ 241 w 396"/>
                <a:gd name="T91" fmla="*/ 90 h 466"/>
                <a:gd name="T92" fmla="*/ 232 w 396"/>
                <a:gd name="T93" fmla="*/ 112 h 466"/>
                <a:gd name="T94" fmla="*/ 241 w 396"/>
                <a:gd name="T95" fmla="*/ 220 h 466"/>
                <a:gd name="T96" fmla="*/ 259 w 396"/>
                <a:gd name="T97" fmla="*/ 101 h 466"/>
                <a:gd name="T98" fmla="*/ 248 w 396"/>
                <a:gd name="T99" fmla="*/ 97 h 466"/>
                <a:gd name="T100" fmla="*/ 253 w 396"/>
                <a:gd name="T101" fmla="*/ 83 h 466"/>
                <a:gd name="T102" fmla="*/ 266 w 396"/>
                <a:gd name="T103" fmla="*/ 198 h 466"/>
                <a:gd name="T104" fmla="*/ 264 w 396"/>
                <a:gd name="T105" fmla="*/ 74 h 466"/>
                <a:gd name="T106" fmla="*/ 170 w 396"/>
                <a:gd name="T107" fmla="*/ 361 h 466"/>
                <a:gd name="T108" fmla="*/ 181 w 396"/>
                <a:gd name="T109" fmla="*/ 383 h 466"/>
                <a:gd name="T110" fmla="*/ 232 w 396"/>
                <a:gd name="T111" fmla="*/ 36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6" h="466">
                  <a:moveTo>
                    <a:pt x="298" y="55"/>
                  </a:moveTo>
                  <a:cubicBezTo>
                    <a:pt x="281" y="40"/>
                    <a:pt x="242" y="5"/>
                    <a:pt x="207" y="19"/>
                  </a:cubicBezTo>
                  <a:cubicBezTo>
                    <a:pt x="181" y="0"/>
                    <a:pt x="136" y="21"/>
                    <a:pt x="117" y="35"/>
                  </a:cubicBezTo>
                  <a:cubicBezTo>
                    <a:pt x="116" y="36"/>
                    <a:pt x="91" y="54"/>
                    <a:pt x="101" y="58"/>
                  </a:cubicBezTo>
                  <a:cubicBezTo>
                    <a:pt x="101" y="56"/>
                    <a:pt x="101" y="54"/>
                    <a:pt x="104" y="55"/>
                  </a:cubicBezTo>
                  <a:cubicBezTo>
                    <a:pt x="104" y="57"/>
                    <a:pt x="102" y="58"/>
                    <a:pt x="101" y="58"/>
                  </a:cubicBezTo>
                  <a:cubicBezTo>
                    <a:pt x="101" y="60"/>
                    <a:pt x="101" y="61"/>
                    <a:pt x="101" y="62"/>
                  </a:cubicBezTo>
                  <a:cubicBezTo>
                    <a:pt x="103" y="62"/>
                    <a:pt x="104" y="59"/>
                    <a:pt x="104" y="62"/>
                  </a:cubicBezTo>
                  <a:cubicBezTo>
                    <a:pt x="104" y="64"/>
                    <a:pt x="102" y="65"/>
                    <a:pt x="101" y="66"/>
                  </a:cubicBezTo>
                  <a:cubicBezTo>
                    <a:pt x="101" y="67"/>
                    <a:pt x="101" y="68"/>
                    <a:pt x="99" y="67"/>
                  </a:cubicBezTo>
                  <a:cubicBezTo>
                    <a:pt x="99" y="69"/>
                    <a:pt x="99" y="71"/>
                    <a:pt x="97" y="71"/>
                  </a:cubicBezTo>
                  <a:cubicBezTo>
                    <a:pt x="98" y="70"/>
                    <a:pt x="97" y="67"/>
                    <a:pt x="99" y="67"/>
                  </a:cubicBezTo>
                  <a:cubicBezTo>
                    <a:pt x="99" y="66"/>
                    <a:pt x="99" y="65"/>
                    <a:pt x="101" y="66"/>
                  </a:cubicBezTo>
                  <a:cubicBezTo>
                    <a:pt x="101" y="64"/>
                    <a:pt x="101" y="63"/>
                    <a:pt x="101" y="62"/>
                  </a:cubicBezTo>
                  <a:cubicBezTo>
                    <a:pt x="94" y="72"/>
                    <a:pt x="92" y="86"/>
                    <a:pt x="81" y="101"/>
                  </a:cubicBezTo>
                  <a:cubicBezTo>
                    <a:pt x="81" y="103"/>
                    <a:pt x="82" y="104"/>
                    <a:pt x="83" y="105"/>
                  </a:cubicBezTo>
                  <a:cubicBezTo>
                    <a:pt x="85" y="99"/>
                    <a:pt x="89" y="95"/>
                    <a:pt x="94" y="92"/>
                  </a:cubicBezTo>
                  <a:cubicBezTo>
                    <a:pt x="94" y="90"/>
                    <a:pt x="96" y="89"/>
                    <a:pt x="97" y="89"/>
                  </a:cubicBezTo>
                  <a:cubicBezTo>
                    <a:pt x="98" y="87"/>
                    <a:pt x="97" y="85"/>
                    <a:pt x="99" y="85"/>
                  </a:cubicBezTo>
                  <a:cubicBezTo>
                    <a:pt x="99" y="86"/>
                    <a:pt x="99" y="89"/>
                    <a:pt x="97" y="89"/>
                  </a:cubicBezTo>
                  <a:cubicBezTo>
                    <a:pt x="97" y="90"/>
                    <a:pt x="97" y="91"/>
                    <a:pt x="97" y="92"/>
                  </a:cubicBezTo>
                  <a:cubicBezTo>
                    <a:pt x="100" y="93"/>
                    <a:pt x="103" y="84"/>
                    <a:pt x="104" y="89"/>
                  </a:cubicBezTo>
                  <a:cubicBezTo>
                    <a:pt x="86" y="114"/>
                    <a:pt x="77" y="148"/>
                    <a:pt x="65" y="179"/>
                  </a:cubicBezTo>
                  <a:cubicBezTo>
                    <a:pt x="64" y="169"/>
                    <a:pt x="71" y="162"/>
                    <a:pt x="67" y="154"/>
                  </a:cubicBezTo>
                  <a:cubicBezTo>
                    <a:pt x="67" y="154"/>
                    <a:pt x="66" y="154"/>
                    <a:pt x="65" y="154"/>
                  </a:cubicBezTo>
                  <a:cubicBezTo>
                    <a:pt x="65" y="157"/>
                    <a:pt x="66" y="161"/>
                    <a:pt x="64" y="161"/>
                  </a:cubicBezTo>
                  <a:cubicBezTo>
                    <a:pt x="64" y="163"/>
                    <a:pt x="61" y="162"/>
                    <a:pt x="64" y="161"/>
                  </a:cubicBezTo>
                  <a:cubicBezTo>
                    <a:pt x="64" y="156"/>
                    <a:pt x="59" y="150"/>
                    <a:pt x="65" y="154"/>
                  </a:cubicBezTo>
                  <a:cubicBezTo>
                    <a:pt x="61" y="139"/>
                    <a:pt x="68" y="127"/>
                    <a:pt x="73" y="113"/>
                  </a:cubicBezTo>
                  <a:cubicBezTo>
                    <a:pt x="67" y="116"/>
                    <a:pt x="67" y="124"/>
                    <a:pt x="62" y="126"/>
                  </a:cubicBezTo>
                  <a:cubicBezTo>
                    <a:pt x="62" y="123"/>
                    <a:pt x="64" y="122"/>
                    <a:pt x="64" y="119"/>
                  </a:cubicBezTo>
                  <a:cubicBezTo>
                    <a:pt x="51" y="128"/>
                    <a:pt x="53" y="148"/>
                    <a:pt x="44" y="158"/>
                  </a:cubicBezTo>
                  <a:cubicBezTo>
                    <a:pt x="42" y="150"/>
                    <a:pt x="37" y="142"/>
                    <a:pt x="42" y="135"/>
                  </a:cubicBezTo>
                  <a:cubicBezTo>
                    <a:pt x="40" y="128"/>
                    <a:pt x="48" y="122"/>
                    <a:pt x="41" y="120"/>
                  </a:cubicBezTo>
                  <a:cubicBezTo>
                    <a:pt x="19" y="177"/>
                    <a:pt x="38" y="270"/>
                    <a:pt x="21" y="353"/>
                  </a:cubicBezTo>
                  <a:cubicBezTo>
                    <a:pt x="21" y="355"/>
                    <a:pt x="22" y="359"/>
                    <a:pt x="19" y="360"/>
                  </a:cubicBezTo>
                  <a:cubicBezTo>
                    <a:pt x="16" y="354"/>
                    <a:pt x="18" y="334"/>
                    <a:pt x="14" y="335"/>
                  </a:cubicBezTo>
                  <a:cubicBezTo>
                    <a:pt x="13" y="339"/>
                    <a:pt x="16" y="347"/>
                    <a:pt x="12" y="347"/>
                  </a:cubicBezTo>
                  <a:cubicBezTo>
                    <a:pt x="12" y="345"/>
                    <a:pt x="13" y="341"/>
                    <a:pt x="11" y="340"/>
                  </a:cubicBezTo>
                  <a:cubicBezTo>
                    <a:pt x="11" y="355"/>
                    <a:pt x="3" y="361"/>
                    <a:pt x="0" y="372"/>
                  </a:cubicBezTo>
                  <a:cubicBezTo>
                    <a:pt x="7" y="378"/>
                    <a:pt x="14" y="382"/>
                    <a:pt x="25" y="385"/>
                  </a:cubicBezTo>
                  <a:cubicBezTo>
                    <a:pt x="48" y="360"/>
                    <a:pt x="33" y="301"/>
                    <a:pt x="42" y="278"/>
                  </a:cubicBezTo>
                  <a:cubicBezTo>
                    <a:pt x="59" y="321"/>
                    <a:pt x="61" y="364"/>
                    <a:pt x="37" y="395"/>
                  </a:cubicBezTo>
                  <a:cubicBezTo>
                    <a:pt x="44" y="396"/>
                    <a:pt x="51" y="397"/>
                    <a:pt x="55" y="392"/>
                  </a:cubicBezTo>
                  <a:cubicBezTo>
                    <a:pt x="49" y="387"/>
                    <a:pt x="60" y="370"/>
                    <a:pt x="64" y="369"/>
                  </a:cubicBezTo>
                  <a:cubicBezTo>
                    <a:pt x="66" y="353"/>
                    <a:pt x="62" y="344"/>
                    <a:pt x="65" y="330"/>
                  </a:cubicBezTo>
                  <a:cubicBezTo>
                    <a:pt x="69" y="349"/>
                    <a:pt x="67" y="374"/>
                    <a:pt x="62" y="390"/>
                  </a:cubicBezTo>
                  <a:cubicBezTo>
                    <a:pt x="76" y="394"/>
                    <a:pt x="100" y="385"/>
                    <a:pt x="110" y="385"/>
                  </a:cubicBezTo>
                  <a:cubicBezTo>
                    <a:pt x="109" y="382"/>
                    <a:pt x="108" y="380"/>
                    <a:pt x="106" y="379"/>
                  </a:cubicBezTo>
                  <a:cubicBezTo>
                    <a:pt x="106" y="381"/>
                    <a:pt x="104" y="380"/>
                    <a:pt x="106" y="379"/>
                  </a:cubicBezTo>
                  <a:cubicBezTo>
                    <a:pt x="89" y="359"/>
                    <a:pt x="57" y="262"/>
                    <a:pt x="90" y="239"/>
                  </a:cubicBezTo>
                  <a:cubicBezTo>
                    <a:pt x="97" y="235"/>
                    <a:pt x="104" y="237"/>
                    <a:pt x="112" y="232"/>
                  </a:cubicBezTo>
                  <a:cubicBezTo>
                    <a:pt x="115" y="237"/>
                    <a:pt x="124" y="235"/>
                    <a:pt x="127" y="239"/>
                  </a:cubicBezTo>
                  <a:cubicBezTo>
                    <a:pt x="112" y="247"/>
                    <a:pt x="87" y="245"/>
                    <a:pt x="85" y="266"/>
                  </a:cubicBezTo>
                  <a:cubicBezTo>
                    <a:pt x="87" y="266"/>
                    <a:pt x="87" y="270"/>
                    <a:pt x="89" y="271"/>
                  </a:cubicBezTo>
                  <a:cubicBezTo>
                    <a:pt x="112" y="263"/>
                    <a:pt x="137" y="265"/>
                    <a:pt x="158" y="252"/>
                  </a:cubicBezTo>
                  <a:cubicBezTo>
                    <a:pt x="155" y="241"/>
                    <a:pt x="160" y="235"/>
                    <a:pt x="152" y="225"/>
                  </a:cubicBezTo>
                  <a:cubicBezTo>
                    <a:pt x="138" y="226"/>
                    <a:pt x="109" y="225"/>
                    <a:pt x="94" y="234"/>
                  </a:cubicBezTo>
                  <a:cubicBezTo>
                    <a:pt x="97" y="229"/>
                    <a:pt x="98" y="221"/>
                    <a:pt x="104" y="218"/>
                  </a:cubicBezTo>
                  <a:cubicBezTo>
                    <a:pt x="117" y="225"/>
                    <a:pt x="117" y="209"/>
                    <a:pt x="127" y="207"/>
                  </a:cubicBezTo>
                  <a:cubicBezTo>
                    <a:pt x="130" y="216"/>
                    <a:pt x="137" y="221"/>
                    <a:pt x="147" y="223"/>
                  </a:cubicBezTo>
                  <a:cubicBezTo>
                    <a:pt x="160" y="218"/>
                    <a:pt x="184" y="204"/>
                    <a:pt x="198" y="207"/>
                  </a:cubicBezTo>
                  <a:cubicBezTo>
                    <a:pt x="206" y="195"/>
                    <a:pt x="210" y="176"/>
                    <a:pt x="214" y="167"/>
                  </a:cubicBezTo>
                  <a:cubicBezTo>
                    <a:pt x="215" y="164"/>
                    <a:pt x="217" y="163"/>
                    <a:pt x="216" y="159"/>
                  </a:cubicBezTo>
                  <a:cubicBezTo>
                    <a:pt x="214" y="159"/>
                    <a:pt x="214" y="157"/>
                    <a:pt x="214" y="154"/>
                  </a:cubicBezTo>
                  <a:cubicBezTo>
                    <a:pt x="208" y="157"/>
                    <a:pt x="211" y="154"/>
                    <a:pt x="207" y="151"/>
                  </a:cubicBezTo>
                  <a:cubicBezTo>
                    <a:pt x="205" y="152"/>
                    <a:pt x="207" y="157"/>
                    <a:pt x="204" y="158"/>
                  </a:cubicBezTo>
                  <a:cubicBezTo>
                    <a:pt x="203" y="154"/>
                    <a:pt x="203" y="150"/>
                    <a:pt x="198" y="151"/>
                  </a:cubicBezTo>
                  <a:cubicBezTo>
                    <a:pt x="198" y="158"/>
                    <a:pt x="195" y="154"/>
                    <a:pt x="191" y="159"/>
                  </a:cubicBezTo>
                  <a:cubicBezTo>
                    <a:pt x="190" y="150"/>
                    <a:pt x="197" y="140"/>
                    <a:pt x="191" y="133"/>
                  </a:cubicBezTo>
                  <a:cubicBezTo>
                    <a:pt x="191" y="138"/>
                    <a:pt x="190" y="143"/>
                    <a:pt x="188" y="145"/>
                  </a:cubicBezTo>
                  <a:cubicBezTo>
                    <a:pt x="188" y="143"/>
                    <a:pt x="188" y="139"/>
                    <a:pt x="184" y="140"/>
                  </a:cubicBezTo>
                  <a:cubicBezTo>
                    <a:pt x="184" y="146"/>
                    <a:pt x="183" y="151"/>
                    <a:pt x="181" y="154"/>
                  </a:cubicBezTo>
                  <a:cubicBezTo>
                    <a:pt x="181" y="141"/>
                    <a:pt x="181" y="126"/>
                    <a:pt x="186" y="117"/>
                  </a:cubicBezTo>
                  <a:cubicBezTo>
                    <a:pt x="185" y="125"/>
                    <a:pt x="190" y="128"/>
                    <a:pt x="191" y="133"/>
                  </a:cubicBezTo>
                  <a:cubicBezTo>
                    <a:pt x="192" y="129"/>
                    <a:pt x="189" y="121"/>
                    <a:pt x="193" y="120"/>
                  </a:cubicBezTo>
                  <a:cubicBezTo>
                    <a:pt x="192" y="130"/>
                    <a:pt x="203" y="114"/>
                    <a:pt x="200" y="126"/>
                  </a:cubicBezTo>
                  <a:cubicBezTo>
                    <a:pt x="204" y="120"/>
                    <a:pt x="207" y="117"/>
                    <a:pt x="209" y="126"/>
                  </a:cubicBezTo>
                  <a:cubicBezTo>
                    <a:pt x="210" y="112"/>
                    <a:pt x="214" y="121"/>
                    <a:pt x="218" y="110"/>
                  </a:cubicBezTo>
                  <a:cubicBezTo>
                    <a:pt x="227" y="124"/>
                    <a:pt x="222" y="130"/>
                    <a:pt x="221" y="147"/>
                  </a:cubicBezTo>
                  <a:cubicBezTo>
                    <a:pt x="222" y="141"/>
                    <a:pt x="218" y="139"/>
                    <a:pt x="218" y="133"/>
                  </a:cubicBezTo>
                  <a:cubicBezTo>
                    <a:pt x="213" y="120"/>
                    <a:pt x="220" y="157"/>
                    <a:pt x="216" y="159"/>
                  </a:cubicBezTo>
                  <a:cubicBezTo>
                    <a:pt x="222" y="168"/>
                    <a:pt x="219" y="194"/>
                    <a:pt x="227" y="175"/>
                  </a:cubicBezTo>
                  <a:cubicBezTo>
                    <a:pt x="228" y="186"/>
                    <a:pt x="225" y="186"/>
                    <a:pt x="223" y="190"/>
                  </a:cubicBezTo>
                  <a:cubicBezTo>
                    <a:pt x="226" y="191"/>
                    <a:pt x="223" y="198"/>
                    <a:pt x="228" y="197"/>
                  </a:cubicBezTo>
                  <a:cubicBezTo>
                    <a:pt x="235" y="195"/>
                    <a:pt x="229" y="182"/>
                    <a:pt x="236" y="181"/>
                  </a:cubicBezTo>
                  <a:cubicBezTo>
                    <a:pt x="237" y="190"/>
                    <a:pt x="246" y="194"/>
                    <a:pt x="243" y="204"/>
                  </a:cubicBezTo>
                  <a:cubicBezTo>
                    <a:pt x="213" y="205"/>
                    <a:pt x="177" y="223"/>
                    <a:pt x="197" y="252"/>
                  </a:cubicBezTo>
                  <a:cubicBezTo>
                    <a:pt x="226" y="249"/>
                    <a:pt x="245" y="241"/>
                    <a:pt x="276" y="252"/>
                  </a:cubicBezTo>
                  <a:cubicBezTo>
                    <a:pt x="275" y="244"/>
                    <a:pt x="286" y="241"/>
                    <a:pt x="294" y="237"/>
                  </a:cubicBezTo>
                  <a:cubicBezTo>
                    <a:pt x="303" y="269"/>
                    <a:pt x="297" y="324"/>
                    <a:pt x="259" y="319"/>
                  </a:cubicBezTo>
                  <a:cubicBezTo>
                    <a:pt x="246" y="317"/>
                    <a:pt x="240" y="304"/>
                    <a:pt x="227" y="299"/>
                  </a:cubicBezTo>
                  <a:cubicBezTo>
                    <a:pt x="221" y="302"/>
                    <a:pt x="212" y="308"/>
                    <a:pt x="204" y="303"/>
                  </a:cubicBezTo>
                  <a:cubicBezTo>
                    <a:pt x="195" y="325"/>
                    <a:pt x="173" y="308"/>
                    <a:pt x="158" y="319"/>
                  </a:cubicBezTo>
                  <a:cubicBezTo>
                    <a:pt x="181" y="339"/>
                    <a:pt x="219" y="338"/>
                    <a:pt x="236" y="314"/>
                  </a:cubicBezTo>
                  <a:cubicBezTo>
                    <a:pt x="243" y="315"/>
                    <a:pt x="245" y="322"/>
                    <a:pt x="244" y="331"/>
                  </a:cubicBezTo>
                  <a:cubicBezTo>
                    <a:pt x="217" y="340"/>
                    <a:pt x="174" y="353"/>
                    <a:pt x="142" y="346"/>
                  </a:cubicBezTo>
                  <a:cubicBezTo>
                    <a:pt x="139" y="330"/>
                    <a:pt x="148" y="325"/>
                    <a:pt x="149" y="314"/>
                  </a:cubicBezTo>
                  <a:cubicBezTo>
                    <a:pt x="134" y="326"/>
                    <a:pt x="121" y="348"/>
                    <a:pt x="104" y="353"/>
                  </a:cubicBezTo>
                  <a:cubicBezTo>
                    <a:pt x="111" y="355"/>
                    <a:pt x="115" y="360"/>
                    <a:pt x="119" y="365"/>
                  </a:cubicBezTo>
                  <a:cubicBezTo>
                    <a:pt x="159" y="347"/>
                    <a:pt x="163" y="398"/>
                    <a:pt x="204" y="400"/>
                  </a:cubicBezTo>
                  <a:cubicBezTo>
                    <a:pt x="209" y="400"/>
                    <a:pt x="211" y="396"/>
                    <a:pt x="216" y="395"/>
                  </a:cubicBezTo>
                  <a:cubicBezTo>
                    <a:pt x="216" y="397"/>
                    <a:pt x="216" y="399"/>
                    <a:pt x="216" y="400"/>
                  </a:cubicBezTo>
                  <a:cubicBezTo>
                    <a:pt x="218" y="397"/>
                    <a:pt x="224" y="398"/>
                    <a:pt x="227" y="395"/>
                  </a:cubicBezTo>
                  <a:cubicBezTo>
                    <a:pt x="225" y="395"/>
                    <a:pt x="224" y="393"/>
                    <a:pt x="223" y="392"/>
                  </a:cubicBezTo>
                  <a:cubicBezTo>
                    <a:pt x="232" y="385"/>
                    <a:pt x="243" y="375"/>
                    <a:pt x="239" y="365"/>
                  </a:cubicBezTo>
                  <a:cubicBezTo>
                    <a:pt x="255" y="359"/>
                    <a:pt x="255" y="337"/>
                    <a:pt x="276" y="337"/>
                  </a:cubicBezTo>
                  <a:cubicBezTo>
                    <a:pt x="281" y="347"/>
                    <a:pt x="273" y="359"/>
                    <a:pt x="276" y="374"/>
                  </a:cubicBezTo>
                  <a:cubicBezTo>
                    <a:pt x="260" y="414"/>
                    <a:pt x="215" y="459"/>
                    <a:pt x="163" y="427"/>
                  </a:cubicBezTo>
                  <a:cubicBezTo>
                    <a:pt x="155" y="414"/>
                    <a:pt x="141" y="408"/>
                    <a:pt x="133" y="395"/>
                  </a:cubicBezTo>
                  <a:cubicBezTo>
                    <a:pt x="133" y="399"/>
                    <a:pt x="127" y="396"/>
                    <a:pt x="127" y="393"/>
                  </a:cubicBezTo>
                  <a:cubicBezTo>
                    <a:pt x="122" y="390"/>
                    <a:pt x="116" y="391"/>
                    <a:pt x="110" y="385"/>
                  </a:cubicBezTo>
                  <a:cubicBezTo>
                    <a:pt x="110" y="392"/>
                    <a:pt x="119" y="391"/>
                    <a:pt x="119" y="399"/>
                  </a:cubicBezTo>
                  <a:cubicBezTo>
                    <a:pt x="113" y="404"/>
                    <a:pt x="106" y="418"/>
                    <a:pt x="112" y="429"/>
                  </a:cubicBezTo>
                  <a:cubicBezTo>
                    <a:pt x="116" y="423"/>
                    <a:pt x="120" y="419"/>
                    <a:pt x="126" y="415"/>
                  </a:cubicBezTo>
                  <a:cubicBezTo>
                    <a:pt x="137" y="425"/>
                    <a:pt x="152" y="432"/>
                    <a:pt x="170" y="439"/>
                  </a:cubicBezTo>
                  <a:cubicBezTo>
                    <a:pt x="188" y="447"/>
                    <a:pt x="209" y="462"/>
                    <a:pt x="234" y="459"/>
                  </a:cubicBezTo>
                  <a:cubicBezTo>
                    <a:pt x="255" y="456"/>
                    <a:pt x="295" y="435"/>
                    <a:pt x="306" y="422"/>
                  </a:cubicBezTo>
                  <a:cubicBezTo>
                    <a:pt x="304" y="428"/>
                    <a:pt x="311" y="433"/>
                    <a:pt x="306" y="436"/>
                  </a:cubicBezTo>
                  <a:cubicBezTo>
                    <a:pt x="301" y="447"/>
                    <a:pt x="292" y="454"/>
                    <a:pt x="287" y="466"/>
                  </a:cubicBezTo>
                  <a:cubicBezTo>
                    <a:pt x="303" y="451"/>
                    <a:pt x="323" y="441"/>
                    <a:pt x="345" y="432"/>
                  </a:cubicBezTo>
                  <a:cubicBezTo>
                    <a:pt x="320" y="426"/>
                    <a:pt x="317" y="396"/>
                    <a:pt x="299" y="381"/>
                  </a:cubicBezTo>
                  <a:cubicBezTo>
                    <a:pt x="302" y="373"/>
                    <a:pt x="303" y="363"/>
                    <a:pt x="310" y="360"/>
                  </a:cubicBezTo>
                  <a:cubicBezTo>
                    <a:pt x="310" y="367"/>
                    <a:pt x="313" y="363"/>
                    <a:pt x="319" y="363"/>
                  </a:cubicBezTo>
                  <a:cubicBezTo>
                    <a:pt x="323" y="357"/>
                    <a:pt x="330" y="354"/>
                    <a:pt x="338" y="353"/>
                  </a:cubicBezTo>
                  <a:cubicBezTo>
                    <a:pt x="341" y="344"/>
                    <a:pt x="351" y="342"/>
                    <a:pt x="356" y="337"/>
                  </a:cubicBezTo>
                  <a:cubicBezTo>
                    <a:pt x="368" y="342"/>
                    <a:pt x="369" y="321"/>
                    <a:pt x="377" y="322"/>
                  </a:cubicBezTo>
                  <a:cubicBezTo>
                    <a:pt x="396" y="272"/>
                    <a:pt x="378" y="219"/>
                    <a:pt x="360" y="177"/>
                  </a:cubicBezTo>
                  <a:cubicBezTo>
                    <a:pt x="339" y="130"/>
                    <a:pt x="330" y="83"/>
                    <a:pt x="298" y="55"/>
                  </a:cubicBezTo>
                  <a:close/>
                  <a:moveTo>
                    <a:pt x="19" y="363"/>
                  </a:moveTo>
                  <a:cubicBezTo>
                    <a:pt x="20" y="365"/>
                    <a:pt x="17" y="364"/>
                    <a:pt x="19" y="363"/>
                  </a:cubicBezTo>
                  <a:cubicBezTo>
                    <a:pt x="19" y="361"/>
                    <a:pt x="22" y="362"/>
                    <a:pt x="19" y="363"/>
                  </a:cubicBezTo>
                  <a:close/>
                  <a:moveTo>
                    <a:pt x="37" y="175"/>
                  </a:moveTo>
                  <a:cubicBezTo>
                    <a:pt x="38" y="168"/>
                    <a:pt x="36" y="186"/>
                    <a:pt x="37" y="175"/>
                  </a:cubicBezTo>
                  <a:close/>
                  <a:moveTo>
                    <a:pt x="35" y="181"/>
                  </a:moveTo>
                  <a:cubicBezTo>
                    <a:pt x="43" y="184"/>
                    <a:pt x="33" y="196"/>
                    <a:pt x="35" y="206"/>
                  </a:cubicBezTo>
                  <a:cubicBezTo>
                    <a:pt x="30" y="199"/>
                    <a:pt x="38" y="190"/>
                    <a:pt x="35" y="181"/>
                  </a:cubicBezTo>
                  <a:close/>
                  <a:moveTo>
                    <a:pt x="34" y="209"/>
                  </a:moveTo>
                  <a:cubicBezTo>
                    <a:pt x="35" y="210"/>
                    <a:pt x="33" y="208"/>
                    <a:pt x="34" y="209"/>
                  </a:cubicBezTo>
                  <a:close/>
                  <a:moveTo>
                    <a:pt x="34" y="250"/>
                  </a:moveTo>
                  <a:cubicBezTo>
                    <a:pt x="35" y="251"/>
                    <a:pt x="33" y="249"/>
                    <a:pt x="34" y="250"/>
                  </a:cubicBezTo>
                  <a:close/>
                  <a:moveTo>
                    <a:pt x="34" y="260"/>
                  </a:moveTo>
                  <a:cubicBezTo>
                    <a:pt x="35" y="262"/>
                    <a:pt x="33" y="260"/>
                    <a:pt x="34" y="260"/>
                  </a:cubicBezTo>
                  <a:close/>
                  <a:moveTo>
                    <a:pt x="35" y="275"/>
                  </a:moveTo>
                  <a:cubicBezTo>
                    <a:pt x="33" y="280"/>
                    <a:pt x="34" y="268"/>
                    <a:pt x="34" y="266"/>
                  </a:cubicBezTo>
                  <a:cubicBezTo>
                    <a:pt x="36" y="260"/>
                    <a:pt x="35" y="272"/>
                    <a:pt x="35" y="275"/>
                  </a:cubicBezTo>
                  <a:close/>
                  <a:moveTo>
                    <a:pt x="37" y="278"/>
                  </a:moveTo>
                  <a:cubicBezTo>
                    <a:pt x="36" y="277"/>
                    <a:pt x="38" y="279"/>
                    <a:pt x="37" y="278"/>
                  </a:cubicBezTo>
                  <a:close/>
                  <a:moveTo>
                    <a:pt x="39" y="191"/>
                  </a:moveTo>
                  <a:cubicBezTo>
                    <a:pt x="40" y="185"/>
                    <a:pt x="36" y="205"/>
                    <a:pt x="39" y="191"/>
                  </a:cubicBezTo>
                  <a:close/>
                  <a:moveTo>
                    <a:pt x="42" y="167"/>
                  </a:moveTo>
                  <a:cubicBezTo>
                    <a:pt x="44" y="168"/>
                    <a:pt x="42" y="166"/>
                    <a:pt x="42" y="167"/>
                  </a:cubicBezTo>
                  <a:close/>
                  <a:moveTo>
                    <a:pt x="60" y="170"/>
                  </a:moveTo>
                  <a:cubicBezTo>
                    <a:pt x="59" y="169"/>
                    <a:pt x="61" y="171"/>
                    <a:pt x="60" y="170"/>
                  </a:cubicBezTo>
                  <a:close/>
                  <a:moveTo>
                    <a:pt x="60" y="340"/>
                  </a:moveTo>
                  <a:cubicBezTo>
                    <a:pt x="59" y="351"/>
                    <a:pt x="61" y="333"/>
                    <a:pt x="60" y="340"/>
                  </a:cubicBezTo>
                  <a:close/>
                  <a:moveTo>
                    <a:pt x="60" y="358"/>
                  </a:moveTo>
                  <a:cubicBezTo>
                    <a:pt x="62" y="373"/>
                    <a:pt x="55" y="365"/>
                    <a:pt x="60" y="358"/>
                  </a:cubicBezTo>
                  <a:cubicBezTo>
                    <a:pt x="58" y="341"/>
                    <a:pt x="66" y="349"/>
                    <a:pt x="60" y="358"/>
                  </a:cubicBezTo>
                  <a:close/>
                  <a:moveTo>
                    <a:pt x="62" y="328"/>
                  </a:moveTo>
                  <a:cubicBezTo>
                    <a:pt x="61" y="327"/>
                    <a:pt x="63" y="329"/>
                    <a:pt x="62" y="328"/>
                  </a:cubicBezTo>
                  <a:close/>
                  <a:moveTo>
                    <a:pt x="62" y="167"/>
                  </a:moveTo>
                  <a:cubicBezTo>
                    <a:pt x="61" y="166"/>
                    <a:pt x="63" y="168"/>
                    <a:pt x="62" y="167"/>
                  </a:cubicBezTo>
                  <a:close/>
                  <a:moveTo>
                    <a:pt x="152" y="245"/>
                  </a:moveTo>
                  <a:cubicBezTo>
                    <a:pt x="153" y="246"/>
                    <a:pt x="152" y="244"/>
                    <a:pt x="152" y="245"/>
                  </a:cubicBezTo>
                  <a:close/>
                  <a:moveTo>
                    <a:pt x="197" y="159"/>
                  </a:moveTo>
                  <a:cubicBezTo>
                    <a:pt x="199" y="152"/>
                    <a:pt x="199" y="166"/>
                    <a:pt x="197" y="159"/>
                  </a:cubicBezTo>
                  <a:close/>
                  <a:moveTo>
                    <a:pt x="145" y="119"/>
                  </a:moveTo>
                  <a:cubicBezTo>
                    <a:pt x="147" y="112"/>
                    <a:pt x="147" y="126"/>
                    <a:pt x="145" y="119"/>
                  </a:cubicBezTo>
                  <a:close/>
                  <a:moveTo>
                    <a:pt x="113" y="108"/>
                  </a:moveTo>
                  <a:cubicBezTo>
                    <a:pt x="114" y="109"/>
                    <a:pt x="113" y="107"/>
                    <a:pt x="113" y="108"/>
                  </a:cubicBezTo>
                  <a:close/>
                  <a:moveTo>
                    <a:pt x="112" y="112"/>
                  </a:moveTo>
                  <a:cubicBezTo>
                    <a:pt x="113" y="113"/>
                    <a:pt x="111" y="111"/>
                    <a:pt x="112" y="112"/>
                  </a:cubicBezTo>
                  <a:close/>
                  <a:moveTo>
                    <a:pt x="110" y="115"/>
                  </a:moveTo>
                  <a:cubicBezTo>
                    <a:pt x="109" y="114"/>
                    <a:pt x="111" y="116"/>
                    <a:pt x="110" y="115"/>
                  </a:cubicBezTo>
                  <a:close/>
                  <a:moveTo>
                    <a:pt x="108" y="108"/>
                  </a:moveTo>
                  <a:cubicBezTo>
                    <a:pt x="109" y="109"/>
                    <a:pt x="107" y="107"/>
                    <a:pt x="108" y="108"/>
                  </a:cubicBezTo>
                  <a:close/>
                  <a:moveTo>
                    <a:pt x="108" y="119"/>
                  </a:moveTo>
                  <a:cubicBezTo>
                    <a:pt x="107" y="118"/>
                    <a:pt x="109" y="120"/>
                    <a:pt x="108" y="119"/>
                  </a:cubicBezTo>
                  <a:close/>
                  <a:moveTo>
                    <a:pt x="90" y="120"/>
                  </a:moveTo>
                  <a:cubicBezTo>
                    <a:pt x="90" y="120"/>
                    <a:pt x="91" y="122"/>
                    <a:pt x="90" y="120"/>
                  </a:cubicBezTo>
                  <a:close/>
                  <a:moveTo>
                    <a:pt x="89" y="126"/>
                  </a:moveTo>
                  <a:cubicBezTo>
                    <a:pt x="90" y="127"/>
                    <a:pt x="88" y="125"/>
                    <a:pt x="89" y="126"/>
                  </a:cubicBezTo>
                  <a:close/>
                  <a:moveTo>
                    <a:pt x="87" y="129"/>
                  </a:moveTo>
                  <a:cubicBezTo>
                    <a:pt x="86" y="129"/>
                    <a:pt x="88" y="131"/>
                    <a:pt x="87" y="129"/>
                  </a:cubicBezTo>
                  <a:close/>
                  <a:moveTo>
                    <a:pt x="85" y="133"/>
                  </a:moveTo>
                  <a:cubicBezTo>
                    <a:pt x="86" y="134"/>
                    <a:pt x="84" y="132"/>
                    <a:pt x="85" y="133"/>
                  </a:cubicBezTo>
                  <a:close/>
                  <a:moveTo>
                    <a:pt x="90" y="154"/>
                  </a:moveTo>
                  <a:cubicBezTo>
                    <a:pt x="92" y="147"/>
                    <a:pt x="92" y="161"/>
                    <a:pt x="90" y="154"/>
                  </a:cubicBezTo>
                  <a:close/>
                  <a:moveTo>
                    <a:pt x="99" y="149"/>
                  </a:moveTo>
                  <a:cubicBezTo>
                    <a:pt x="94" y="147"/>
                    <a:pt x="101" y="143"/>
                    <a:pt x="99" y="138"/>
                  </a:cubicBezTo>
                  <a:cubicBezTo>
                    <a:pt x="97" y="138"/>
                    <a:pt x="98" y="141"/>
                    <a:pt x="96" y="142"/>
                  </a:cubicBezTo>
                  <a:cubicBezTo>
                    <a:pt x="97" y="147"/>
                    <a:pt x="93" y="146"/>
                    <a:pt x="94" y="151"/>
                  </a:cubicBezTo>
                  <a:cubicBezTo>
                    <a:pt x="92" y="150"/>
                    <a:pt x="92" y="149"/>
                    <a:pt x="92" y="147"/>
                  </a:cubicBezTo>
                  <a:cubicBezTo>
                    <a:pt x="89" y="150"/>
                    <a:pt x="87" y="155"/>
                    <a:pt x="87" y="161"/>
                  </a:cubicBezTo>
                  <a:cubicBezTo>
                    <a:pt x="81" y="146"/>
                    <a:pt x="96" y="127"/>
                    <a:pt x="94" y="115"/>
                  </a:cubicBezTo>
                  <a:cubicBezTo>
                    <a:pt x="94" y="117"/>
                    <a:pt x="91" y="116"/>
                    <a:pt x="94" y="115"/>
                  </a:cubicBezTo>
                  <a:cubicBezTo>
                    <a:pt x="101" y="112"/>
                    <a:pt x="99" y="100"/>
                    <a:pt x="108" y="97"/>
                  </a:cubicBezTo>
                  <a:cubicBezTo>
                    <a:pt x="107" y="110"/>
                    <a:pt x="100" y="117"/>
                    <a:pt x="97" y="129"/>
                  </a:cubicBezTo>
                  <a:cubicBezTo>
                    <a:pt x="101" y="129"/>
                    <a:pt x="99" y="123"/>
                    <a:pt x="103" y="122"/>
                  </a:cubicBezTo>
                  <a:cubicBezTo>
                    <a:pt x="102" y="119"/>
                    <a:pt x="105" y="118"/>
                    <a:pt x="104" y="122"/>
                  </a:cubicBezTo>
                  <a:cubicBezTo>
                    <a:pt x="107" y="122"/>
                    <a:pt x="107" y="120"/>
                    <a:pt x="110" y="122"/>
                  </a:cubicBezTo>
                  <a:cubicBezTo>
                    <a:pt x="104" y="129"/>
                    <a:pt x="105" y="142"/>
                    <a:pt x="99" y="149"/>
                  </a:cubicBezTo>
                  <a:close/>
                  <a:moveTo>
                    <a:pt x="106" y="112"/>
                  </a:moveTo>
                  <a:cubicBezTo>
                    <a:pt x="108" y="105"/>
                    <a:pt x="108" y="119"/>
                    <a:pt x="106" y="112"/>
                  </a:cubicBezTo>
                  <a:close/>
                  <a:moveTo>
                    <a:pt x="104" y="117"/>
                  </a:moveTo>
                  <a:cubicBezTo>
                    <a:pt x="104" y="116"/>
                    <a:pt x="106" y="118"/>
                    <a:pt x="104" y="117"/>
                  </a:cubicBezTo>
                  <a:close/>
                  <a:moveTo>
                    <a:pt x="115" y="135"/>
                  </a:moveTo>
                  <a:cubicBezTo>
                    <a:pt x="110" y="148"/>
                    <a:pt x="105" y="161"/>
                    <a:pt x="101" y="175"/>
                  </a:cubicBezTo>
                  <a:cubicBezTo>
                    <a:pt x="100" y="154"/>
                    <a:pt x="110" y="127"/>
                    <a:pt x="119" y="110"/>
                  </a:cubicBezTo>
                  <a:cubicBezTo>
                    <a:pt x="119" y="110"/>
                    <a:pt x="120" y="110"/>
                    <a:pt x="120" y="110"/>
                  </a:cubicBezTo>
                  <a:cubicBezTo>
                    <a:pt x="119" y="103"/>
                    <a:pt x="126" y="110"/>
                    <a:pt x="120" y="110"/>
                  </a:cubicBezTo>
                  <a:cubicBezTo>
                    <a:pt x="116" y="120"/>
                    <a:pt x="121" y="129"/>
                    <a:pt x="115" y="135"/>
                  </a:cubicBezTo>
                  <a:cubicBezTo>
                    <a:pt x="117" y="134"/>
                    <a:pt x="116" y="137"/>
                    <a:pt x="115" y="135"/>
                  </a:cubicBezTo>
                  <a:close/>
                  <a:moveTo>
                    <a:pt x="124" y="154"/>
                  </a:moveTo>
                  <a:cubicBezTo>
                    <a:pt x="125" y="155"/>
                    <a:pt x="123" y="153"/>
                    <a:pt x="124" y="154"/>
                  </a:cubicBezTo>
                  <a:close/>
                  <a:moveTo>
                    <a:pt x="133" y="112"/>
                  </a:moveTo>
                  <a:cubicBezTo>
                    <a:pt x="131" y="124"/>
                    <a:pt x="127" y="134"/>
                    <a:pt x="126" y="142"/>
                  </a:cubicBezTo>
                  <a:cubicBezTo>
                    <a:pt x="131" y="142"/>
                    <a:pt x="124" y="149"/>
                    <a:pt x="126" y="142"/>
                  </a:cubicBezTo>
                  <a:cubicBezTo>
                    <a:pt x="123" y="142"/>
                    <a:pt x="123" y="144"/>
                    <a:pt x="120" y="144"/>
                  </a:cubicBezTo>
                  <a:cubicBezTo>
                    <a:pt x="121" y="148"/>
                    <a:pt x="123" y="150"/>
                    <a:pt x="119" y="152"/>
                  </a:cubicBezTo>
                  <a:cubicBezTo>
                    <a:pt x="119" y="153"/>
                    <a:pt x="118" y="154"/>
                    <a:pt x="117" y="154"/>
                  </a:cubicBezTo>
                  <a:cubicBezTo>
                    <a:pt x="117" y="156"/>
                    <a:pt x="114" y="155"/>
                    <a:pt x="117" y="154"/>
                  </a:cubicBezTo>
                  <a:cubicBezTo>
                    <a:pt x="117" y="153"/>
                    <a:pt x="117" y="152"/>
                    <a:pt x="119" y="152"/>
                  </a:cubicBezTo>
                  <a:cubicBezTo>
                    <a:pt x="120" y="150"/>
                    <a:pt x="117" y="143"/>
                    <a:pt x="120" y="144"/>
                  </a:cubicBezTo>
                  <a:cubicBezTo>
                    <a:pt x="123" y="133"/>
                    <a:pt x="124" y="131"/>
                    <a:pt x="124" y="120"/>
                  </a:cubicBezTo>
                  <a:cubicBezTo>
                    <a:pt x="132" y="123"/>
                    <a:pt x="128" y="114"/>
                    <a:pt x="131" y="112"/>
                  </a:cubicBezTo>
                  <a:cubicBezTo>
                    <a:pt x="132" y="112"/>
                    <a:pt x="132" y="112"/>
                    <a:pt x="133" y="112"/>
                  </a:cubicBezTo>
                  <a:cubicBezTo>
                    <a:pt x="133" y="109"/>
                    <a:pt x="135" y="111"/>
                    <a:pt x="133" y="112"/>
                  </a:cubicBezTo>
                  <a:close/>
                  <a:moveTo>
                    <a:pt x="136" y="154"/>
                  </a:moveTo>
                  <a:cubicBezTo>
                    <a:pt x="138" y="162"/>
                    <a:pt x="131" y="155"/>
                    <a:pt x="136" y="154"/>
                  </a:cubicBezTo>
                  <a:cubicBezTo>
                    <a:pt x="139" y="140"/>
                    <a:pt x="137" y="131"/>
                    <a:pt x="147" y="122"/>
                  </a:cubicBezTo>
                  <a:cubicBezTo>
                    <a:pt x="143" y="133"/>
                    <a:pt x="142" y="146"/>
                    <a:pt x="136" y="154"/>
                  </a:cubicBezTo>
                  <a:close/>
                  <a:moveTo>
                    <a:pt x="151" y="133"/>
                  </a:moveTo>
                  <a:cubicBezTo>
                    <a:pt x="152" y="142"/>
                    <a:pt x="145" y="135"/>
                    <a:pt x="151" y="133"/>
                  </a:cubicBezTo>
                  <a:cubicBezTo>
                    <a:pt x="149" y="126"/>
                    <a:pt x="156" y="133"/>
                    <a:pt x="151" y="133"/>
                  </a:cubicBezTo>
                  <a:close/>
                  <a:moveTo>
                    <a:pt x="172" y="135"/>
                  </a:moveTo>
                  <a:cubicBezTo>
                    <a:pt x="174" y="128"/>
                    <a:pt x="174" y="142"/>
                    <a:pt x="172" y="135"/>
                  </a:cubicBezTo>
                  <a:close/>
                  <a:moveTo>
                    <a:pt x="223" y="154"/>
                  </a:moveTo>
                  <a:cubicBezTo>
                    <a:pt x="222" y="165"/>
                    <a:pt x="224" y="147"/>
                    <a:pt x="223" y="154"/>
                  </a:cubicBezTo>
                  <a:close/>
                  <a:moveTo>
                    <a:pt x="267" y="37"/>
                  </a:moveTo>
                  <a:cubicBezTo>
                    <a:pt x="270" y="37"/>
                    <a:pt x="269" y="40"/>
                    <a:pt x="267" y="37"/>
                  </a:cubicBezTo>
                  <a:cubicBezTo>
                    <a:pt x="265" y="37"/>
                    <a:pt x="266" y="35"/>
                    <a:pt x="267" y="37"/>
                  </a:cubicBezTo>
                  <a:close/>
                  <a:moveTo>
                    <a:pt x="266" y="67"/>
                  </a:moveTo>
                  <a:cubicBezTo>
                    <a:pt x="268" y="67"/>
                    <a:pt x="267" y="70"/>
                    <a:pt x="266" y="67"/>
                  </a:cubicBezTo>
                  <a:cubicBezTo>
                    <a:pt x="265" y="67"/>
                    <a:pt x="264" y="68"/>
                    <a:pt x="264" y="69"/>
                  </a:cubicBezTo>
                  <a:cubicBezTo>
                    <a:pt x="259" y="69"/>
                    <a:pt x="262" y="60"/>
                    <a:pt x="257" y="60"/>
                  </a:cubicBezTo>
                  <a:cubicBezTo>
                    <a:pt x="257" y="60"/>
                    <a:pt x="257" y="59"/>
                    <a:pt x="257" y="58"/>
                  </a:cubicBezTo>
                  <a:cubicBezTo>
                    <a:pt x="256" y="58"/>
                    <a:pt x="255" y="58"/>
                    <a:pt x="255" y="57"/>
                  </a:cubicBezTo>
                  <a:cubicBezTo>
                    <a:pt x="253" y="57"/>
                    <a:pt x="254" y="54"/>
                    <a:pt x="255" y="57"/>
                  </a:cubicBezTo>
                  <a:cubicBezTo>
                    <a:pt x="256" y="57"/>
                    <a:pt x="257" y="57"/>
                    <a:pt x="257" y="58"/>
                  </a:cubicBezTo>
                  <a:cubicBezTo>
                    <a:pt x="263" y="58"/>
                    <a:pt x="263" y="64"/>
                    <a:pt x="266" y="67"/>
                  </a:cubicBezTo>
                  <a:close/>
                  <a:moveTo>
                    <a:pt x="260" y="46"/>
                  </a:moveTo>
                  <a:cubicBezTo>
                    <a:pt x="262" y="47"/>
                    <a:pt x="260" y="45"/>
                    <a:pt x="260" y="46"/>
                  </a:cubicBezTo>
                  <a:close/>
                  <a:moveTo>
                    <a:pt x="225" y="170"/>
                  </a:moveTo>
                  <a:cubicBezTo>
                    <a:pt x="231" y="166"/>
                    <a:pt x="221" y="176"/>
                    <a:pt x="225" y="170"/>
                  </a:cubicBezTo>
                  <a:close/>
                  <a:moveTo>
                    <a:pt x="227" y="120"/>
                  </a:moveTo>
                  <a:cubicBezTo>
                    <a:pt x="226" y="120"/>
                    <a:pt x="228" y="122"/>
                    <a:pt x="227" y="120"/>
                  </a:cubicBezTo>
                  <a:close/>
                  <a:moveTo>
                    <a:pt x="225" y="32"/>
                  </a:moveTo>
                  <a:cubicBezTo>
                    <a:pt x="234" y="23"/>
                    <a:pt x="244" y="39"/>
                    <a:pt x="248" y="32"/>
                  </a:cubicBezTo>
                  <a:cubicBezTo>
                    <a:pt x="252" y="32"/>
                    <a:pt x="252" y="37"/>
                    <a:pt x="250" y="39"/>
                  </a:cubicBezTo>
                  <a:cubicBezTo>
                    <a:pt x="255" y="38"/>
                    <a:pt x="253" y="37"/>
                    <a:pt x="257" y="41"/>
                  </a:cubicBezTo>
                  <a:cubicBezTo>
                    <a:pt x="257" y="40"/>
                    <a:pt x="258" y="39"/>
                    <a:pt x="259" y="41"/>
                  </a:cubicBezTo>
                  <a:cubicBezTo>
                    <a:pt x="261" y="41"/>
                    <a:pt x="260" y="43"/>
                    <a:pt x="259" y="41"/>
                  </a:cubicBezTo>
                  <a:cubicBezTo>
                    <a:pt x="258" y="41"/>
                    <a:pt x="257" y="41"/>
                    <a:pt x="257" y="41"/>
                  </a:cubicBezTo>
                  <a:cubicBezTo>
                    <a:pt x="257" y="43"/>
                    <a:pt x="255" y="43"/>
                    <a:pt x="255" y="44"/>
                  </a:cubicBezTo>
                  <a:cubicBezTo>
                    <a:pt x="254" y="44"/>
                    <a:pt x="253" y="43"/>
                    <a:pt x="253" y="41"/>
                  </a:cubicBezTo>
                  <a:cubicBezTo>
                    <a:pt x="248" y="42"/>
                    <a:pt x="242" y="42"/>
                    <a:pt x="241" y="35"/>
                  </a:cubicBezTo>
                  <a:cubicBezTo>
                    <a:pt x="236" y="40"/>
                    <a:pt x="233" y="31"/>
                    <a:pt x="225" y="32"/>
                  </a:cubicBezTo>
                  <a:close/>
                  <a:moveTo>
                    <a:pt x="250" y="76"/>
                  </a:moveTo>
                  <a:cubicBezTo>
                    <a:pt x="251" y="77"/>
                    <a:pt x="249" y="75"/>
                    <a:pt x="250" y="76"/>
                  </a:cubicBezTo>
                  <a:close/>
                  <a:moveTo>
                    <a:pt x="244" y="71"/>
                  </a:moveTo>
                  <a:cubicBezTo>
                    <a:pt x="244" y="70"/>
                    <a:pt x="246" y="72"/>
                    <a:pt x="244" y="71"/>
                  </a:cubicBezTo>
                  <a:close/>
                  <a:moveTo>
                    <a:pt x="241" y="90"/>
                  </a:moveTo>
                  <a:cubicBezTo>
                    <a:pt x="239" y="91"/>
                    <a:pt x="240" y="88"/>
                    <a:pt x="241" y="90"/>
                  </a:cubicBezTo>
                  <a:cubicBezTo>
                    <a:pt x="243" y="90"/>
                    <a:pt x="242" y="93"/>
                    <a:pt x="241" y="90"/>
                  </a:cubicBezTo>
                  <a:close/>
                  <a:moveTo>
                    <a:pt x="239" y="82"/>
                  </a:moveTo>
                  <a:cubicBezTo>
                    <a:pt x="240" y="83"/>
                    <a:pt x="238" y="81"/>
                    <a:pt x="239" y="82"/>
                  </a:cubicBezTo>
                  <a:close/>
                  <a:moveTo>
                    <a:pt x="228" y="103"/>
                  </a:moveTo>
                  <a:cubicBezTo>
                    <a:pt x="231" y="103"/>
                    <a:pt x="230" y="106"/>
                    <a:pt x="232" y="106"/>
                  </a:cubicBezTo>
                  <a:cubicBezTo>
                    <a:pt x="232" y="104"/>
                    <a:pt x="235" y="105"/>
                    <a:pt x="232" y="106"/>
                  </a:cubicBezTo>
                  <a:cubicBezTo>
                    <a:pt x="232" y="108"/>
                    <a:pt x="232" y="110"/>
                    <a:pt x="232" y="112"/>
                  </a:cubicBezTo>
                  <a:cubicBezTo>
                    <a:pt x="233" y="111"/>
                    <a:pt x="234" y="110"/>
                    <a:pt x="234" y="108"/>
                  </a:cubicBezTo>
                  <a:cubicBezTo>
                    <a:pt x="242" y="115"/>
                    <a:pt x="240" y="121"/>
                    <a:pt x="241" y="135"/>
                  </a:cubicBezTo>
                  <a:cubicBezTo>
                    <a:pt x="235" y="128"/>
                    <a:pt x="226" y="116"/>
                    <a:pt x="228" y="103"/>
                  </a:cubicBezTo>
                  <a:close/>
                  <a:moveTo>
                    <a:pt x="241" y="220"/>
                  </a:moveTo>
                  <a:cubicBezTo>
                    <a:pt x="239" y="225"/>
                    <a:pt x="231" y="218"/>
                    <a:pt x="241" y="220"/>
                  </a:cubicBezTo>
                  <a:cubicBezTo>
                    <a:pt x="241" y="212"/>
                    <a:pt x="248" y="219"/>
                    <a:pt x="241" y="220"/>
                  </a:cubicBezTo>
                  <a:close/>
                  <a:moveTo>
                    <a:pt x="255" y="106"/>
                  </a:moveTo>
                  <a:cubicBezTo>
                    <a:pt x="256" y="107"/>
                    <a:pt x="254" y="106"/>
                    <a:pt x="255" y="106"/>
                  </a:cubicBezTo>
                  <a:close/>
                  <a:moveTo>
                    <a:pt x="260" y="106"/>
                  </a:moveTo>
                  <a:cubicBezTo>
                    <a:pt x="262" y="107"/>
                    <a:pt x="260" y="106"/>
                    <a:pt x="260" y="106"/>
                  </a:cubicBezTo>
                  <a:close/>
                  <a:moveTo>
                    <a:pt x="260" y="101"/>
                  </a:moveTo>
                  <a:cubicBezTo>
                    <a:pt x="260" y="102"/>
                    <a:pt x="259" y="103"/>
                    <a:pt x="259" y="101"/>
                  </a:cubicBezTo>
                  <a:cubicBezTo>
                    <a:pt x="257" y="98"/>
                    <a:pt x="253" y="97"/>
                    <a:pt x="253" y="92"/>
                  </a:cubicBezTo>
                  <a:cubicBezTo>
                    <a:pt x="253" y="102"/>
                    <a:pt x="254" y="107"/>
                    <a:pt x="248" y="120"/>
                  </a:cubicBezTo>
                  <a:cubicBezTo>
                    <a:pt x="238" y="116"/>
                    <a:pt x="236" y="104"/>
                    <a:pt x="239" y="96"/>
                  </a:cubicBezTo>
                  <a:cubicBezTo>
                    <a:pt x="234" y="95"/>
                    <a:pt x="241" y="88"/>
                    <a:pt x="239" y="96"/>
                  </a:cubicBezTo>
                  <a:cubicBezTo>
                    <a:pt x="241" y="96"/>
                    <a:pt x="241" y="97"/>
                    <a:pt x="243" y="97"/>
                  </a:cubicBezTo>
                  <a:cubicBezTo>
                    <a:pt x="242" y="90"/>
                    <a:pt x="245" y="97"/>
                    <a:pt x="248" y="97"/>
                  </a:cubicBezTo>
                  <a:cubicBezTo>
                    <a:pt x="248" y="92"/>
                    <a:pt x="244" y="92"/>
                    <a:pt x="244" y="87"/>
                  </a:cubicBezTo>
                  <a:cubicBezTo>
                    <a:pt x="242" y="87"/>
                    <a:pt x="243" y="84"/>
                    <a:pt x="244" y="87"/>
                  </a:cubicBezTo>
                  <a:cubicBezTo>
                    <a:pt x="246" y="87"/>
                    <a:pt x="247" y="88"/>
                    <a:pt x="248" y="89"/>
                  </a:cubicBezTo>
                  <a:cubicBezTo>
                    <a:pt x="249" y="84"/>
                    <a:pt x="245" y="84"/>
                    <a:pt x="246" y="80"/>
                  </a:cubicBezTo>
                  <a:cubicBezTo>
                    <a:pt x="244" y="80"/>
                    <a:pt x="245" y="77"/>
                    <a:pt x="246" y="80"/>
                  </a:cubicBezTo>
                  <a:cubicBezTo>
                    <a:pt x="250" y="80"/>
                    <a:pt x="248" y="85"/>
                    <a:pt x="253" y="83"/>
                  </a:cubicBezTo>
                  <a:cubicBezTo>
                    <a:pt x="256" y="83"/>
                    <a:pt x="254" y="80"/>
                    <a:pt x="252" y="80"/>
                  </a:cubicBezTo>
                  <a:cubicBezTo>
                    <a:pt x="257" y="78"/>
                    <a:pt x="265" y="89"/>
                    <a:pt x="266" y="97"/>
                  </a:cubicBezTo>
                  <a:cubicBezTo>
                    <a:pt x="268" y="97"/>
                    <a:pt x="267" y="100"/>
                    <a:pt x="266" y="97"/>
                  </a:cubicBezTo>
                  <a:cubicBezTo>
                    <a:pt x="263" y="98"/>
                    <a:pt x="264" y="102"/>
                    <a:pt x="260" y="101"/>
                  </a:cubicBezTo>
                  <a:close/>
                  <a:moveTo>
                    <a:pt x="266" y="198"/>
                  </a:moveTo>
                  <a:cubicBezTo>
                    <a:pt x="264" y="199"/>
                    <a:pt x="265" y="196"/>
                    <a:pt x="266" y="198"/>
                  </a:cubicBezTo>
                  <a:cubicBezTo>
                    <a:pt x="270" y="198"/>
                    <a:pt x="268" y="204"/>
                    <a:pt x="271" y="204"/>
                  </a:cubicBezTo>
                  <a:cubicBezTo>
                    <a:pt x="269" y="209"/>
                    <a:pt x="264" y="203"/>
                    <a:pt x="266" y="198"/>
                  </a:cubicBezTo>
                  <a:close/>
                  <a:moveTo>
                    <a:pt x="269" y="89"/>
                  </a:moveTo>
                  <a:cubicBezTo>
                    <a:pt x="268" y="88"/>
                    <a:pt x="267" y="87"/>
                    <a:pt x="267" y="85"/>
                  </a:cubicBezTo>
                  <a:cubicBezTo>
                    <a:pt x="260" y="81"/>
                    <a:pt x="256" y="74"/>
                    <a:pt x="252" y="67"/>
                  </a:cubicBezTo>
                  <a:cubicBezTo>
                    <a:pt x="256" y="62"/>
                    <a:pt x="262" y="71"/>
                    <a:pt x="264" y="74"/>
                  </a:cubicBezTo>
                  <a:cubicBezTo>
                    <a:pt x="267" y="70"/>
                    <a:pt x="270" y="77"/>
                    <a:pt x="264" y="76"/>
                  </a:cubicBezTo>
                  <a:cubicBezTo>
                    <a:pt x="265" y="80"/>
                    <a:pt x="268" y="81"/>
                    <a:pt x="267" y="85"/>
                  </a:cubicBezTo>
                  <a:cubicBezTo>
                    <a:pt x="269" y="85"/>
                    <a:pt x="270" y="87"/>
                    <a:pt x="269" y="89"/>
                  </a:cubicBezTo>
                  <a:cubicBezTo>
                    <a:pt x="276" y="89"/>
                    <a:pt x="269" y="96"/>
                    <a:pt x="269" y="89"/>
                  </a:cubicBezTo>
                  <a:close/>
                  <a:moveTo>
                    <a:pt x="211" y="356"/>
                  </a:moveTo>
                  <a:cubicBezTo>
                    <a:pt x="203" y="369"/>
                    <a:pt x="181" y="359"/>
                    <a:pt x="170" y="361"/>
                  </a:cubicBezTo>
                  <a:cubicBezTo>
                    <a:pt x="180" y="353"/>
                    <a:pt x="196" y="355"/>
                    <a:pt x="211" y="356"/>
                  </a:cubicBezTo>
                  <a:close/>
                  <a:moveTo>
                    <a:pt x="220" y="379"/>
                  </a:moveTo>
                  <a:cubicBezTo>
                    <a:pt x="221" y="379"/>
                    <a:pt x="222" y="379"/>
                    <a:pt x="223" y="379"/>
                  </a:cubicBezTo>
                  <a:cubicBezTo>
                    <a:pt x="224" y="374"/>
                    <a:pt x="231" y="381"/>
                    <a:pt x="223" y="379"/>
                  </a:cubicBezTo>
                  <a:cubicBezTo>
                    <a:pt x="215" y="388"/>
                    <a:pt x="198" y="388"/>
                    <a:pt x="181" y="388"/>
                  </a:cubicBezTo>
                  <a:cubicBezTo>
                    <a:pt x="180" y="386"/>
                    <a:pt x="179" y="385"/>
                    <a:pt x="181" y="383"/>
                  </a:cubicBezTo>
                  <a:cubicBezTo>
                    <a:pt x="170" y="388"/>
                    <a:pt x="180" y="379"/>
                    <a:pt x="170" y="379"/>
                  </a:cubicBezTo>
                  <a:cubicBezTo>
                    <a:pt x="170" y="375"/>
                    <a:pt x="170" y="371"/>
                    <a:pt x="172" y="369"/>
                  </a:cubicBezTo>
                  <a:cubicBezTo>
                    <a:pt x="189" y="381"/>
                    <a:pt x="215" y="365"/>
                    <a:pt x="230" y="369"/>
                  </a:cubicBezTo>
                  <a:cubicBezTo>
                    <a:pt x="229" y="374"/>
                    <a:pt x="222" y="374"/>
                    <a:pt x="220" y="379"/>
                  </a:cubicBezTo>
                  <a:close/>
                  <a:moveTo>
                    <a:pt x="232" y="365"/>
                  </a:moveTo>
                  <a:cubicBezTo>
                    <a:pt x="236" y="358"/>
                    <a:pt x="235" y="371"/>
                    <a:pt x="232" y="365"/>
                  </a:cubicBezTo>
                  <a:close/>
                  <a:moveTo>
                    <a:pt x="319" y="245"/>
                  </a:moveTo>
                  <a:cubicBezTo>
                    <a:pt x="318" y="244"/>
                    <a:pt x="320" y="246"/>
                    <a:pt x="319" y="245"/>
                  </a:cubicBezTo>
                  <a:close/>
                  <a:moveTo>
                    <a:pt x="324" y="307"/>
                  </a:moveTo>
                  <a:cubicBezTo>
                    <a:pt x="316" y="292"/>
                    <a:pt x="320" y="265"/>
                    <a:pt x="321" y="246"/>
                  </a:cubicBezTo>
                  <a:cubicBezTo>
                    <a:pt x="329" y="262"/>
                    <a:pt x="329" y="292"/>
                    <a:pt x="324" y="30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2" name="Freeform 39"/>
            <p:cNvSpPr>
              <a:spLocks/>
            </p:cNvSpPr>
            <p:nvPr/>
          </p:nvSpPr>
          <p:spPr bwMode="auto">
            <a:xfrm>
              <a:off x="112016649" y="105418567"/>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3" name="Freeform 40"/>
            <p:cNvSpPr>
              <a:spLocks/>
            </p:cNvSpPr>
            <p:nvPr/>
          </p:nvSpPr>
          <p:spPr bwMode="auto">
            <a:xfrm>
              <a:off x="111943344" y="105507808"/>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4" name="Freeform 41"/>
            <p:cNvSpPr>
              <a:spLocks/>
            </p:cNvSpPr>
            <p:nvPr/>
          </p:nvSpPr>
          <p:spPr bwMode="auto">
            <a:xfrm>
              <a:off x="111847728" y="105549241"/>
              <a:ext cx="6374" cy="6375"/>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5" name="Freeform 42"/>
            <p:cNvSpPr>
              <a:spLocks/>
            </p:cNvSpPr>
            <p:nvPr/>
          </p:nvSpPr>
          <p:spPr bwMode="auto">
            <a:xfrm>
              <a:off x="112488353" y="105549241"/>
              <a:ext cx="6375" cy="6375"/>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2"/>
                    <a:pt x="2" y="1"/>
                    <a:pt x="2" y="0"/>
                  </a:cubicBezTo>
                  <a:cubicBezTo>
                    <a:pt x="0" y="1"/>
                    <a:pt x="1" y="2"/>
                    <a:pt x="2"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6" name="Freeform 43"/>
            <p:cNvSpPr>
              <a:spLocks/>
            </p:cNvSpPr>
            <p:nvPr/>
          </p:nvSpPr>
          <p:spPr bwMode="auto">
            <a:xfrm>
              <a:off x="111822230" y="105561990"/>
              <a:ext cx="22311" cy="22311"/>
            </a:xfrm>
            <a:custGeom>
              <a:avLst/>
              <a:gdLst>
                <a:gd name="T0" fmla="*/ 2 w 7"/>
                <a:gd name="T1" fmla="*/ 7 h 7"/>
                <a:gd name="T2" fmla="*/ 2 w 7"/>
                <a:gd name="T3" fmla="*/ 7 h 7"/>
              </a:gdLst>
              <a:ahLst/>
              <a:cxnLst>
                <a:cxn ang="0">
                  <a:pos x="T0" y="T1"/>
                </a:cxn>
                <a:cxn ang="0">
                  <a:pos x="T2" y="T3"/>
                </a:cxn>
              </a:cxnLst>
              <a:rect l="0" t="0" r="r" b="b"/>
              <a:pathLst>
                <a:path w="7" h="7">
                  <a:moveTo>
                    <a:pt x="2" y="7"/>
                  </a:moveTo>
                  <a:cubicBezTo>
                    <a:pt x="7" y="7"/>
                    <a:pt x="0" y="0"/>
                    <a:pt x="2"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7" name="Freeform 44"/>
            <p:cNvSpPr>
              <a:spLocks/>
            </p:cNvSpPr>
            <p:nvPr/>
          </p:nvSpPr>
          <p:spPr bwMode="auto">
            <a:xfrm>
              <a:off x="111815856" y="105584301"/>
              <a:ext cx="12749" cy="15935"/>
            </a:xfrm>
            <a:custGeom>
              <a:avLst/>
              <a:gdLst>
                <a:gd name="T0" fmla="*/ 4 w 4"/>
                <a:gd name="T1" fmla="*/ 0 h 5"/>
                <a:gd name="T2" fmla="*/ 2 w 4"/>
                <a:gd name="T3" fmla="*/ 0 h 5"/>
                <a:gd name="T4" fmla="*/ 0 w 4"/>
                <a:gd name="T5" fmla="*/ 5 h 5"/>
                <a:gd name="T6" fmla="*/ 4 w 4"/>
                <a:gd name="T7" fmla="*/ 0 h 5"/>
              </a:gdLst>
              <a:ahLst/>
              <a:cxnLst>
                <a:cxn ang="0">
                  <a:pos x="T0" y="T1"/>
                </a:cxn>
                <a:cxn ang="0">
                  <a:pos x="T2" y="T3"/>
                </a:cxn>
                <a:cxn ang="0">
                  <a:pos x="T4" y="T5"/>
                </a:cxn>
                <a:cxn ang="0">
                  <a:pos x="T6" y="T7"/>
                </a:cxn>
              </a:cxnLst>
              <a:rect l="0" t="0" r="r" b="b"/>
              <a:pathLst>
                <a:path w="4" h="5">
                  <a:moveTo>
                    <a:pt x="4" y="0"/>
                  </a:moveTo>
                  <a:cubicBezTo>
                    <a:pt x="3" y="0"/>
                    <a:pt x="3" y="0"/>
                    <a:pt x="2" y="0"/>
                  </a:cubicBezTo>
                  <a:cubicBezTo>
                    <a:pt x="1" y="1"/>
                    <a:pt x="0" y="3"/>
                    <a:pt x="0" y="5"/>
                  </a:cubicBezTo>
                  <a:cubicBezTo>
                    <a:pt x="2" y="5"/>
                    <a:pt x="4" y="3"/>
                    <a:pt x="4"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8" name="Freeform 45"/>
            <p:cNvSpPr>
              <a:spLocks/>
            </p:cNvSpPr>
            <p:nvPr/>
          </p:nvSpPr>
          <p:spPr bwMode="auto">
            <a:xfrm>
              <a:off x="111812669" y="105600236"/>
              <a:ext cx="3187" cy="63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19" name="Freeform 46"/>
            <p:cNvSpPr>
              <a:spLocks/>
            </p:cNvSpPr>
            <p:nvPr/>
          </p:nvSpPr>
          <p:spPr bwMode="auto">
            <a:xfrm>
              <a:off x="111806295" y="105606611"/>
              <a:ext cx="6374" cy="12749"/>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0" y="0"/>
                    <a:pt x="0" y="2"/>
                    <a:pt x="0" y="4"/>
                  </a:cubicBezTo>
                  <a:cubicBezTo>
                    <a:pt x="1" y="4"/>
                    <a:pt x="1"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0" name="Freeform 47"/>
            <p:cNvSpPr>
              <a:spLocks/>
            </p:cNvSpPr>
            <p:nvPr/>
          </p:nvSpPr>
          <p:spPr bwMode="auto">
            <a:xfrm>
              <a:off x="111952905" y="105606611"/>
              <a:ext cx="9562" cy="6374"/>
            </a:xfrm>
            <a:custGeom>
              <a:avLst/>
              <a:gdLst>
                <a:gd name="T0" fmla="*/ 3 w 3"/>
                <a:gd name="T1" fmla="*/ 0 h 2"/>
                <a:gd name="T2" fmla="*/ 0 w 3"/>
                <a:gd name="T3" fmla="*/ 0 h 2"/>
                <a:gd name="T4" fmla="*/ 3 w 3"/>
                <a:gd name="T5" fmla="*/ 0 h 2"/>
              </a:gdLst>
              <a:ahLst/>
              <a:cxnLst>
                <a:cxn ang="0">
                  <a:pos x="T0" y="T1"/>
                </a:cxn>
                <a:cxn ang="0">
                  <a:pos x="T2" y="T3"/>
                </a:cxn>
                <a:cxn ang="0">
                  <a:pos x="T4" y="T5"/>
                </a:cxn>
              </a:cxnLst>
              <a:rect l="0" t="0" r="r" b="b"/>
              <a:pathLst>
                <a:path w="3" h="2">
                  <a:moveTo>
                    <a:pt x="3" y="0"/>
                  </a:moveTo>
                  <a:cubicBezTo>
                    <a:pt x="2" y="0"/>
                    <a:pt x="1" y="0"/>
                    <a:pt x="0" y="0"/>
                  </a:cubicBezTo>
                  <a:cubicBezTo>
                    <a:pt x="0"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1" name="Freeform 48"/>
            <p:cNvSpPr>
              <a:spLocks/>
            </p:cNvSpPr>
            <p:nvPr/>
          </p:nvSpPr>
          <p:spPr bwMode="auto">
            <a:xfrm>
              <a:off x="111787171" y="105619360"/>
              <a:ext cx="19124" cy="22310"/>
            </a:xfrm>
            <a:custGeom>
              <a:avLst/>
              <a:gdLst>
                <a:gd name="T0" fmla="*/ 6 w 6"/>
                <a:gd name="T1" fmla="*/ 0 h 7"/>
                <a:gd name="T2" fmla="*/ 0 w 6"/>
                <a:gd name="T3" fmla="*/ 7 h 7"/>
                <a:gd name="T4" fmla="*/ 6 w 6"/>
                <a:gd name="T5" fmla="*/ 0 h 7"/>
              </a:gdLst>
              <a:ahLst/>
              <a:cxnLst>
                <a:cxn ang="0">
                  <a:pos x="T0" y="T1"/>
                </a:cxn>
                <a:cxn ang="0">
                  <a:pos x="T2" y="T3"/>
                </a:cxn>
                <a:cxn ang="0">
                  <a:pos x="T4" y="T5"/>
                </a:cxn>
              </a:cxnLst>
              <a:rect l="0" t="0" r="r" b="b"/>
              <a:pathLst>
                <a:path w="6" h="7">
                  <a:moveTo>
                    <a:pt x="6" y="0"/>
                  </a:moveTo>
                  <a:cubicBezTo>
                    <a:pt x="2" y="0"/>
                    <a:pt x="2" y="4"/>
                    <a:pt x="0" y="7"/>
                  </a:cubicBezTo>
                  <a:cubicBezTo>
                    <a:pt x="5" y="7"/>
                    <a:pt x="5" y="3"/>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2" name="Freeform 49"/>
            <p:cNvSpPr>
              <a:spLocks/>
            </p:cNvSpPr>
            <p:nvPr/>
          </p:nvSpPr>
          <p:spPr bwMode="auto">
            <a:xfrm>
              <a:off x="112427797" y="105622547"/>
              <a:ext cx="6374" cy="9561"/>
            </a:xfrm>
            <a:custGeom>
              <a:avLst/>
              <a:gdLst>
                <a:gd name="T0" fmla="*/ 0 w 2"/>
                <a:gd name="T1" fmla="*/ 0 h 3"/>
                <a:gd name="T2" fmla="*/ 0 w 2"/>
                <a:gd name="T3" fmla="*/ 0 h 3"/>
              </a:gdLst>
              <a:ahLst/>
              <a:cxnLst>
                <a:cxn ang="0">
                  <a:pos x="T0" y="T1"/>
                </a:cxn>
                <a:cxn ang="0">
                  <a:pos x="T2" y="T3"/>
                </a:cxn>
              </a:cxnLst>
              <a:rect l="0" t="0" r="r" b="b"/>
              <a:pathLst>
                <a:path w="2" h="3">
                  <a:moveTo>
                    <a:pt x="0" y="0"/>
                  </a:moveTo>
                  <a:cubicBezTo>
                    <a:pt x="1" y="3"/>
                    <a:pt x="2"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3" name="Freeform 50"/>
            <p:cNvSpPr>
              <a:spLocks/>
            </p:cNvSpPr>
            <p:nvPr/>
          </p:nvSpPr>
          <p:spPr bwMode="auto">
            <a:xfrm>
              <a:off x="111905097" y="105625734"/>
              <a:ext cx="6375"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4" name="Freeform 51"/>
            <p:cNvSpPr>
              <a:spLocks/>
            </p:cNvSpPr>
            <p:nvPr/>
          </p:nvSpPr>
          <p:spPr bwMode="auto">
            <a:xfrm>
              <a:off x="112478792" y="105628921"/>
              <a:ext cx="3187" cy="6375"/>
            </a:xfrm>
            <a:custGeom>
              <a:avLst/>
              <a:gdLst>
                <a:gd name="T0" fmla="*/ 0 w 1"/>
                <a:gd name="T1" fmla="*/ 2 h 2"/>
                <a:gd name="T2" fmla="*/ 1 w 1"/>
                <a:gd name="T3" fmla="*/ 2 h 2"/>
                <a:gd name="T4" fmla="*/ 0 w 1"/>
                <a:gd name="T5" fmla="*/ 2 h 2"/>
              </a:gdLst>
              <a:ahLst/>
              <a:cxnLst>
                <a:cxn ang="0">
                  <a:pos x="T0" y="T1"/>
                </a:cxn>
                <a:cxn ang="0">
                  <a:pos x="T2" y="T3"/>
                </a:cxn>
                <a:cxn ang="0">
                  <a:pos x="T4" y="T5"/>
                </a:cxn>
              </a:cxnLst>
              <a:rect l="0" t="0" r="r" b="b"/>
              <a:pathLst>
                <a:path w="1" h="2">
                  <a:moveTo>
                    <a:pt x="0" y="2"/>
                  </a:moveTo>
                  <a:cubicBezTo>
                    <a:pt x="0" y="2"/>
                    <a:pt x="1" y="2"/>
                    <a:pt x="1" y="2"/>
                  </a:cubicBezTo>
                  <a:cubicBezTo>
                    <a:pt x="1" y="0"/>
                    <a:pt x="0" y="1"/>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5" name="Freeform 52"/>
            <p:cNvSpPr>
              <a:spLocks/>
            </p:cNvSpPr>
            <p:nvPr/>
          </p:nvSpPr>
          <p:spPr bwMode="auto">
            <a:xfrm>
              <a:off x="111885974" y="105641670"/>
              <a:ext cx="22311" cy="31872"/>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2" y="1"/>
                    <a:pt x="0" y="5"/>
                    <a:pt x="0" y="10"/>
                  </a:cubicBezTo>
                  <a:cubicBezTo>
                    <a:pt x="4" y="9"/>
                    <a:pt x="4" y="3"/>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6" name="Freeform 53"/>
            <p:cNvSpPr>
              <a:spLocks/>
            </p:cNvSpPr>
            <p:nvPr/>
          </p:nvSpPr>
          <p:spPr bwMode="auto">
            <a:xfrm>
              <a:off x="111780797" y="105654419"/>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7" name="Freeform 54"/>
            <p:cNvSpPr>
              <a:spLocks/>
            </p:cNvSpPr>
            <p:nvPr/>
          </p:nvSpPr>
          <p:spPr bwMode="auto">
            <a:xfrm>
              <a:off x="111796733" y="10566079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8" name="Freeform 55"/>
            <p:cNvSpPr>
              <a:spLocks/>
            </p:cNvSpPr>
            <p:nvPr/>
          </p:nvSpPr>
          <p:spPr bwMode="auto">
            <a:xfrm>
              <a:off x="111780797" y="105670355"/>
              <a:ext cx="31872" cy="22310"/>
            </a:xfrm>
            <a:custGeom>
              <a:avLst/>
              <a:gdLst>
                <a:gd name="T0" fmla="*/ 4 w 10"/>
                <a:gd name="T1" fmla="*/ 7 h 7"/>
                <a:gd name="T2" fmla="*/ 4 w 10"/>
                <a:gd name="T3" fmla="*/ 0 h 7"/>
                <a:gd name="T4" fmla="*/ 4 w 10"/>
                <a:gd name="T5" fmla="*/ 7 h 7"/>
              </a:gdLst>
              <a:ahLst/>
              <a:cxnLst>
                <a:cxn ang="0">
                  <a:pos x="T0" y="T1"/>
                </a:cxn>
                <a:cxn ang="0">
                  <a:pos x="T2" y="T3"/>
                </a:cxn>
                <a:cxn ang="0">
                  <a:pos x="T4" y="T5"/>
                </a:cxn>
              </a:cxnLst>
              <a:rect l="0" t="0" r="r" b="b"/>
              <a:pathLst>
                <a:path w="10" h="7">
                  <a:moveTo>
                    <a:pt x="4" y="7"/>
                  </a:moveTo>
                  <a:cubicBezTo>
                    <a:pt x="3" y="3"/>
                    <a:pt x="10" y="1"/>
                    <a:pt x="4" y="0"/>
                  </a:cubicBezTo>
                  <a:cubicBezTo>
                    <a:pt x="4" y="1"/>
                    <a:pt x="0" y="6"/>
                    <a:pt x="4"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29" name="Freeform 56"/>
            <p:cNvSpPr>
              <a:spLocks/>
            </p:cNvSpPr>
            <p:nvPr/>
          </p:nvSpPr>
          <p:spPr bwMode="auto">
            <a:xfrm>
              <a:off x="111764861" y="105673542"/>
              <a:ext cx="19123" cy="28685"/>
            </a:xfrm>
            <a:custGeom>
              <a:avLst/>
              <a:gdLst>
                <a:gd name="T0" fmla="*/ 6 w 6"/>
                <a:gd name="T1" fmla="*/ 0 h 9"/>
                <a:gd name="T2" fmla="*/ 0 w 6"/>
                <a:gd name="T3" fmla="*/ 7 h 9"/>
                <a:gd name="T4" fmla="*/ 6 w 6"/>
                <a:gd name="T5" fmla="*/ 0 h 9"/>
              </a:gdLst>
              <a:ahLst/>
              <a:cxnLst>
                <a:cxn ang="0">
                  <a:pos x="T0" y="T1"/>
                </a:cxn>
                <a:cxn ang="0">
                  <a:pos x="T2" y="T3"/>
                </a:cxn>
                <a:cxn ang="0">
                  <a:pos x="T4" y="T5"/>
                </a:cxn>
              </a:cxnLst>
              <a:rect l="0" t="0" r="r" b="b"/>
              <a:pathLst>
                <a:path w="6" h="9">
                  <a:moveTo>
                    <a:pt x="6" y="0"/>
                  </a:moveTo>
                  <a:cubicBezTo>
                    <a:pt x="1" y="0"/>
                    <a:pt x="1" y="4"/>
                    <a:pt x="0" y="7"/>
                  </a:cubicBezTo>
                  <a:cubicBezTo>
                    <a:pt x="6" y="9"/>
                    <a:pt x="3" y="2"/>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0" name="Freeform 57"/>
            <p:cNvSpPr>
              <a:spLocks/>
            </p:cNvSpPr>
            <p:nvPr/>
          </p:nvSpPr>
          <p:spPr bwMode="auto">
            <a:xfrm>
              <a:off x="111854102" y="105683103"/>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1" name="Freeform 58"/>
            <p:cNvSpPr>
              <a:spLocks/>
            </p:cNvSpPr>
            <p:nvPr/>
          </p:nvSpPr>
          <p:spPr bwMode="auto">
            <a:xfrm>
              <a:off x="112354491" y="105673542"/>
              <a:ext cx="6375"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2" name="Freeform 59"/>
            <p:cNvSpPr>
              <a:spLocks/>
            </p:cNvSpPr>
            <p:nvPr/>
          </p:nvSpPr>
          <p:spPr bwMode="auto">
            <a:xfrm>
              <a:off x="111748925" y="105695852"/>
              <a:ext cx="22310" cy="25498"/>
            </a:xfrm>
            <a:custGeom>
              <a:avLst/>
              <a:gdLst>
                <a:gd name="T0" fmla="*/ 5 w 7"/>
                <a:gd name="T1" fmla="*/ 0 h 8"/>
                <a:gd name="T2" fmla="*/ 5 w 7"/>
                <a:gd name="T3" fmla="*/ 0 h 8"/>
              </a:gdLst>
              <a:ahLst/>
              <a:cxnLst>
                <a:cxn ang="0">
                  <a:pos x="T0" y="T1"/>
                </a:cxn>
                <a:cxn ang="0">
                  <a:pos x="T2" y="T3"/>
                </a:cxn>
              </a:cxnLst>
              <a:rect l="0" t="0" r="r" b="b"/>
              <a:pathLst>
                <a:path w="7" h="8">
                  <a:moveTo>
                    <a:pt x="5" y="0"/>
                  </a:moveTo>
                  <a:cubicBezTo>
                    <a:pt x="0" y="1"/>
                    <a:pt x="7" y="8"/>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3" name="Freeform 60"/>
            <p:cNvSpPr>
              <a:spLocks/>
            </p:cNvSpPr>
            <p:nvPr/>
          </p:nvSpPr>
          <p:spPr bwMode="auto">
            <a:xfrm>
              <a:off x="112335368" y="105702227"/>
              <a:ext cx="3187" cy="3187"/>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1"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4" name="Freeform 61"/>
            <p:cNvSpPr>
              <a:spLocks/>
            </p:cNvSpPr>
            <p:nvPr/>
          </p:nvSpPr>
          <p:spPr bwMode="auto">
            <a:xfrm>
              <a:off x="111981590" y="105702227"/>
              <a:ext cx="6374" cy="19123"/>
            </a:xfrm>
            <a:custGeom>
              <a:avLst/>
              <a:gdLst>
                <a:gd name="T0" fmla="*/ 1 w 2"/>
                <a:gd name="T1" fmla="*/ 0 h 6"/>
                <a:gd name="T2" fmla="*/ 0 w 2"/>
                <a:gd name="T3" fmla="*/ 0 h 6"/>
                <a:gd name="T4" fmla="*/ 0 w 2"/>
                <a:gd name="T5" fmla="*/ 6 h 6"/>
                <a:gd name="T6" fmla="*/ 1 w 2"/>
                <a:gd name="T7" fmla="*/ 0 h 6"/>
              </a:gdLst>
              <a:ahLst/>
              <a:cxnLst>
                <a:cxn ang="0">
                  <a:pos x="T0" y="T1"/>
                </a:cxn>
                <a:cxn ang="0">
                  <a:pos x="T2" y="T3"/>
                </a:cxn>
                <a:cxn ang="0">
                  <a:pos x="T4" y="T5"/>
                </a:cxn>
                <a:cxn ang="0">
                  <a:pos x="T6" y="T7"/>
                </a:cxn>
              </a:cxnLst>
              <a:rect l="0" t="0" r="r" b="b"/>
              <a:pathLst>
                <a:path w="2" h="6">
                  <a:moveTo>
                    <a:pt x="1" y="0"/>
                  </a:moveTo>
                  <a:cubicBezTo>
                    <a:pt x="1" y="0"/>
                    <a:pt x="0" y="0"/>
                    <a:pt x="0" y="0"/>
                  </a:cubicBezTo>
                  <a:cubicBezTo>
                    <a:pt x="0" y="2"/>
                    <a:pt x="0" y="4"/>
                    <a:pt x="0" y="6"/>
                  </a:cubicBezTo>
                  <a:cubicBezTo>
                    <a:pt x="2" y="5"/>
                    <a:pt x="1" y="2"/>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5" name="Freeform 62"/>
            <p:cNvSpPr>
              <a:spLocks/>
            </p:cNvSpPr>
            <p:nvPr/>
          </p:nvSpPr>
          <p:spPr bwMode="auto">
            <a:xfrm>
              <a:off x="111764861" y="105711788"/>
              <a:ext cx="9562" cy="9562"/>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1"/>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6" name="Freeform 63"/>
            <p:cNvSpPr>
              <a:spLocks/>
            </p:cNvSpPr>
            <p:nvPr/>
          </p:nvSpPr>
          <p:spPr bwMode="auto">
            <a:xfrm>
              <a:off x="112277999" y="105714975"/>
              <a:ext cx="19123" cy="44621"/>
            </a:xfrm>
            <a:custGeom>
              <a:avLst/>
              <a:gdLst>
                <a:gd name="T0" fmla="*/ 2 w 6"/>
                <a:gd name="T1" fmla="*/ 14 h 14"/>
                <a:gd name="T2" fmla="*/ 4 w 6"/>
                <a:gd name="T3" fmla="*/ 0 h 14"/>
                <a:gd name="T4" fmla="*/ 2 w 6"/>
                <a:gd name="T5" fmla="*/ 14 h 14"/>
              </a:gdLst>
              <a:ahLst/>
              <a:cxnLst>
                <a:cxn ang="0">
                  <a:pos x="T0" y="T1"/>
                </a:cxn>
                <a:cxn ang="0">
                  <a:pos x="T2" y="T3"/>
                </a:cxn>
                <a:cxn ang="0">
                  <a:pos x="T4" y="T5"/>
                </a:cxn>
              </a:cxnLst>
              <a:rect l="0" t="0" r="r" b="b"/>
              <a:pathLst>
                <a:path w="6" h="14">
                  <a:moveTo>
                    <a:pt x="2" y="14"/>
                  </a:moveTo>
                  <a:cubicBezTo>
                    <a:pt x="6" y="13"/>
                    <a:pt x="3" y="4"/>
                    <a:pt x="4" y="0"/>
                  </a:cubicBezTo>
                  <a:cubicBezTo>
                    <a:pt x="0" y="1"/>
                    <a:pt x="3" y="10"/>
                    <a:pt x="2" y="1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7" name="Freeform 64"/>
            <p:cNvSpPr>
              <a:spLocks/>
            </p:cNvSpPr>
            <p:nvPr/>
          </p:nvSpPr>
          <p:spPr bwMode="auto">
            <a:xfrm>
              <a:off x="111748925" y="105721350"/>
              <a:ext cx="22310" cy="22310"/>
            </a:xfrm>
            <a:custGeom>
              <a:avLst/>
              <a:gdLst>
                <a:gd name="T0" fmla="*/ 5 w 7"/>
                <a:gd name="T1" fmla="*/ 0 h 7"/>
                <a:gd name="T2" fmla="*/ 5 w 7"/>
                <a:gd name="T3" fmla="*/ 0 h 7"/>
              </a:gdLst>
              <a:ahLst/>
              <a:cxnLst>
                <a:cxn ang="0">
                  <a:pos x="T0" y="T1"/>
                </a:cxn>
                <a:cxn ang="0">
                  <a:pos x="T2" y="T3"/>
                </a:cxn>
              </a:cxnLst>
              <a:rect l="0" t="0" r="r" b="b"/>
              <a:pathLst>
                <a:path w="7" h="7">
                  <a:moveTo>
                    <a:pt x="5" y="0"/>
                  </a:moveTo>
                  <a:cubicBezTo>
                    <a:pt x="0" y="0"/>
                    <a:pt x="7" y="7"/>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8" name="Freeform 65"/>
            <p:cNvSpPr>
              <a:spLocks/>
            </p:cNvSpPr>
            <p:nvPr/>
          </p:nvSpPr>
          <p:spPr bwMode="auto">
            <a:xfrm>
              <a:off x="111806295" y="105724537"/>
              <a:ext cx="9561" cy="12749"/>
            </a:xfrm>
            <a:custGeom>
              <a:avLst/>
              <a:gdLst>
                <a:gd name="T0" fmla="*/ 3 w 3"/>
                <a:gd name="T1" fmla="*/ 0 h 4"/>
                <a:gd name="T2" fmla="*/ 0 w 3"/>
                <a:gd name="T3" fmla="*/ 4 h 4"/>
                <a:gd name="T4" fmla="*/ 3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0" y="0"/>
                    <a:pt x="0" y="2"/>
                    <a:pt x="0" y="4"/>
                  </a:cubicBezTo>
                  <a:cubicBezTo>
                    <a:pt x="1" y="4"/>
                    <a:pt x="2" y="4"/>
                    <a:pt x="3" y="4"/>
                  </a:cubicBezTo>
                  <a:cubicBezTo>
                    <a:pt x="3" y="3"/>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39" name="Freeform 66"/>
            <p:cNvSpPr>
              <a:spLocks/>
            </p:cNvSpPr>
            <p:nvPr/>
          </p:nvSpPr>
          <p:spPr bwMode="auto">
            <a:xfrm>
              <a:off x="111972028" y="105727724"/>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0" name="Freeform 67"/>
            <p:cNvSpPr>
              <a:spLocks/>
            </p:cNvSpPr>
            <p:nvPr/>
          </p:nvSpPr>
          <p:spPr bwMode="auto">
            <a:xfrm>
              <a:off x="112242940" y="105721350"/>
              <a:ext cx="19123" cy="47808"/>
            </a:xfrm>
            <a:custGeom>
              <a:avLst/>
              <a:gdLst>
                <a:gd name="T0" fmla="*/ 5 w 6"/>
                <a:gd name="T1" fmla="*/ 8 h 15"/>
                <a:gd name="T2" fmla="*/ 1 w 6"/>
                <a:gd name="T3" fmla="*/ 1 h 15"/>
                <a:gd name="T4" fmla="*/ 5 w 6"/>
                <a:gd name="T5" fmla="*/ 8 h 15"/>
              </a:gdLst>
              <a:ahLst/>
              <a:cxnLst>
                <a:cxn ang="0">
                  <a:pos x="T0" y="T1"/>
                </a:cxn>
                <a:cxn ang="0">
                  <a:pos x="T2" y="T3"/>
                </a:cxn>
                <a:cxn ang="0">
                  <a:pos x="T4" y="T5"/>
                </a:cxn>
              </a:cxnLst>
              <a:rect l="0" t="0" r="r" b="b"/>
              <a:pathLst>
                <a:path w="6" h="15">
                  <a:moveTo>
                    <a:pt x="5" y="8"/>
                  </a:moveTo>
                  <a:cubicBezTo>
                    <a:pt x="0" y="10"/>
                    <a:pt x="6" y="0"/>
                    <a:pt x="1" y="1"/>
                  </a:cubicBezTo>
                  <a:cubicBezTo>
                    <a:pt x="0" y="5"/>
                    <a:pt x="1" y="15"/>
                    <a:pt x="5"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1" name="Freeform 68"/>
            <p:cNvSpPr>
              <a:spLocks/>
            </p:cNvSpPr>
            <p:nvPr/>
          </p:nvSpPr>
          <p:spPr bwMode="auto">
            <a:xfrm>
              <a:off x="111889161" y="105734099"/>
              <a:ext cx="3188" cy="6374"/>
            </a:xfrm>
            <a:custGeom>
              <a:avLst/>
              <a:gdLst>
                <a:gd name="T0" fmla="*/ 0 w 1"/>
                <a:gd name="T1" fmla="*/ 1 h 2"/>
                <a:gd name="T2" fmla="*/ 0 w 1"/>
                <a:gd name="T3" fmla="*/ 1 h 2"/>
              </a:gdLst>
              <a:ahLst/>
              <a:cxnLst>
                <a:cxn ang="0">
                  <a:pos x="T0" y="T1"/>
                </a:cxn>
                <a:cxn ang="0">
                  <a:pos x="T2" y="T3"/>
                </a:cxn>
              </a:cxnLst>
              <a:rect l="0" t="0" r="r" b="b"/>
              <a:pathLst>
                <a:path w="1" h="2">
                  <a:moveTo>
                    <a:pt x="0" y="1"/>
                  </a:moveTo>
                  <a:cubicBezTo>
                    <a:pt x="1"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2" name="Freeform 69"/>
            <p:cNvSpPr>
              <a:spLocks/>
            </p:cNvSpPr>
            <p:nvPr/>
          </p:nvSpPr>
          <p:spPr bwMode="auto">
            <a:xfrm>
              <a:off x="111959280" y="105714975"/>
              <a:ext cx="6374" cy="44621"/>
            </a:xfrm>
            <a:custGeom>
              <a:avLst/>
              <a:gdLst>
                <a:gd name="T0" fmla="*/ 0 w 2"/>
                <a:gd name="T1" fmla="*/ 7 h 14"/>
                <a:gd name="T2" fmla="*/ 0 w 2"/>
                <a:gd name="T3" fmla="*/ 7 h 14"/>
              </a:gdLst>
              <a:ahLst/>
              <a:cxnLst>
                <a:cxn ang="0">
                  <a:pos x="T0" y="T1"/>
                </a:cxn>
                <a:cxn ang="0">
                  <a:pos x="T2" y="T3"/>
                </a:cxn>
              </a:cxnLst>
              <a:rect l="0" t="0" r="r" b="b"/>
              <a:pathLst>
                <a:path w="2" h="14">
                  <a:moveTo>
                    <a:pt x="0" y="7"/>
                  </a:moveTo>
                  <a:cubicBezTo>
                    <a:pt x="2" y="14"/>
                    <a:pt x="2" y="0"/>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3" name="Freeform 70"/>
            <p:cNvSpPr>
              <a:spLocks/>
            </p:cNvSpPr>
            <p:nvPr/>
          </p:nvSpPr>
          <p:spPr bwMode="auto">
            <a:xfrm>
              <a:off x="111787171" y="105737286"/>
              <a:ext cx="25498" cy="28684"/>
            </a:xfrm>
            <a:custGeom>
              <a:avLst/>
              <a:gdLst>
                <a:gd name="T0" fmla="*/ 6 w 8"/>
                <a:gd name="T1" fmla="*/ 0 h 9"/>
                <a:gd name="T2" fmla="*/ 6 w 8"/>
                <a:gd name="T3" fmla="*/ 0 h 9"/>
              </a:gdLst>
              <a:ahLst/>
              <a:cxnLst>
                <a:cxn ang="0">
                  <a:pos x="T0" y="T1"/>
                </a:cxn>
                <a:cxn ang="0">
                  <a:pos x="T2" y="T3"/>
                </a:cxn>
              </a:cxnLst>
              <a:rect l="0" t="0" r="r" b="b"/>
              <a:pathLst>
                <a:path w="8" h="9">
                  <a:moveTo>
                    <a:pt x="6" y="0"/>
                  </a:moveTo>
                  <a:cubicBezTo>
                    <a:pt x="0" y="2"/>
                    <a:pt x="8" y="9"/>
                    <a:pt x="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4" name="Freeform 71"/>
            <p:cNvSpPr>
              <a:spLocks/>
            </p:cNvSpPr>
            <p:nvPr/>
          </p:nvSpPr>
          <p:spPr bwMode="auto">
            <a:xfrm>
              <a:off x="111870038" y="105740473"/>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5" name="Freeform 72"/>
            <p:cNvSpPr>
              <a:spLocks/>
            </p:cNvSpPr>
            <p:nvPr/>
          </p:nvSpPr>
          <p:spPr bwMode="auto">
            <a:xfrm>
              <a:off x="111787171" y="105740473"/>
              <a:ext cx="9562" cy="9561"/>
            </a:xfrm>
            <a:custGeom>
              <a:avLst/>
              <a:gdLst>
                <a:gd name="T0" fmla="*/ 0 w 3"/>
                <a:gd name="T1" fmla="*/ 1 h 3"/>
                <a:gd name="T2" fmla="*/ 0 w 3"/>
                <a:gd name="T3" fmla="*/ 1 h 3"/>
              </a:gdLst>
              <a:ahLst/>
              <a:cxnLst>
                <a:cxn ang="0">
                  <a:pos x="T0" y="T1"/>
                </a:cxn>
                <a:cxn ang="0">
                  <a:pos x="T2" y="T3"/>
                </a:cxn>
              </a:cxnLst>
              <a:rect l="0" t="0" r="r" b="b"/>
              <a:pathLst>
                <a:path w="3" h="3">
                  <a:moveTo>
                    <a:pt x="0" y="1"/>
                  </a:moveTo>
                  <a:cubicBezTo>
                    <a:pt x="2" y="3"/>
                    <a:pt x="3"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6" name="Freeform 73"/>
            <p:cNvSpPr>
              <a:spLocks/>
            </p:cNvSpPr>
            <p:nvPr/>
          </p:nvSpPr>
          <p:spPr bwMode="auto">
            <a:xfrm>
              <a:off x="111968841" y="105743660"/>
              <a:ext cx="6375" cy="9562"/>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0" y="0"/>
                    <a:pt x="1" y="2"/>
                    <a:pt x="0" y="3"/>
                  </a:cubicBezTo>
                  <a:cubicBezTo>
                    <a:pt x="2" y="3"/>
                    <a:pt x="2" y="1"/>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7" name="Freeform 74"/>
            <p:cNvSpPr>
              <a:spLocks/>
            </p:cNvSpPr>
            <p:nvPr/>
          </p:nvSpPr>
          <p:spPr bwMode="auto">
            <a:xfrm>
              <a:off x="111866851" y="105753222"/>
              <a:ext cx="3187"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8" name="Freeform 75"/>
            <p:cNvSpPr>
              <a:spLocks/>
            </p:cNvSpPr>
            <p:nvPr/>
          </p:nvSpPr>
          <p:spPr bwMode="auto">
            <a:xfrm>
              <a:off x="111946531" y="105753222"/>
              <a:ext cx="12749" cy="22310"/>
            </a:xfrm>
            <a:custGeom>
              <a:avLst/>
              <a:gdLst>
                <a:gd name="T0" fmla="*/ 0 w 4"/>
                <a:gd name="T1" fmla="*/ 7 h 7"/>
                <a:gd name="T2" fmla="*/ 4 w 4"/>
                <a:gd name="T3" fmla="*/ 4 h 7"/>
                <a:gd name="T4" fmla="*/ 4 w 4"/>
                <a:gd name="T5" fmla="*/ 0 h 7"/>
                <a:gd name="T6" fmla="*/ 0 w 4"/>
                <a:gd name="T7" fmla="*/ 7 h 7"/>
              </a:gdLst>
              <a:ahLst/>
              <a:cxnLst>
                <a:cxn ang="0">
                  <a:pos x="T0" y="T1"/>
                </a:cxn>
                <a:cxn ang="0">
                  <a:pos x="T2" y="T3"/>
                </a:cxn>
                <a:cxn ang="0">
                  <a:pos x="T4" y="T5"/>
                </a:cxn>
                <a:cxn ang="0">
                  <a:pos x="T6" y="T7"/>
                </a:cxn>
              </a:cxnLst>
              <a:rect l="0" t="0" r="r" b="b"/>
              <a:pathLst>
                <a:path w="4" h="7">
                  <a:moveTo>
                    <a:pt x="0" y="7"/>
                  </a:moveTo>
                  <a:cubicBezTo>
                    <a:pt x="2" y="7"/>
                    <a:pt x="1" y="4"/>
                    <a:pt x="4" y="4"/>
                  </a:cubicBezTo>
                  <a:cubicBezTo>
                    <a:pt x="4" y="3"/>
                    <a:pt x="4" y="1"/>
                    <a:pt x="4" y="0"/>
                  </a:cubicBezTo>
                  <a:cubicBezTo>
                    <a:pt x="0" y="1"/>
                    <a:pt x="0" y="3"/>
                    <a:pt x="0"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49" name="Freeform 76"/>
            <p:cNvSpPr>
              <a:spLocks/>
            </p:cNvSpPr>
            <p:nvPr/>
          </p:nvSpPr>
          <p:spPr bwMode="auto">
            <a:xfrm>
              <a:off x="111790359" y="105762783"/>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0" name="Freeform 77"/>
            <p:cNvSpPr>
              <a:spLocks/>
            </p:cNvSpPr>
            <p:nvPr/>
          </p:nvSpPr>
          <p:spPr bwMode="auto">
            <a:xfrm>
              <a:off x="111876413" y="105775532"/>
              <a:ext cx="6374" cy="3187"/>
            </a:xfrm>
            <a:custGeom>
              <a:avLst/>
              <a:gdLst>
                <a:gd name="T0" fmla="*/ 1 w 2"/>
                <a:gd name="T1" fmla="*/ 0 h 1"/>
                <a:gd name="T2" fmla="*/ 1 w 2"/>
                <a:gd name="T3" fmla="*/ 0 h 1"/>
              </a:gdLst>
              <a:ahLst/>
              <a:cxnLst>
                <a:cxn ang="0">
                  <a:pos x="T0" y="T1"/>
                </a:cxn>
                <a:cxn ang="0">
                  <a:pos x="T2" y="T3"/>
                </a:cxn>
              </a:cxnLst>
              <a:rect l="0" t="0" r="r" b="b"/>
              <a:pathLst>
                <a:path w="2" h="1">
                  <a:moveTo>
                    <a:pt x="1" y="0"/>
                  </a:moveTo>
                  <a:cubicBezTo>
                    <a:pt x="2" y="1"/>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1" name="Freeform 78"/>
            <p:cNvSpPr>
              <a:spLocks/>
            </p:cNvSpPr>
            <p:nvPr/>
          </p:nvSpPr>
          <p:spPr bwMode="auto">
            <a:xfrm>
              <a:off x="112284373" y="105775532"/>
              <a:ext cx="12749" cy="12749"/>
            </a:xfrm>
            <a:custGeom>
              <a:avLst/>
              <a:gdLst>
                <a:gd name="T0" fmla="*/ 0 w 4"/>
                <a:gd name="T1" fmla="*/ 4 h 4"/>
                <a:gd name="T2" fmla="*/ 4 w 4"/>
                <a:gd name="T3" fmla="*/ 4 h 4"/>
                <a:gd name="T4" fmla="*/ 4 w 4"/>
                <a:gd name="T5" fmla="*/ 0 h 4"/>
                <a:gd name="T6" fmla="*/ 0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3" y="4"/>
                    <a:pt x="4" y="4"/>
                  </a:cubicBezTo>
                  <a:cubicBezTo>
                    <a:pt x="4" y="3"/>
                    <a:pt x="4" y="1"/>
                    <a:pt x="4" y="0"/>
                  </a:cubicBezTo>
                  <a:cubicBezTo>
                    <a:pt x="3" y="0"/>
                    <a:pt x="2" y="0"/>
                    <a:pt x="0" y="0"/>
                  </a:cubicBezTo>
                  <a:cubicBezTo>
                    <a:pt x="0" y="1"/>
                    <a:pt x="0" y="3"/>
                    <a:pt x="0" y="4"/>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2" name="Freeform 79"/>
            <p:cNvSpPr>
              <a:spLocks/>
            </p:cNvSpPr>
            <p:nvPr/>
          </p:nvSpPr>
          <p:spPr bwMode="auto">
            <a:xfrm>
              <a:off x="111870038"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3" name="Freeform 80"/>
            <p:cNvSpPr>
              <a:spLocks/>
            </p:cNvSpPr>
            <p:nvPr/>
          </p:nvSpPr>
          <p:spPr bwMode="auto">
            <a:xfrm>
              <a:off x="112316245" y="105785094"/>
              <a:ext cx="6375"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4" name="Freeform 81"/>
            <p:cNvSpPr>
              <a:spLocks/>
            </p:cNvSpPr>
            <p:nvPr/>
          </p:nvSpPr>
          <p:spPr bwMode="auto">
            <a:xfrm>
              <a:off x="111863664" y="105781906"/>
              <a:ext cx="22310" cy="22311"/>
            </a:xfrm>
            <a:custGeom>
              <a:avLst/>
              <a:gdLst>
                <a:gd name="T0" fmla="*/ 1 w 7"/>
                <a:gd name="T1" fmla="*/ 7 h 7"/>
                <a:gd name="T2" fmla="*/ 1 w 7"/>
                <a:gd name="T3" fmla="*/ 7 h 7"/>
              </a:gdLst>
              <a:ahLst/>
              <a:cxnLst>
                <a:cxn ang="0">
                  <a:pos x="T0" y="T1"/>
                </a:cxn>
                <a:cxn ang="0">
                  <a:pos x="T2" y="T3"/>
                </a:cxn>
              </a:cxnLst>
              <a:rect l="0" t="0" r="r" b="b"/>
              <a:pathLst>
                <a:path w="7" h="7">
                  <a:moveTo>
                    <a:pt x="1" y="7"/>
                  </a:moveTo>
                  <a:cubicBezTo>
                    <a:pt x="7" y="7"/>
                    <a:pt x="0" y="0"/>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5" name="Freeform 82"/>
            <p:cNvSpPr>
              <a:spLocks/>
            </p:cNvSpPr>
            <p:nvPr/>
          </p:nvSpPr>
          <p:spPr bwMode="auto">
            <a:xfrm>
              <a:off x="112335368" y="105842463"/>
              <a:ext cx="6375" cy="9562"/>
            </a:xfrm>
            <a:custGeom>
              <a:avLst/>
              <a:gdLst>
                <a:gd name="T0" fmla="*/ 0 w 2"/>
                <a:gd name="T1" fmla="*/ 1 h 3"/>
                <a:gd name="T2" fmla="*/ 0 w 2"/>
                <a:gd name="T3" fmla="*/ 1 h 3"/>
              </a:gdLst>
              <a:ahLst/>
              <a:cxnLst>
                <a:cxn ang="0">
                  <a:pos x="T0" y="T1"/>
                </a:cxn>
                <a:cxn ang="0">
                  <a:pos x="T2" y="T3"/>
                </a:cxn>
              </a:cxnLst>
              <a:rect l="0" t="0" r="r" b="b"/>
              <a:pathLst>
                <a:path w="2" h="3">
                  <a:moveTo>
                    <a:pt x="0" y="1"/>
                  </a:moveTo>
                  <a:cubicBezTo>
                    <a:pt x="1" y="3"/>
                    <a:pt x="2"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6" name="Freeform 83"/>
            <p:cNvSpPr>
              <a:spLocks/>
            </p:cNvSpPr>
            <p:nvPr/>
          </p:nvSpPr>
          <p:spPr bwMode="auto">
            <a:xfrm>
              <a:off x="111707492" y="106033694"/>
              <a:ext cx="6374"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7" name="Freeform 84"/>
            <p:cNvSpPr>
              <a:spLocks/>
            </p:cNvSpPr>
            <p:nvPr/>
          </p:nvSpPr>
          <p:spPr bwMode="auto">
            <a:xfrm>
              <a:off x="111681994" y="106052818"/>
              <a:ext cx="31872" cy="191231"/>
            </a:xfrm>
            <a:custGeom>
              <a:avLst/>
              <a:gdLst>
                <a:gd name="T0" fmla="*/ 7 w 10"/>
                <a:gd name="T1" fmla="*/ 0 h 60"/>
                <a:gd name="T2" fmla="*/ 2 w 10"/>
                <a:gd name="T3" fmla="*/ 60 h 60"/>
                <a:gd name="T4" fmla="*/ 7 w 10"/>
                <a:gd name="T5" fmla="*/ 0 h 60"/>
              </a:gdLst>
              <a:ahLst/>
              <a:cxnLst>
                <a:cxn ang="0">
                  <a:pos x="T0" y="T1"/>
                </a:cxn>
                <a:cxn ang="0">
                  <a:pos x="T2" y="T3"/>
                </a:cxn>
                <a:cxn ang="0">
                  <a:pos x="T4" y="T5"/>
                </a:cxn>
              </a:cxnLst>
              <a:rect l="0" t="0" r="r" b="b"/>
              <a:pathLst>
                <a:path w="10" h="60">
                  <a:moveTo>
                    <a:pt x="7" y="0"/>
                  </a:moveTo>
                  <a:cubicBezTo>
                    <a:pt x="3" y="18"/>
                    <a:pt x="0" y="37"/>
                    <a:pt x="2" y="60"/>
                  </a:cubicBezTo>
                  <a:cubicBezTo>
                    <a:pt x="8" y="47"/>
                    <a:pt x="10" y="18"/>
                    <a:pt x="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8" name="Freeform 85"/>
            <p:cNvSpPr>
              <a:spLocks/>
            </p:cNvSpPr>
            <p:nvPr/>
          </p:nvSpPr>
          <p:spPr bwMode="auto">
            <a:xfrm>
              <a:off x="112507477" y="106119749"/>
              <a:ext cx="6374" cy="6374"/>
            </a:xfrm>
            <a:custGeom>
              <a:avLst/>
              <a:gdLst>
                <a:gd name="T0" fmla="*/ 1 w 2"/>
                <a:gd name="T1" fmla="*/ 0 h 2"/>
                <a:gd name="T2" fmla="*/ 1 w 2"/>
                <a:gd name="T3" fmla="*/ 0 h 2"/>
              </a:gdLst>
              <a:ahLst/>
              <a:cxnLst>
                <a:cxn ang="0">
                  <a:pos x="T0" y="T1"/>
                </a:cxn>
                <a:cxn ang="0">
                  <a:pos x="T2" y="T3"/>
                </a:cxn>
              </a:cxnLst>
              <a:rect l="0" t="0" r="r" b="b"/>
              <a:pathLst>
                <a:path w="2" h="2">
                  <a:moveTo>
                    <a:pt x="1" y="0"/>
                  </a:moveTo>
                  <a:cubicBezTo>
                    <a:pt x="2" y="2"/>
                    <a:pt x="0" y="0"/>
                    <a:pt x="1"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59" name="Freeform 86"/>
            <p:cNvSpPr>
              <a:spLocks/>
            </p:cNvSpPr>
            <p:nvPr/>
          </p:nvSpPr>
          <p:spPr bwMode="auto">
            <a:xfrm>
              <a:off x="112386363" y="106126123"/>
              <a:ext cx="117926" cy="28685"/>
            </a:xfrm>
            <a:custGeom>
              <a:avLst/>
              <a:gdLst>
                <a:gd name="T0" fmla="*/ 37 w 37"/>
                <a:gd name="T1" fmla="*/ 0 h 9"/>
                <a:gd name="T2" fmla="*/ 0 w 37"/>
                <a:gd name="T3" fmla="*/ 7 h 9"/>
                <a:gd name="T4" fmla="*/ 37 w 37"/>
                <a:gd name="T5" fmla="*/ 0 h 9"/>
              </a:gdLst>
              <a:ahLst/>
              <a:cxnLst>
                <a:cxn ang="0">
                  <a:pos x="T0" y="T1"/>
                </a:cxn>
                <a:cxn ang="0">
                  <a:pos x="T2" y="T3"/>
                </a:cxn>
                <a:cxn ang="0">
                  <a:pos x="T4" y="T5"/>
                </a:cxn>
              </a:cxnLst>
              <a:rect l="0" t="0" r="r" b="b"/>
              <a:pathLst>
                <a:path w="37" h="9">
                  <a:moveTo>
                    <a:pt x="37" y="0"/>
                  </a:moveTo>
                  <a:cubicBezTo>
                    <a:pt x="26" y="4"/>
                    <a:pt x="9" y="1"/>
                    <a:pt x="0" y="7"/>
                  </a:cubicBezTo>
                  <a:cubicBezTo>
                    <a:pt x="14" y="9"/>
                    <a:pt x="30" y="9"/>
                    <a:pt x="37"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0" name="Freeform 87"/>
            <p:cNvSpPr>
              <a:spLocks/>
            </p:cNvSpPr>
            <p:nvPr/>
          </p:nvSpPr>
          <p:spPr bwMode="auto">
            <a:xfrm>
              <a:off x="111704304" y="106148433"/>
              <a:ext cx="35059" cy="57370"/>
            </a:xfrm>
            <a:custGeom>
              <a:avLst/>
              <a:gdLst>
                <a:gd name="T0" fmla="*/ 5 w 11"/>
                <a:gd name="T1" fmla="*/ 18 h 18"/>
                <a:gd name="T2" fmla="*/ 5 w 11"/>
                <a:gd name="T3" fmla="*/ 0 h 18"/>
                <a:gd name="T4" fmla="*/ 5 w 11"/>
                <a:gd name="T5" fmla="*/ 18 h 18"/>
              </a:gdLst>
              <a:ahLst/>
              <a:cxnLst>
                <a:cxn ang="0">
                  <a:pos x="T0" y="T1"/>
                </a:cxn>
                <a:cxn ang="0">
                  <a:pos x="T2" y="T3"/>
                </a:cxn>
                <a:cxn ang="0">
                  <a:pos x="T4" y="T5"/>
                </a:cxn>
              </a:cxnLst>
              <a:rect l="0" t="0" r="r" b="b"/>
              <a:pathLst>
                <a:path w="11" h="18">
                  <a:moveTo>
                    <a:pt x="5" y="18"/>
                  </a:moveTo>
                  <a:cubicBezTo>
                    <a:pt x="3" y="11"/>
                    <a:pt x="11" y="5"/>
                    <a:pt x="5" y="0"/>
                  </a:cubicBezTo>
                  <a:cubicBezTo>
                    <a:pt x="7" y="6"/>
                    <a:pt x="0" y="14"/>
                    <a:pt x="5" y="1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1" name="Freeform 88"/>
            <p:cNvSpPr>
              <a:spLocks/>
            </p:cNvSpPr>
            <p:nvPr/>
          </p:nvSpPr>
          <p:spPr bwMode="auto">
            <a:xfrm>
              <a:off x="112048521" y="106177118"/>
              <a:ext cx="50995" cy="22310"/>
            </a:xfrm>
            <a:custGeom>
              <a:avLst/>
              <a:gdLst>
                <a:gd name="T0" fmla="*/ 16 w 16"/>
                <a:gd name="T1" fmla="*/ 0 h 7"/>
                <a:gd name="T2" fmla="*/ 0 w 16"/>
                <a:gd name="T3" fmla="*/ 7 h 7"/>
                <a:gd name="T4" fmla="*/ 16 w 16"/>
                <a:gd name="T5" fmla="*/ 0 h 7"/>
              </a:gdLst>
              <a:ahLst/>
              <a:cxnLst>
                <a:cxn ang="0">
                  <a:pos x="T0" y="T1"/>
                </a:cxn>
                <a:cxn ang="0">
                  <a:pos x="T2" y="T3"/>
                </a:cxn>
                <a:cxn ang="0">
                  <a:pos x="T4" y="T5"/>
                </a:cxn>
              </a:cxnLst>
              <a:rect l="0" t="0" r="r" b="b"/>
              <a:pathLst>
                <a:path w="16" h="7">
                  <a:moveTo>
                    <a:pt x="16" y="0"/>
                  </a:moveTo>
                  <a:cubicBezTo>
                    <a:pt x="10" y="2"/>
                    <a:pt x="4" y="3"/>
                    <a:pt x="0" y="7"/>
                  </a:cubicBezTo>
                  <a:cubicBezTo>
                    <a:pt x="8" y="7"/>
                    <a:pt x="14" y="5"/>
                    <a:pt x="16"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2" name="Freeform 89"/>
            <p:cNvSpPr>
              <a:spLocks/>
            </p:cNvSpPr>
            <p:nvPr/>
          </p:nvSpPr>
          <p:spPr bwMode="auto">
            <a:xfrm>
              <a:off x="112026211" y="106196241"/>
              <a:ext cx="22310" cy="22311"/>
            </a:xfrm>
            <a:custGeom>
              <a:avLst/>
              <a:gdLst>
                <a:gd name="T0" fmla="*/ 7 w 7"/>
                <a:gd name="T1" fmla="*/ 1 h 7"/>
                <a:gd name="T2" fmla="*/ 7 w 7"/>
                <a:gd name="T3" fmla="*/ 1 h 7"/>
              </a:gdLst>
              <a:ahLst/>
              <a:cxnLst>
                <a:cxn ang="0">
                  <a:pos x="T0" y="T1"/>
                </a:cxn>
                <a:cxn ang="0">
                  <a:pos x="T2" y="T3"/>
                </a:cxn>
              </a:cxnLst>
              <a:rect l="0" t="0" r="r" b="b"/>
              <a:pathLst>
                <a:path w="7" h="7">
                  <a:moveTo>
                    <a:pt x="7" y="1"/>
                  </a:moveTo>
                  <a:cubicBezTo>
                    <a:pt x="0" y="0"/>
                    <a:pt x="7" y="7"/>
                    <a:pt x="7"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3" name="Freeform 90"/>
            <p:cNvSpPr>
              <a:spLocks/>
            </p:cNvSpPr>
            <p:nvPr/>
          </p:nvSpPr>
          <p:spPr bwMode="auto">
            <a:xfrm>
              <a:off x="111710679" y="106352414"/>
              <a:ext cx="6374" cy="57369"/>
            </a:xfrm>
            <a:custGeom>
              <a:avLst/>
              <a:gdLst>
                <a:gd name="T0" fmla="*/ 1 w 2"/>
                <a:gd name="T1" fmla="*/ 7 h 18"/>
                <a:gd name="T2" fmla="*/ 1 w 2"/>
                <a:gd name="T3" fmla="*/ 7 h 18"/>
              </a:gdLst>
              <a:ahLst/>
              <a:cxnLst>
                <a:cxn ang="0">
                  <a:pos x="T0" y="T1"/>
                </a:cxn>
                <a:cxn ang="0">
                  <a:pos x="T2" y="T3"/>
                </a:cxn>
              </a:cxnLst>
              <a:rect l="0" t="0" r="r" b="b"/>
              <a:pathLst>
                <a:path w="2" h="18">
                  <a:moveTo>
                    <a:pt x="1" y="7"/>
                  </a:moveTo>
                  <a:cubicBezTo>
                    <a:pt x="2" y="0"/>
                    <a:pt x="0" y="18"/>
                    <a:pt x="1"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4" name="Freeform 91"/>
            <p:cNvSpPr>
              <a:spLocks/>
            </p:cNvSpPr>
            <p:nvPr/>
          </p:nvSpPr>
          <p:spPr bwMode="auto">
            <a:xfrm>
              <a:off x="111720240" y="106390660"/>
              <a:ext cx="9562"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5" name="Freeform 92"/>
            <p:cNvSpPr>
              <a:spLocks/>
            </p:cNvSpPr>
            <p:nvPr/>
          </p:nvSpPr>
          <p:spPr bwMode="auto">
            <a:xfrm>
              <a:off x="111713866" y="106397034"/>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6" name="Freeform 93"/>
            <p:cNvSpPr>
              <a:spLocks/>
            </p:cNvSpPr>
            <p:nvPr/>
          </p:nvSpPr>
          <p:spPr bwMode="auto">
            <a:xfrm>
              <a:off x="111713866" y="106419345"/>
              <a:ext cx="6374" cy="3187"/>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0"/>
                    <a:pt x="0"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7" name="Freeform 94"/>
            <p:cNvSpPr>
              <a:spLocks/>
            </p:cNvSpPr>
            <p:nvPr/>
          </p:nvSpPr>
          <p:spPr bwMode="auto">
            <a:xfrm>
              <a:off x="111713866" y="106428906"/>
              <a:ext cx="6374" cy="9562"/>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1" y="0"/>
                    <a:pt x="0" y="3"/>
                    <a:pt x="2"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8" name="Freeform 95"/>
            <p:cNvSpPr>
              <a:spLocks/>
            </p:cNvSpPr>
            <p:nvPr/>
          </p:nvSpPr>
          <p:spPr bwMode="auto">
            <a:xfrm>
              <a:off x="112328994" y="106524522"/>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69" name="Freeform 96"/>
            <p:cNvSpPr>
              <a:spLocks/>
            </p:cNvSpPr>
            <p:nvPr/>
          </p:nvSpPr>
          <p:spPr bwMode="auto">
            <a:xfrm>
              <a:off x="112344930" y="106521335"/>
              <a:ext cx="9561" cy="6374"/>
            </a:xfrm>
            <a:custGeom>
              <a:avLst/>
              <a:gdLst>
                <a:gd name="T0" fmla="*/ 3 w 3"/>
                <a:gd name="T1" fmla="*/ 0 h 2"/>
                <a:gd name="T2" fmla="*/ 3 w 3"/>
                <a:gd name="T3" fmla="*/ 0 h 2"/>
              </a:gdLst>
              <a:ahLst/>
              <a:cxnLst>
                <a:cxn ang="0">
                  <a:pos x="T0" y="T1"/>
                </a:cxn>
                <a:cxn ang="0">
                  <a:pos x="T2" y="T3"/>
                </a:cxn>
              </a:cxnLst>
              <a:rect l="0" t="0" r="r" b="b"/>
              <a:pathLst>
                <a:path w="3" h="2">
                  <a:moveTo>
                    <a:pt x="3" y="0"/>
                  </a:moveTo>
                  <a:cubicBezTo>
                    <a:pt x="0" y="1"/>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0" name="Freeform 97"/>
            <p:cNvSpPr>
              <a:spLocks/>
            </p:cNvSpPr>
            <p:nvPr/>
          </p:nvSpPr>
          <p:spPr bwMode="auto">
            <a:xfrm>
              <a:off x="112316245" y="106530896"/>
              <a:ext cx="6375" cy="6375"/>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2" y="2"/>
                    <a:pt x="0" y="0"/>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1" name="Freeform 98"/>
            <p:cNvSpPr>
              <a:spLocks/>
            </p:cNvSpPr>
            <p:nvPr/>
          </p:nvSpPr>
          <p:spPr bwMode="auto">
            <a:xfrm>
              <a:off x="112233378"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0" y="0"/>
                    <a:pt x="2" y="2"/>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2" name="Freeform 99"/>
            <p:cNvSpPr>
              <a:spLocks/>
            </p:cNvSpPr>
            <p:nvPr/>
          </p:nvSpPr>
          <p:spPr bwMode="auto">
            <a:xfrm>
              <a:off x="112284373" y="106537271"/>
              <a:ext cx="6375" cy="6374"/>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2" y="2"/>
                    <a:pt x="0" y="0"/>
                    <a:pt x="0"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3" name="Freeform 100"/>
            <p:cNvSpPr>
              <a:spLocks/>
            </p:cNvSpPr>
            <p:nvPr/>
          </p:nvSpPr>
          <p:spPr bwMode="auto">
            <a:xfrm>
              <a:off x="112395925" y="106553207"/>
              <a:ext cx="6374" cy="6374"/>
            </a:xfrm>
            <a:custGeom>
              <a:avLst/>
              <a:gdLst>
                <a:gd name="T0" fmla="*/ 1 w 2"/>
                <a:gd name="T1" fmla="*/ 1 h 2"/>
                <a:gd name="T2" fmla="*/ 1 w 2"/>
                <a:gd name="T3" fmla="*/ 1 h 2"/>
              </a:gdLst>
              <a:ahLst/>
              <a:cxnLst>
                <a:cxn ang="0">
                  <a:pos x="T0" y="T1"/>
                </a:cxn>
                <a:cxn ang="0">
                  <a:pos x="T2" y="T3"/>
                </a:cxn>
              </a:cxnLst>
              <a:rect l="0" t="0" r="r" b="b"/>
              <a:pathLst>
                <a:path w="2" h="2">
                  <a:moveTo>
                    <a:pt x="1" y="1"/>
                  </a:moveTo>
                  <a:cubicBezTo>
                    <a:pt x="0" y="0"/>
                    <a:pt x="2" y="2"/>
                    <a:pt x="1" y="1"/>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4" name="Freeform 101"/>
            <p:cNvSpPr>
              <a:spLocks/>
            </p:cNvSpPr>
            <p:nvPr/>
          </p:nvSpPr>
          <p:spPr bwMode="auto">
            <a:xfrm>
              <a:off x="112386363" y="106553207"/>
              <a:ext cx="9562" cy="9561"/>
            </a:xfrm>
            <a:custGeom>
              <a:avLst/>
              <a:gdLst>
                <a:gd name="T0" fmla="*/ 0 w 3"/>
                <a:gd name="T1" fmla="*/ 3 h 3"/>
                <a:gd name="T2" fmla="*/ 0 w 3"/>
                <a:gd name="T3" fmla="*/ 3 h 3"/>
              </a:gdLst>
              <a:ahLst/>
              <a:cxnLst>
                <a:cxn ang="0">
                  <a:pos x="T0" y="T1"/>
                </a:cxn>
                <a:cxn ang="0">
                  <a:pos x="T2" y="T3"/>
                </a:cxn>
              </a:cxnLst>
              <a:rect l="0" t="0" r="r" b="b"/>
              <a:pathLst>
                <a:path w="3" h="3">
                  <a:moveTo>
                    <a:pt x="0" y="3"/>
                  </a:moveTo>
                  <a:cubicBezTo>
                    <a:pt x="3" y="2"/>
                    <a:pt x="0" y="0"/>
                    <a:pt x="0" y="3"/>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5" name="Freeform 102"/>
            <p:cNvSpPr>
              <a:spLocks/>
            </p:cNvSpPr>
            <p:nvPr/>
          </p:nvSpPr>
          <p:spPr bwMode="auto">
            <a:xfrm>
              <a:off x="112058083" y="106559581"/>
              <a:ext cx="9561" cy="6374"/>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6" name="Freeform 103"/>
            <p:cNvSpPr>
              <a:spLocks/>
            </p:cNvSpPr>
            <p:nvPr/>
          </p:nvSpPr>
          <p:spPr bwMode="auto">
            <a:xfrm>
              <a:off x="112379989" y="106562768"/>
              <a:ext cx="6374" cy="6375"/>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1"/>
                    <a:pt x="2" y="2"/>
                    <a:pt x="2"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7" name="Freeform 104"/>
            <p:cNvSpPr>
              <a:spLocks/>
            </p:cNvSpPr>
            <p:nvPr/>
          </p:nvSpPr>
          <p:spPr bwMode="auto">
            <a:xfrm>
              <a:off x="112325807" y="106588266"/>
              <a:ext cx="15936" cy="9561"/>
            </a:xfrm>
            <a:custGeom>
              <a:avLst/>
              <a:gdLst>
                <a:gd name="T0" fmla="*/ 5 w 5"/>
                <a:gd name="T1" fmla="*/ 0 h 3"/>
                <a:gd name="T2" fmla="*/ 0 w 5"/>
                <a:gd name="T3" fmla="*/ 0 h 3"/>
                <a:gd name="T4" fmla="*/ 5 w 5"/>
                <a:gd name="T5" fmla="*/ 0 h 3"/>
              </a:gdLst>
              <a:ahLst/>
              <a:cxnLst>
                <a:cxn ang="0">
                  <a:pos x="T0" y="T1"/>
                </a:cxn>
                <a:cxn ang="0">
                  <a:pos x="T2" y="T3"/>
                </a:cxn>
                <a:cxn ang="0">
                  <a:pos x="T4" y="T5"/>
                </a:cxn>
              </a:cxnLst>
              <a:rect l="0" t="0" r="r" b="b"/>
              <a:pathLst>
                <a:path w="5" h="3">
                  <a:moveTo>
                    <a:pt x="5" y="0"/>
                  </a:moveTo>
                  <a:cubicBezTo>
                    <a:pt x="3" y="0"/>
                    <a:pt x="2" y="0"/>
                    <a:pt x="0" y="0"/>
                  </a:cubicBezTo>
                  <a:cubicBezTo>
                    <a:pt x="0" y="3"/>
                    <a:pt x="5" y="3"/>
                    <a:pt x="5"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8" name="Freeform 105"/>
            <p:cNvSpPr>
              <a:spLocks/>
            </p:cNvSpPr>
            <p:nvPr/>
          </p:nvSpPr>
          <p:spPr bwMode="auto">
            <a:xfrm>
              <a:off x="112303496" y="106594640"/>
              <a:ext cx="9562" cy="637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0" y="0"/>
                    <a:pt x="0" y="2"/>
                  </a:cubicBezTo>
                  <a:cubicBezTo>
                    <a:pt x="1" y="2"/>
                    <a:pt x="3" y="2"/>
                    <a:pt x="3" y="0"/>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79" name="Freeform 106"/>
            <p:cNvSpPr>
              <a:spLocks/>
            </p:cNvSpPr>
            <p:nvPr/>
          </p:nvSpPr>
          <p:spPr bwMode="auto">
            <a:xfrm>
              <a:off x="111997526" y="106683881"/>
              <a:ext cx="9562" cy="6375"/>
            </a:xfrm>
            <a:custGeom>
              <a:avLst/>
              <a:gdLst>
                <a:gd name="T0" fmla="*/ 0 w 3"/>
                <a:gd name="T1" fmla="*/ 2 h 2"/>
                <a:gd name="T2" fmla="*/ 0 w 3"/>
                <a:gd name="T3" fmla="*/ 2 h 2"/>
              </a:gdLst>
              <a:ahLst/>
              <a:cxnLst>
                <a:cxn ang="0">
                  <a:pos x="T0" y="T1"/>
                </a:cxn>
                <a:cxn ang="0">
                  <a:pos x="T2" y="T3"/>
                </a:cxn>
              </a:cxnLst>
              <a:rect l="0" t="0" r="r" b="b"/>
              <a:pathLst>
                <a:path w="3" h="2">
                  <a:moveTo>
                    <a:pt x="0" y="2"/>
                  </a:moveTo>
                  <a:cubicBezTo>
                    <a:pt x="3" y="1"/>
                    <a:pt x="0" y="0"/>
                    <a:pt x="0" y="2"/>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0" name="Freeform 107"/>
            <p:cNvSpPr>
              <a:spLocks/>
            </p:cNvSpPr>
            <p:nvPr/>
          </p:nvSpPr>
          <p:spPr bwMode="auto">
            <a:xfrm>
              <a:off x="111936969" y="106687069"/>
              <a:ext cx="60557" cy="31872"/>
            </a:xfrm>
            <a:custGeom>
              <a:avLst/>
              <a:gdLst>
                <a:gd name="T0" fmla="*/ 0 w 19"/>
                <a:gd name="T1" fmla="*/ 8 h 10"/>
                <a:gd name="T2" fmla="*/ 19 w 19"/>
                <a:gd name="T3" fmla="*/ 1 h 10"/>
                <a:gd name="T4" fmla="*/ 0 w 19"/>
                <a:gd name="T5" fmla="*/ 8 h 10"/>
              </a:gdLst>
              <a:ahLst/>
              <a:cxnLst>
                <a:cxn ang="0">
                  <a:pos x="T0" y="T1"/>
                </a:cxn>
                <a:cxn ang="0">
                  <a:pos x="T2" y="T3"/>
                </a:cxn>
                <a:cxn ang="0">
                  <a:pos x="T4" y="T5"/>
                </a:cxn>
              </a:cxnLst>
              <a:rect l="0" t="0" r="r" b="b"/>
              <a:pathLst>
                <a:path w="19" h="10">
                  <a:moveTo>
                    <a:pt x="0" y="8"/>
                  </a:moveTo>
                  <a:cubicBezTo>
                    <a:pt x="5" y="10"/>
                    <a:pt x="18" y="9"/>
                    <a:pt x="19" y="1"/>
                  </a:cubicBezTo>
                  <a:cubicBezTo>
                    <a:pt x="10" y="3"/>
                    <a:pt x="4" y="0"/>
                    <a:pt x="0" y="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1" name="Freeform 108"/>
            <p:cNvSpPr>
              <a:spLocks/>
            </p:cNvSpPr>
            <p:nvPr/>
          </p:nvSpPr>
          <p:spPr bwMode="auto">
            <a:xfrm>
              <a:off x="112612654" y="106680694"/>
              <a:ext cx="22310" cy="22311"/>
            </a:xfrm>
            <a:custGeom>
              <a:avLst/>
              <a:gdLst>
                <a:gd name="T0" fmla="*/ 5 w 7"/>
                <a:gd name="T1" fmla="*/ 7 h 7"/>
                <a:gd name="T2" fmla="*/ 5 w 7"/>
                <a:gd name="T3" fmla="*/ 7 h 7"/>
              </a:gdLst>
              <a:ahLst/>
              <a:cxnLst>
                <a:cxn ang="0">
                  <a:pos x="T0" y="T1"/>
                </a:cxn>
                <a:cxn ang="0">
                  <a:pos x="T2" y="T3"/>
                </a:cxn>
              </a:cxnLst>
              <a:rect l="0" t="0" r="r" b="b"/>
              <a:pathLst>
                <a:path w="7" h="7">
                  <a:moveTo>
                    <a:pt x="5" y="7"/>
                  </a:moveTo>
                  <a:cubicBezTo>
                    <a:pt x="7" y="0"/>
                    <a:pt x="0" y="7"/>
                    <a:pt x="5" y="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2" name="Freeform 109"/>
            <p:cNvSpPr>
              <a:spLocks/>
            </p:cNvSpPr>
            <p:nvPr/>
          </p:nvSpPr>
          <p:spPr bwMode="auto">
            <a:xfrm>
              <a:off x="112660462" y="106718941"/>
              <a:ext cx="516325" cy="270911"/>
            </a:xfrm>
            <a:custGeom>
              <a:avLst/>
              <a:gdLst>
                <a:gd name="T0" fmla="*/ 162 w 162"/>
                <a:gd name="T1" fmla="*/ 48 h 85"/>
                <a:gd name="T2" fmla="*/ 52 w 162"/>
                <a:gd name="T3" fmla="*/ 0 h 85"/>
                <a:gd name="T4" fmla="*/ 0 w 162"/>
                <a:gd name="T5" fmla="*/ 85 h 85"/>
                <a:gd name="T6" fmla="*/ 102 w 162"/>
                <a:gd name="T7" fmla="*/ 85 h 85"/>
                <a:gd name="T8" fmla="*/ 162 w 162"/>
                <a:gd name="T9" fmla="*/ 48 h 85"/>
              </a:gdLst>
              <a:ahLst/>
              <a:cxnLst>
                <a:cxn ang="0">
                  <a:pos x="T0" y="T1"/>
                </a:cxn>
                <a:cxn ang="0">
                  <a:pos x="T2" y="T3"/>
                </a:cxn>
                <a:cxn ang="0">
                  <a:pos x="T4" y="T5"/>
                </a:cxn>
                <a:cxn ang="0">
                  <a:pos x="T6" y="T7"/>
                </a:cxn>
                <a:cxn ang="0">
                  <a:pos x="T8" y="T9"/>
                </a:cxn>
              </a:cxnLst>
              <a:rect l="0" t="0" r="r" b="b"/>
              <a:pathLst>
                <a:path w="162" h="85">
                  <a:moveTo>
                    <a:pt x="162" y="48"/>
                  </a:moveTo>
                  <a:cubicBezTo>
                    <a:pt x="150" y="14"/>
                    <a:pt x="86" y="18"/>
                    <a:pt x="52" y="0"/>
                  </a:cubicBezTo>
                  <a:cubicBezTo>
                    <a:pt x="33" y="24"/>
                    <a:pt x="19" y="57"/>
                    <a:pt x="0" y="85"/>
                  </a:cubicBezTo>
                  <a:cubicBezTo>
                    <a:pt x="102" y="85"/>
                    <a:pt x="102" y="85"/>
                    <a:pt x="102" y="85"/>
                  </a:cubicBezTo>
                  <a:cubicBezTo>
                    <a:pt x="117" y="67"/>
                    <a:pt x="136" y="53"/>
                    <a:pt x="162" y="48"/>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sp>
          <p:nvSpPr>
            <p:cNvPr id="83" name="Freeform 110"/>
            <p:cNvSpPr>
              <a:spLocks/>
            </p:cNvSpPr>
            <p:nvPr/>
          </p:nvSpPr>
          <p:spPr bwMode="auto">
            <a:xfrm>
              <a:off x="111513073" y="106718941"/>
              <a:ext cx="497202" cy="270911"/>
            </a:xfrm>
            <a:custGeom>
              <a:avLst/>
              <a:gdLst>
                <a:gd name="T0" fmla="*/ 125 w 156"/>
                <a:gd name="T1" fmla="*/ 27 h 85"/>
                <a:gd name="T2" fmla="*/ 118 w 156"/>
                <a:gd name="T3" fmla="*/ 2 h 85"/>
                <a:gd name="T4" fmla="*/ 60 w 156"/>
                <a:gd name="T5" fmla="*/ 18 h 85"/>
                <a:gd name="T6" fmla="*/ 0 w 156"/>
                <a:gd name="T7" fmla="*/ 39 h 85"/>
                <a:gd name="T8" fmla="*/ 12 w 156"/>
                <a:gd name="T9" fmla="*/ 52 h 85"/>
                <a:gd name="T10" fmla="*/ 37 w 156"/>
                <a:gd name="T11" fmla="*/ 85 h 85"/>
                <a:gd name="T12" fmla="*/ 156 w 156"/>
                <a:gd name="T13" fmla="*/ 85 h 85"/>
                <a:gd name="T14" fmla="*/ 125 w 156"/>
                <a:gd name="T15" fmla="*/ 27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85">
                  <a:moveTo>
                    <a:pt x="125" y="27"/>
                  </a:moveTo>
                  <a:cubicBezTo>
                    <a:pt x="122" y="19"/>
                    <a:pt x="117" y="10"/>
                    <a:pt x="118" y="2"/>
                  </a:cubicBezTo>
                  <a:cubicBezTo>
                    <a:pt x="100" y="0"/>
                    <a:pt x="81" y="13"/>
                    <a:pt x="60" y="18"/>
                  </a:cubicBezTo>
                  <a:cubicBezTo>
                    <a:pt x="36" y="23"/>
                    <a:pt x="14" y="24"/>
                    <a:pt x="0" y="39"/>
                  </a:cubicBezTo>
                  <a:cubicBezTo>
                    <a:pt x="2" y="44"/>
                    <a:pt x="8" y="48"/>
                    <a:pt x="12" y="52"/>
                  </a:cubicBezTo>
                  <a:cubicBezTo>
                    <a:pt x="20" y="59"/>
                    <a:pt x="29" y="71"/>
                    <a:pt x="37" y="85"/>
                  </a:cubicBezTo>
                  <a:cubicBezTo>
                    <a:pt x="156" y="85"/>
                    <a:pt x="156" y="85"/>
                    <a:pt x="156" y="85"/>
                  </a:cubicBezTo>
                  <a:cubicBezTo>
                    <a:pt x="144" y="67"/>
                    <a:pt x="134" y="47"/>
                    <a:pt x="125" y="27"/>
                  </a:cubicBezTo>
                  <a:close/>
                </a:path>
              </a:pathLst>
            </a:custGeom>
            <a:grpFill/>
            <a:ln w="9525">
              <a:noFill/>
              <a:round/>
              <a:headEnd/>
              <a:tailEnd/>
            </a:ln>
            <a:effectLst/>
            <a:extLst/>
          </p:spPr>
          <p:txBody>
            <a:bodyPr/>
            <a:lstStyle/>
            <a:p>
              <a:pPr>
                <a:defRPr/>
              </a:pPr>
              <a:endParaRPr lang="en-US">
                <a:solidFill>
                  <a:prstClr val="black"/>
                </a:solidFill>
                <a:latin typeface="Arial" charset="0"/>
              </a:endParaRPr>
            </a:p>
          </p:txBody>
        </p:sp>
      </p:grpSp>
      <p:sp>
        <p:nvSpPr>
          <p:cNvPr id="95" name="Rectangle 111"/>
          <p:cNvSpPr>
            <a:spLocks noChangeArrowheads="1"/>
          </p:cNvSpPr>
          <p:nvPr userDrawn="1"/>
        </p:nvSpPr>
        <p:spPr bwMode="auto">
          <a:xfrm>
            <a:off x="0" y="6248400"/>
            <a:ext cx="9144000" cy="609600"/>
          </a:xfrm>
          <a:prstGeom prst="rect">
            <a:avLst/>
          </a:prstGeom>
          <a:solidFill>
            <a:schemeClr val="accent3">
              <a:lumMod val="60000"/>
              <a:lumOff val="40000"/>
            </a:schemeClr>
          </a:solidFill>
          <a:ln>
            <a:noFill/>
          </a:ln>
          <a:effectLst/>
        </p:spPr>
        <p:txBody>
          <a:bodyPr lIns="36576" tIns="36576" rIns="36576" bIns="36576"/>
          <a:lstStyle/>
          <a:p>
            <a:pPr>
              <a:defRPr/>
            </a:pPr>
            <a:endParaRPr lang="en-US">
              <a:solidFill>
                <a:prstClr val="black"/>
              </a:solidFill>
              <a:latin typeface="Arial" charset="0"/>
            </a:endParaRPr>
          </a:p>
        </p:txBody>
      </p:sp>
      <p:sp>
        <p:nvSpPr>
          <p:cNvPr id="96" name="Rectangle 112"/>
          <p:cNvSpPr>
            <a:spLocks noChangeArrowheads="1"/>
          </p:cNvSpPr>
          <p:nvPr userDrawn="1"/>
        </p:nvSpPr>
        <p:spPr bwMode="auto">
          <a:xfrm>
            <a:off x="0" y="6723063"/>
            <a:ext cx="91440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
        <p:nvSpPr>
          <p:cNvPr id="94" name="Rectangle 112"/>
          <p:cNvSpPr>
            <a:spLocks noChangeArrowheads="1"/>
          </p:cNvSpPr>
          <p:nvPr userDrawn="1"/>
        </p:nvSpPr>
        <p:spPr bwMode="auto">
          <a:xfrm>
            <a:off x="2171700" y="1173163"/>
            <a:ext cx="6972300" cy="46037"/>
          </a:xfrm>
          <a:prstGeom prst="rect">
            <a:avLst/>
          </a:prstGeom>
          <a:solidFill>
            <a:srgbClr val="FFFFFE"/>
          </a:solidFill>
          <a:ln>
            <a:noFill/>
          </a:ln>
          <a:effectLst/>
          <a:extLst/>
        </p:spPr>
        <p:txBody>
          <a:bodyPr lIns="36576" tIns="36576" rIns="36576" bIns="36576"/>
          <a:lstStyle/>
          <a:p>
            <a:pPr>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789" r:id="rId1"/>
  </p:sldLayoutIdLst>
  <p:hf hdr="0" ftr="0" dt="0"/>
  <p:txStyles>
    <p:titleStyle>
      <a:lvl1pPr algn="l" rtl="0" eaLnBrk="0" fontAlgn="base" hangingPunct="0">
        <a:spcBef>
          <a:spcPct val="0"/>
        </a:spcBef>
        <a:spcAft>
          <a:spcPct val="0"/>
        </a:spcAft>
        <a:defRPr sz="4000" kern="12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Times New Roman" pitchFamily="18" charset="0"/>
        </a:defRPr>
      </a:lvl2pPr>
      <a:lvl3pPr algn="l" rtl="0" eaLnBrk="0" fontAlgn="base" hangingPunct="0">
        <a:spcBef>
          <a:spcPct val="0"/>
        </a:spcBef>
        <a:spcAft>
          <a:spcPct val="0"/>
        </a:spcAft>
        <a:defRPr sz="4000">
          <a:solidFill>
            <a:schemeClr val="bg1"/>
          </a:solidFill>
          <a:latin typeface="Times New Roman" pitchFamily="18" charset="0"/>
        </a:defRPr>
      </a:lvl3pPr>
      <a:lvl4pPr algn="l" rtl="0" eaLnBrk="0" fontAlgn="base" hangingPunct="0">
        <a:spcBef>
          <a:spcPct val="0"/>
        </a:spcBef>
        <a:spcAft>
          <a:spcPct val="0"/>
        </a:spcAft>
        <a:defRPr sz="4000">
          <a:solidFill>
            <a:schemeClr val="bg1"/>
          </a:solidFill>
          <a:latin typeface="Times New Roman" pitchFamily="18" charset="0"/>
        </a:defRPr>
      </a:lvl4pPr>
      <a:lvl5pPr algn="l" rtl="0" eaLnBrk="0" fontAlgn="base" hangingPunct="0">
        <a:spcBef>
          <a:spcPct val="0"/>
        </a:spcBef>
        <a:spcAft>
          <a:spcPct val="0"/>
        </a:spcAft>
        <a:defRPr sz="4000">
          <a:solidFill>
            <a:schemeClr val="bg1"/>
          </a:solidFill>
          <a:latin typeface="Times New Roman" pitchFamily="18" charset="0"/>
        </a:defRPr>
      </a:lvl5pPr>
      <a:lvl6pPr marL="457200" algn="l" rtl="0" fontAlgn="base">
        <a:spcBef>
          <a:spcPct val="0"/>
        </a:spcBef>
        <a:spcAft>
          <a:spcPct val="0"/>
        </a:spcAft>
        <a:defRPr sz="4000">
          <a:solidFill>
            <a:schemeClr val="bg1"/>
          </a:solidFill>
          <a:latin typeface="Times New Roman" pitchFamily="18" charset="0"/>
        </a:defRPr>
      </a:lvl6pPr>
      <a:lvl7pPr marL="914400" algn="l" rtl="0" fontAlgn="base">
        <a:spcBef>
          <a:spcPct val="0"/>
        </a:spcBef>
        <a:spcAft>
          <a:spcPct val="0"/>
        </a:spcAft>
        <a:defRPr sz="4000">
          <a:solidFill>
            <a:schemeClr val="bg1"/>
          </a:solidFill>
          <a:latin typeface="Times New Roman" pitchFamily="18" charset="0"/>
        </a:defRPr>
      </a:lvl7pPr>
      <a:lvl8pPr marL="1371600" algn="l" rtl="0" fontAlgn="base">
        <a:spcBef>
          <a:spcPct val="0"/>
        </a:spcBef>
        <a:spcAft>
          <a:spcPct val="0"/>
        </a:spcAft>
        <a:defRPr sz="4000">
          <a:solidFill>
            <a:schemeClr val="bg1"/>
          </a:solidFill>
          <a:latin typeface="Times New Roman" pitchFamily="18" charset="0"/>
        </a:defRPr>
      </a:lvl8pPr>
      <a:lvl9pPr marL="1828800" algn="l" rtl="0" fontAlgn="base">
        <a:spcBef>
          <a:spcPct val="0"/>
        </a:spcBef>
        <a:spcAft>
          <a:spcPct val="0"/>
        </a:spcAft>
        <a:defRPr sz="4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2.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appiness%20is%20My%20Groove!.wmv" TargetMode="External"/><Relationship Id="rId1" Type="http://schemas.microsoft.com/office/2007/relationships/media" Target="Happiness%20is%20My%20Groove!.wmv" TargetMode="Externa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5"/>
          <p:cNvSpPr>
            <a:spLocks noGrp="1"/>
          </p:cNvSpPr>
          <p:nvPr>
            <p:ph type="ctrTitle"/>
          </p:nvPr>
        </p:nvSpPr>
        <p:spPr>
          <a:xfrm>
            <a:off x="381000" y="533400"/>
            <a:ext cx="7848600" cy="685800"/>
          </a:xfrm>
        </p:spPr>
        <p:txBody>
          <a:bodyPr/>
          <a:lstStyle/>
          <a:p>
            <a:r>
              <a:rPr lang="en-US" altLang="en-US" dirty="0" smtClean="0"/>
              <a:t>Welcome to Washington, It’s More than House of Cards</a:t>
            </a:r>
          </a:p>
        </p:txBody>
      </p:sp>
      <p:pic>
        <p:nvPicPr>
          <p:cNvPr id="34819" name="Picture 9" descr="The image shows a red stick figure next to a smaller blue stick figure and then the words &quot;Council for Exceptional Children.&quot;" title="Logo for Council for Exceptional Childr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5715000"/>
            <a:ext cx="185261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Under the title is written &quot;The 113th Congress will be the most diverse in US History.  A look at some of the new faces of our federal government.&quot;  Following this are photographs of members of Congress grouped by color into difference categories which are labeled LGBT, Race, Women, Age, and Religion." title="Image entitled &quot;A Congress of First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304800"/>
            <a:ext cx="90011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hidden="1"/>
          <p:cNvSpPr>
            <a:spLocks noGrp="1"/>
          </p:cNvSpPr>
          <p:nvPr>
            <p:ph type="title"/>
          </p:nvPr>
        </p:nvSpPr>
        <p:spPr/>
        <p:txBody>
          <a:bodyPr/>
          <a:lstStyle/>
          <a:p>
            <a:r>
              <a:rPr lang="en-US" dirty="0" smtClean="0"/>
              <a:t>A Congress of Firsts</a:t>
            </a:r>
            <a:endParaRPr lang="en-US" dirty="0"/>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4472BB8-3C78-448F-AF6D-3A086E79FD16}" type="slidenum">
              <a:rPr lang="en-US" altLang="en-US" smtClean="0">
                <a:solidFill>
                  <a:schemeClr val="tx2"/>
                </a:solidFill>
                <a:ea typeface="ＭＳ Ｐゴシック" pitchFamily="34" charset="-128"/>
              </a:rPr>
              <a:pPr eaLnBrk="1" hangingPunct="1"/>
              <a:t>11</a:t>
            </a:fld>
            <a:endParaRPr lang="en-US" altLang="en-US" smtClean="0">
              <a:solidFill>
                <a:schemeClr val="tx2"/>
              </a:solidFill>
              <a:ea typeface="ＭＳ Ｐゴシック" pitchFamily="34" charset="-128"/>
            </a:endParaRPr>
          </a:p>
        </p:txBody>
      </p:sp>
      <p:sp>
        <p:nvSpPr>
          <p:cNvPr id="2" name="Title 1" hidden="1"/>
          <p:cNvSpPr>
            <a:spLocks noGrp="1"/>
          </p:cNvSpPr>
          <p:nvPr>
            <p:ph type="title"/>
          </p:nvPr>
        </p:nvSpPr>
        <p:spPr/>
        <p:txBody>
          <a:bodyPr/>
          <a:lstStyle/>
          <a:p>
            <a:r>
              <a:rPr lang="en-US" dirty="0" smtClean="0"/>
              <a:t>Incoming 113</a:t>
            </a:r>
            <a:r>
              <a:rPr lang="en-US" baseline="30000" dirty="0" smtClean="0"/>
              <a:t>th</a:t>
            </a:r>
            <a:r>
              <a:rPr lang="en-US" dirty="0" smtClean="0"/>
              <a:t> Congress</a:t>
            </a:r>
            <a:endParaRPr lang="en-US" dirty="0"/>
          </a:p>
        </p:txBody>
      </p:sp>
      <p:pic>
        <p:nvPicPr>
          <p:cNvPr id="45058" name="Picture 1" descr="The image shows the seats of the 113th Congress withe color coding for different backgrounds, including Nonprofit, Education, Health Care, Farmers/Rachers, Business, Accountants, Lawyers, Government and Politics, Military and Law Enforcement, Media and Entertainment, and Other." title="Image of Incoming 113th Congre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
            <a:ext cx="69342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itle 1"/>
          <p:cNvSpPr>
            <a:spLocks noGrp="1"/>
          </p:cNvSpPr>
          <p:nvPr>
            <p:ph type="title"/>
          </p:nvPr>
        </p:nvSpPr>
        <p:spPr/>
        <p:txBody>
          <a:bodyPr/>
          <a:lstStyle/>
          <a:p>
            <a:r>
              <a:rPr lang="en-US" altLang="en-US" smtClean="0"/>
              <a:t>2014 Midterm Elections</a:t>
            </a:r>
          </a:p>
        </p:txBody>
      </p:sp>
      <p:sp>
        <p:nvSpPr>
          <p:cNvPr id="4" name="Subtitle 3"/>
          <p:cNvSpPr>
            <a:spLocks noGrp="1"/>
          </p:cNvSpPr>
          <p:nvPr>
            <p:ph type="subTitle" idx="11"/>
          </p:nvPr>
        </p:nvSpPr>
        <p:spPr/>
        <p:txBody>
          <a:bodyPr rtlCol="0"/>
          <a:lstStyle/>
          <a:p>
            <a:pPr fontAlgn="auto">
              <a:spcAft>
                <a:spcPts val="0"/>
              </a:spcAft>
              <a:defRPr/>
            </a:pPr>
            <a:r>
              <a:rPr lang="en-US" dirty="0" smtClean="0"/>
              <a:t>Casualty list…</a:t>
            </a:r>
            <a:endParaRPr lang="en-US" dirty="0"/>
          </a:p>
        </p:txBody>
      </p:sp>
      <p:sp>
        <p:nvSpPr>
          <p:cNvPr id="3" name="Content Placeholder 2"/>
          <p:cNvSpPr>
            <a:spLocks noGrp="1"/>
          </p:cNvSpPr>
          <p:nvPr>
            <p:ph idx="1"/>
          </p:nvPr>
        </p:nvSpPr>
        <p:spPr/>
        <p:txBody>
          <a:bodyPr rtlCol="0"/>
          <a:lstStyle/>
          <a:p>
            <a:pPr fontAlgn="auto">
              <a:spcAft>
                <a:spcPts val="0"/>
              </a:spcAft>
              <a:buFont typeface="Arial" pitchFamily="34" charset="0"/>
              <a:buNone/>
              <a:defRPr/>
            </a:pPr>
            <a:r>
              <a:rPr lang="en-US" sz="5000" dirty="0" smtClean="0"/>
              <a:t>31</a:t>
            </a:r>
            <a:r>
              <a:rPr lang="en-US" dirty="0" smtClean="0"/>
              <a:t> Retirements  (25 House, 6 Senate)</a:t>
            </a:r>
          </a:p>
          <a:p>
            <a:pPr marL="457200" indent="-457200" fontAlgn="auto">
              <a:spcAft>
                <a:spcPts val="0"/>
              </a:spcAft>
              <a:buFont typeface="Arial" pitchFamily="34" charset="0"/>
              <a:buNone/>
              <a:defRPr/>
            </a:pPr>
            <a:endParaRPr lang="en-US" dirty="0" smtClean="0"/>
          </a:p>
          <a:p>
            <a:pPr marL="457200" indent="-457200" fontAlgn="auto">
              <a:spcAft>
                <a:spcPts val="0"/>
              </a:spcAft>
              <a:buFont typeface="Arial" pitchFamily="34" charset="0"/>
              <a:buNone/>
              <a:defRPr/>
            </a:pPr>
            <a:r>
              <a:rPr lang="en-US" sz="5000" dirty="0" smtClean="0"/>
              <a:t>13</a:t>
            </a:r>
            <a:r>
              <a:rPr lang="en-US" dirty="0" smtClean="0"/>
              <a:t> House Members running for Senate</a:t>
            </a:r>
          </a:p>
          <a:p>
            <a:pPr marL="457200" indent="-457200" fontAlgn="auto">
              <a:spcAft>
                <a:spcPts val="0"/>
              </a:spcAft>
              <a:buFont typeface="Arial" pitchFamily="34" charset="0"/>
              <a:buNone/>
              <a:defRPr/>
            </a:pPr>
            <a:endParaRPr lang="en-US" dirty="0" smtClean="0"/>
          </a:p>
          <a:p>
            <a:pPr marL="457200" indent="-457200" fontAlgn="auto">
              <a:spcAft>
                <a:spcPts val="0"/>
              </a:spcAft>
              <a:buFont typeface="Arial" pitchFamily="34" charset="0"/>
              <a:buNone/>
              <a:defRPr/>
            </a:pPr>
            <a:r>
              <a:rPr lang="en-US" sz="5000" dirty="0" smtClean="0"/>
              <a:t>10 </a:t>
            </a:r>
            <a:r>
              <a:rPr lang="en-US" dirty="0" smtClean="0"/>
              <a:t>Resigned (or resigning)</a:t>
            </a:r>
          </a:p>
        </p:txBody>
      </p:sp>
      <p:pic>
        <p:nvPicPr>
          <p:cNvPr id="46083" name="Picture 6" descr="Photograph of Tom Harkin" title="Photograph of Tom Hark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24000"/>
            <a:ext cx="28194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hotograph of Tom Harkin" title="Photograph of Tom Har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47800"/>
            <a:ext cx="29241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10" descr="Photograph of George Miller" title="Photograph of George Mil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657600"/>
            <a:ext cx="19050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US NEWS CONGRESS-MILLER 1 SJ"/>
          <p:cNvPicPr>
            <a:picLocks noChangeAspect="1" noChangeArrowheads="1"/>
          </p:cNvPicPr>
          <p:nvPr/>
        </p:nvPicPr>
        <p:blipFill>
          <a:blip r:embed="rId5">
            <a:extLst>
              <a:ext uri="{28A0092B-C50C-407E-A947-70E740481C1C}">
                <a14:useLocalDpi xmlns:a14="http://schemas.microsoft.com/office/drawing/2010/main" val="0"/>
              </a:ext>
            </a:extLst>
          </a:blip>
          <a:srcRect l="5579" r="31206"/>
          <a:stretch>
            <a:fillRect/>
          </a:stretch>
        </p:blipFill>
        <p:spPr bwMode="auto">
          <a:xfrm>
            <a:off x="6172200" y="3581400"/>
            <a:ext cx="2209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600200" y="1066800"/>
            <a:ext cx="6556375" cy="990600"/>
          </a:xfrm>
        </p:spPr>
        <p:txBody>
          <a:bodyPr/>
          <a:lstStyle/>
          <a:p>
            <a:pPr algn="ctr"/>
            <a:r>
              <a:rPr lang="en-US" altLang="en-US" smtClean="0"/>
              <a:t>Congressional Champions</a:t>
            </a:r>
          </a:p>
        </p:txBody>
      </p:sp>
      <p:sp>
        <p:nvSpPr>
          <p:cNvPr id="47107" name="Content Placeholder 2"/>
          <p:cNvSpPr>
            <a:spLocks noGrp="1"/>
          </p:cNvSpPr>
          <p:nvPr>
            <p:ph sz="quarter" idx="1"/>
          </p:nvPr>
        </p:nvSpPr>
        <p:spPr>
          <a:xfrm>
            <a:off x="2362200" y="2362200"/>
            <a:ext cx="2590800" cy="4038600"/>
          </a:xfrm>
        </p:spPr>
        <p:txBody>
          <a:bodyPr/>
          <a:lstStyle/>
          <a:p>
            <a:pPr algn="ctr">
              <a:buFont typeface="Arial" pitchFamily="34" charset="0"/>
              <a:buNone/>
            </a:pPr>
            <a:r>
              <a:rPr lang="en-US" altLang="en-US" sz="4000" b="1" smtClean="0">
                <a:latin typeface="Candara" pitchFamily="34" charset="0"/>
              </a:rPr>
              <a:t>Thank You </a:t>
            </a:r>
          </a:p>
          <a:p>
            <a:pPr algn="ctr">
              <a:buFont typeface="Arial" pitchFamily="34" charset="0"/>
              <a:buNone/>
            </a:pPr>
            <a:r>
              <a:rPr lang="en-US" altLang="en-US" sz="4000" b="1" smtClean="0">
                <a:latin typeface="Candara" pitchFamily="34" charset="0"/>
              </a:rPr>
              <a:t>Tom Harkin &amp; </a:t>
            </a:r>
          </a:p>
          <a:p>
            <a:pPr algn="ctr">
              <a:buFont typeface="Arial" pitchFamily="34" charset="0"/>
              <a:buNone/>
            </a:pPr>
            <a:r>
              <a:rPr lang="en-US" altLang="en-US" sz="4000" b="1" smtClean="0">
                <a:latin typeface="Candara" pitchFamily="34" charset="0"/>
              </a:rPr>
              <a:t>George Miller!</a:t>
            </a:r>
          </a:p>
        </p:txBody>
      </p:sp>
      <p:sp>
        <p:nvSpPr>
          <p:cNvPr id="47108" name="AutoShape 2" descr="data:image/jpeg;base64,/9j/4AAQSkZJRgABAQAAAQABAAD/2wCEAAkGBhQQEBAUEBQVFRQUFRQUFBQUFBQUFRQUFBAVFBUUFBQXHCYeFxkkGRQUHy8gJCcpLCwsFR4xNTAtNSYrLCkBCQoKDgwOGA8PGCkcHBwpKikpLCkpKSkpLSkpKSkpKSkpKSkpLCkpKSkpKSkpKSkpKSkpKSkpKSwsLCkpKSwsKf/AABEIAKgBKwMBIgACEQEDEQH/xAAcAAACAgMBAQAAAAAAAAAAAAAAAQIGAwUHBAj/xAA/EAABAwEFBgQDBQYFBQAAAAABAAIRAwQFEiExBhMiQVFhB3GBkRShsTJCUsHwFSNictHhFiRTgvEXJZKisv/EABkBAQEAAwEAAAAAAAAAAAAAAAABAgMEBf/EACURAQEAAgICAQQDAQEAAAAAAAABAhEDIRIxQQQiUWETMnFCFP/aAAwDAQACEQMRAD8A40nKEKtYQhCAQhCAQhCARKEIBNCEAhEIQJCaEAEIQgAnKSaBhZrPZnPPCCfIEr3XNdgqhx6ED1cT+QPsrNZrLTp5F0xn2+1H0V0s7V6hszWd9wiBMmI/57L0f4RqQJcyTylw95AVnqX2KbA1g7fM/r1WsdtA8HQx3JjLt7rHbPxaK17O1qQaXscASAHDMZ9x5aLVObGq6Bdu25bwvbLCRpmM5kEdFvry2Ts15UHPs2FlYDEMIhtTLTDOROk6fVGNjj5Qvbet1Ps9QsqAgg/rP1XiVYkUkykEAhMpIGCsbWkHqD8lNNSzbPHLxRDTnnlqD07d00JlJNLnl5FKysfksSIVa0Uk0kAmkmgEIQgEIQgE0kIGhCaBITSQCEIQCEIQAWahTkgKFJkkAczCsdju9tJhLiC+JIicI/r3VDsDt2I56ZazPKO8q1XBsDVqkPtJLG8m/fcD16arZ7CbIBtJtqrCS7Oi0jRv+ofPOO2fNX2mMhzXNy8tl1HZw8Us3WjobC2bDGE+/wCuiK/h7ZagMsPvEeSsMwvTQfIyM+4WiZX8ui4yfDkt/wDhYaYc6yOLss6b4k84Dh+a8GxV57pz6dSWloJ6EHnIP1HRdjqDPT8/oqRtzs0JFppNh7SN4BliZBk5cxHqssOS71WrPinuPH4hCnbbCX0mS6lgqNIGYBdhrD0hp8nLjzmwus3feHwzTkXNcDLcUAyMJBygz5joqpfuzofZ316NPAaTiKrGkuApkjDUk5iCS0jPl3XZO3HlNKeUgmVFZMDSKEIAJpIUApKKEAhCEEEITQCEIQCEIQCEIhAITQgE0LNZLMaj2sbq4gDzKLJthKStt9eHFqs1A1iGvY0S/ASSwdXCNO4mFU4Ul2uWNxuqSEFCrEIQhBtdnbNjrsHKc4VxrXY19Wk1+TalRoLRGTJ4tBkYB58yq1sYf3/nll11j2B/RVuqOLbfTafutcWg8iWxkOqmV1GzCbq8We3l4AAgNkARDWgGA1rR9oxHYadluaWYE4vaB7BUi+dsdw3dUWgVCON8TE8gFLZvbprYbWJxTqTPPquHLHvb0sb1qL3SAgkQvPVvRlM8YdGeZdz7CVOz29r6BqUyC0kjLSQFTbyvmo55FKkahB0OnmZU3IsxuS3WbaCi5wbBa46AjXtIyKlfDMVCqOrHfNpyVao3jVwzaqAa0R+8YWva3+bCeFb6z2sPY7U5Zc9R/dNpcbFJsl3ndkiIewOAMZ5fmJB/lWssF9mkagIDqbw1r2k4g9oObXCPw5LYPtJYwUySHMOJp5tl+bCOklaGuxweQYwzMEwDzgO9fmu3C7jgzmq1e22zDLPuq9lJNnq8Iky5lRreJjzpmOIEd8slVF02+2tddVoYZ/d7qq0wSBU3oYADy4HuHTNcyWxpKEJoRCQhCAQhCgJSTRKCIQp4UYFdCCFPdp7tNDGhZd2jdJoYkLLukblNDGhZN0mKKgxhbXZqgXWqgBrjafYrwCgVavDq7cdtYTowF39FhndStvH/AGjpF+W0/DVmTE0ngg85bBC4Qu67W1y2y2gkAjdubmAci0jmuHGiVr4O5XT9XrcYklkNIqO7K6HCihSwFGAoNzsnWDbTTB0LgPcj+itd7WqLybnzjyGoA/Pz7Ki3bULKtN3RwPsVvbVbC+syodS9v/1n+QWOXpswvcbOtbWDeuqlwxuzwRjIk5NJyHmdAsrNnN5RZXs7Km7eSDjdiLcIEkkNGWZEgESDn12N0XAX1sZZiHdocInPUQFeL0inZnhrQAGQeg8lxW6j0pO4nsPZ8FiDTnicXR8vyWS9dnG1BALm4jx4ebegIzas2ylL/LtzmW4p6TxR81tPiQ1p3g4ObuQ8+yw1+Vt1elSuTwzFnxuFWpJPCRhbDZkgxMzOYIhWK77j3Uhun606DstvSGXCZbyzn5pGsBIWy6vtpmeWtRzza24w20YwDFRpAjQPEkj1WjpXuaRdTqtBjSQCSJkYeR5e66FtBQ3tJ7Yz5djyhVWy7NPfat3aGxTAbDvxA8muGmeo7K48njC8XldtPtVfdI3c/DgDquEBuEB3C/MyBBb+Z10nlSvvitdlOzPstOlkMD3HP8T/AOxVCXXhl5Yy1xcmMxyshIQghZNYQEIUAhCaoScJIhQZAE4SxJ4lkHCeFAKYKADU8KMSMSgeFPCkHKWJAsKkGJtVo2X2Nq2hzXvpuFHUuPDjjRrSc8+o7rG3TLHG5XUQ2LuVlWsH12OdRZm6AYLuQJ6cz5LstjsdNuF1JjAAMi1rW5RpkFguota0UsAploA3YENAj7vZDqTqBgHgccozI/hhcuWXlXo8fFMJr5Qvyx0a7TTqkgHUAwYnPPkuMbW2CjRtVRlnxbsBv2jJkjPPpouki0Y7RXa+WuFSIIzgARPoVVPEm5xTqUqzQ3C8YTH4mjInzH0V479yfUYfZtR8CWFZUl1PNY8KMKyJoFQMESFsrX9wtkgQT9fotcvbdbhvqYf9kuDT5OyP1Ut6ZY+3Vrt2lADKcDDlEdPzKlttfZbTo06cTUeHGcxgZnn5mFVrNQLHtaZ4dJGogwf10WbaitNob0bSYB/uLifoFwfOnryR4rHtHbWvhoxFxPC2XYj1w8leLkuq01XsrVa9XA5vHZ3BuE5aADJo85KqN2bZ07LlSoNc6OKpUcQ4+QAyC93/AFUqgiKVMjoA4EDtBP0V6/CTHLW9r5YqZsjwGkmg8wATO6cfuz+A8umnRbZzMz5KtXHtB8WzipVWNcIl7SGz/C4xKsJqw1vWB/dP0wy3vd9vBas/f6LYFhc1sNzGYJ6xrlqvA90AzzmfVVZviOXNq0msIfSL2F7owjASJHeIUwx8rqMcrrtR/FNwqWsODgRBYAIyDIGZBzzlUk0VuL7t3xFepUgNxGYHLr85WuLV6E66ebld3bzblLdL0YUYFUebdo3a9GFItRHnwIwrNCITQwQiFmhRwpoRTThOFGSITClu0201FRBTBU2sTwJtEJTCnhUgxRVz2Cuhjqb6zqQqua4NZizY0gSXFv3j7xC3VXbw07QG1gQNCD909o5J+F9nBoODwC0vJg+QEhYfEvY5rMNeg0gHJ4kkA8jn7Lnyu8noccmOE1O15pvFemKtPVokOHSMwexWe9LWaVmNZrcWEYoHQCfouc7FbXusbDSrAvYcwBqO2eq3lh2tfXrmz0gBSdJ4wSQ2Mx81h1G6S5NVTv02+1vqUKeGWtBl2GYJ4o55Zeiw+Ijv8tSB13npk1yvrrBTbhIa0OaIEAaDQfT3VJ8RiH2YEwCKjYHXJwKY/wBmPJfsrmoKIUmshNwXVt5rFKYKZppNCqMrUphTphQeFWMXuneLKrKVRrhiwAPaOTg2D85W6ttSzVLK11RzA8sDSC8NcSwmO41K5dZapYcTTBgjLuIWEu4up/qtP8Pl3t1/+nxmtOh3Qbva4vFnxP0wF2+E65B5Ktlz3mHuG6spptOY4WsB/wBrAOnPouV7OW/4e1Uy/IYgHA5cJyMj1n0XcqVVtPDphPOQtXJhcbrbo4uWZ47129VOS04sp6rx1KjmENIyJ4T+tFltd906YkuBWm/xI0mTzyA7/r6rXYu2wr2nijuPrkuTbaWQ2OtaKQz31Q1cWc4S8kD3Hy8l0u72GtUNV32W/ZHVx5/rsue+K9iqUre41PsVWsqUzlpgDXAHXJwOXkYzW7h625ef1FKLlAvWQ0yW4hm0ZEjkeQKxFdPccuhiRiUUJs0kSlKiFLAm08SlKUpSWWzQTSSTZpmDAphoUBhUhh6oiYaFINChLeqkMPVTQlgCe7CiMPVMYeqaVLdhMUwowOqkAOqmhffD+14WkdyujuostFEseMTXCCuNbJ20U6hHI/8AC6hd96hrG5zkuXk6yepw/dhFZp+H1UWkAxuxiOP6COqt933FQswJb9sgS46mOXYLOb0xN4dei1F53kabS4jLVYb02Xdei9Lc1jST0+g/QXJb8vB1oquJJwycI/NbHaDaR1YYQYB18uirhb3W/jw+a5PqOT/mHuEtwjD3Rh7re4x8Oo/CqeE9U4PVQJlGFjfQlZYPVGao8tRjmDE3Ig6rzUzBEehWxqMJBB5q0bK+FVqttnFQtZSDiCypVc6S2DMU2gmCYgmFYlU1kvfnmTzk/wBVZaV91y2HVHEDrA+aNq9nXULbUpMazgw4t2DhAFIFzg0gd3e60dopPgCZWHJJ8t3DbN6WGzW9zntL3BwnJsk5zqeqtt3WI1qhGobGJxnUicI9MyufbKWU1LTTYcgXZz0Gq+hbjuFtISWxnIb3JnE7qZWi423UdHnJj5ZJXPdIAaXDIZtaec/eK1fibsl+0LE4ME16U1KX8UDjpz/E35hqtoVd8QL+FjsFd8w9zTSp9d48FoPoMR9F1YYTGajhzzud3Xznd9c0p76gjryIWavZKb86Zwnmw6ejvyPuvAVHHC37lmrGv/E6tnLftCPp6FQwr00rW7AQDpxD01+WfosItx5hp/2ha7xz4rLyrEGIIWf4tvNg+amKlM9W/MKfx/tfN44UcC2HwzT9lzT6wfmoVLIRqCP11UuFns8niISwr0mioblTRt5k1FNZKkhJNQOUIQgYTBSCkwKKsuy9zPcDVOTS0hs6ul5aXDsCxw9Crpd93uBAcTHmvRZLmNOyXc9ueGk1tUDPhqk1Wu9HPcD/ADLd1LOMjGZ6Ll5Z93b0OCzw6FkpNpjKCe+f/C0d+VzUaWDLkCty6nGQ+nzXivCwcDiW8AZUdUcMsDBTcS6eswAOZK1e7pst13XG7VVl7sOkmPKcisWM9Ukl3R5t7SDyjGeqimqxS3p6p709VBOEExXPVMVz1WA1AOc+SRr9MlfFNvU2ueq+iNg7xm7rITJO7AygDIRnzXzW15PNfQXh0P8AtlmxSDxZEEcMug6KdQ1b6aXbZgbfDTAhzaUzmCHDAZB5RIWh2r2WoWapS+2wvBcWNIOFswDDvsyZjyOSv+0ey3xloZWZUDCxjWwWk4i0k9dPRUvaiz1v2rXNbE1rnYqTjmzctYGMII1GUdiTOawzymU6dPBx3zkvy3Xh8+zMq0m1WOxnKi+oWwHnKGgAZnk7y6rqQC+cre97z+7xQCIMxhIMgg8tJC7psnez7RZaTqwiqGtxjrIkP7SIMcjITi9Mvq8ZM+m5XDvGjaHfWttnaeCzjij/AFXgF3s3CPddlvm8m2az1qztKbC7zIGQ918t2+1uq1alR5lz3OcfNxkrc4XlcoYlMhQIVAXQoAowpIGmiE1QoWWjaXNiCf12WJ3IIITY21amKjcQADgJyyDhzyGjgvBhWSx1jEDUZjy5j9dFhr0YccOnLP5aLLPHyksYy66eKUYkJLU2phyMSimEEsSeJQTUEw9MVFjTKD6D2XvCbJZ3N0FFrT6UgD9F7X1J1b7GJ9NFTvDy30/gYqvwgPFMT1eQGn1k/wDiVur62ustnyfUb0wtdjf6AaeqyuMy9rjlcfTa0mNcdHgeQ+sqveJG1FOhZHWWkRvKw4wDJbS1JedZdAA7EqoXx4q1C1zLI3dtM/vHw6pn0H2W/NUv4hzy9zyXOdJLnEkknmSdVjjhjL1GWfJllO6hjSxrEShRiyY1JuawhTGQKykY2suMcvnqsbs9UJSs2JCkgUkt4jeqdL22dx2DeVmiJa3jdOmFuZHrp6ru113jaKtJr20w0EDDoCR2B0C5BsDd5q13Euw02t4/4s+Fg6SRPkCur3btEGQwcTuXIHyXHz3v29H6bH7dyPVZrdXa4mpTcADEmCCI1yJWwtllp2yiW1B1LXRmxxEYm/QjmizX00kB4wkr3uIiRC04/qt2f+arxbLbNU6Vk3NWmx5LiamJoc15B4XCdRhiOnmtkbs3LjUoDpNOcnAACAeRy91Gx1MxhMH8JOThzjoVtC7KV24XcefzbmW78ub+Mu0TW2KlSYZNoM+TGETI6zl7riJVs8T78+KvGrhMspfumxpwnjI83FyqZWxorYbP3FUt1pp0KMBzyc3Tha0AkucRyAC3u0XhZarFSqVqjqLqTPtOZUIOZAADXtaSSSBlKhsBtbSu51ao9lQ1HhrGuZu+Fky8EP1khmkad17/ABC8QmW+z0aNAOAxl9XE1rZwiKYyc6YxPOvTJT5HPyUAICZWSIqYCgEOdAVDJklRLkgE5UGSz1sLgehW6FGk/imJ5dFoCVk3i24Z66Y5TY+AKPgCtgKo6qTag6rQ2Nd+zyj9nlbUVB1WRrx1TRtpv2e5HwDlvQ4dQptI7IK/8C5eV5VkvGqG0nkRpA8zkq07QIrI21OiMRjpJj2UC5QBTUEpWezgnFHT8151s7jYC8A85+QWUSvIbO7oluHdFbTZW8wF56ppAfbaJkAzOfosVVcktTxSh5zIOv60UGmFmxZHFYXPKm45qD2qUhBSaogJgqMls2Zvnds3bRxF09ySAB9PmupWS4LOA2o8y8NneOc8AZZnCwjLLTsuNbMuisXfha4jzPCD81Z6FS12hwZQpvfyOFxDG/zuPCFx8uM8npfT5X+P8Oq3TTpPotc2q2uASN4AQJB0AJ5d1sA4NiNOyp2zV0WiysPxFRhzxbumOFoiILoEn0Vxp2sPZwRBELXjpssuvyhXtUEFvIrFfW0vw13Wiq48dMFre7nmKf1/9Sk6jrKqu313OrWN4bMsh8D7wZnn6T8lcOS45fpr5eOZ49e3HXvJJJMk5nzOqi4pFQc5eg8sOcopSm1VEpUSU4ShUAWNxkqbsliBzUoyFRGaTioFyi6ZJU6lEzkDH9lgDlnZbXAAA5BZSz5SxhDypbwoQsGZ709VIVz1QhAxaHdVIWl3VCEEK9oLhB6rzlCEAmkhAwvRQtOBwI5IQrtGW0Xm54jOF5C7zCEIDGh5QhASlKaFAikhCD1Xc87xoaYxEN9yAupWbbenQpMYYaGcIaMpjKY+cpoXPyzdjs4MrMa2d1bQC8C5lI6D8s17LoD6FQse4g6gfdg/VCFz5TTrwytWcVQ4CF5rZSlvnI9xmEIWGXontxTbLZv4WtwZsfJb1aZMtP8AXoqw5CF3cOVuE287nxmOdkRPRTCELdGg5SJQhZIg4rG1CFisTyRKEIIkIwoQi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7109" name="AutoShape 4" descr="data:image/jpeg;base64,/9j/4AAQSkZJRgABAQAAAQABAAD/2wCEAAkGBhQQEBAUEBQVFRQUFRQUFBQUFBQUFRQUFBAVFBUUFBQXHCYeFxkkGRQUHy8gJCcpLCwsFR4xNTAtNSYrLCkBCQoKDgwOGA8PGCkcHBwpKikpLCkpKSkpLSkpKSkpKSkpKSkpLCkpKSkpKSkpKSkpKSkpKSkpKSwsLCkpKSwsKf/AABEIAKgBKwMBIgACEQEDEQH/xAAcAAACAgMBAQAAAAAAAAAAAAAAAQIGAwUHBAj/xAA/EAABAwEFBgQDBQYFBQAAAAABAAIRAwQFEiExBhMiQVFhB3GBkRShsTJCUsHwFSNictHhFiRTgvEXJZKisv/EABkBAQEAAwEAAAAAAAAAAAAAAAABAgMEBf/EACURAQEAAgICAQQDAQEAAAAAAAABAhEDIRIxQQQiUWETMnFCFP/aAAwDAQACEQMRAD8A40nKEKtYQhCAQhCAQhCARKEIBNCEAhEIQJCaEAEIQgAnKSaBhZrPZnPPCCfIEr3XNdgqhx6ED1cT+QPsrNZrLTp5F0xn2+1H0V0s7V6hszWd9wiBMmI/57L0f4RqQJcyTylw95AVnqX2KbA1g7fM/r1WsdtA8HQx3JjLt7rHbPxaK17O1qQaXscASAHDMZ9x5aLVObGq6Bdu25bwvbLCRpmM5kEdFvry2Ts15UHPs2FlYDEMIhtTLTDOROk6fVGNjj5Qvbet1Ps9QsqAgg/rP1XiVYkUkykEAhMpIGCsbWkHqD8lNNSzbPHLxRDTnnlqD07d00JlJNLnl5FKysfksSIVa0Uk0kAmkmgEIQgEIQgE0kIGhCaBITSQCEIQCEIQAWahTkgKFJkkAczCsdju9tJhLiC+JIicI/r3VDsDt2I56ZazPKO8q1XBsDVqkPtJLG8m/fcD16arZ7CbIBtJtqrCS7Oi0jRv+ofPOO2fNX2mMhzXNy8tl1HZw8Us3WjobC2bDGE+/wCuiK/h7ZagMsPvEeSsMwvTQfIyM+4WiZX8ui4yfDkt/wDhYaYc6yOLss6b4k84Dh+a8GxV57pz6dSWloJ6EHnIP1HRdjqDPT8/oqRtzs0JFppNh7SN4BliZBk5cxHqssOS71WrPinuPH4hCnbbCX0mS6lgqNIGYBdhrD0hp8nLjzmwus3feHwzTkXNcDLcUAyMJBygz5joqpfuzofZ316NPAaTiKrGkuApkjDUk5iCS0jPl3XZO3HlNKeUgmVFZMDSKEIAJpIUApKKEAhCEEEITQCEIQCEIQCEIhAITQgE0LNZLMaj2sbq4gDzKLJthKStt9eHFqs1A1iGvY0S/ASSwdXCNO4mFU4Ul2uWNxuqSEFCrEIQhBtdnbNjrsHKc4VxrXY19Wk1+TalRoLRGTJ4tBkYB58yq1sYf3/nll11j2B/RVuqOLbfTafutcWg8iWxkOqmV1GzCbq8We3l4AAgNkARDWgGA1rR9oxHYadluaWYE4vaB7BUi+dsdw3dUWgVCON8TE8gFLZvbprYbWJxTqTPPquHLHvb0sb1qL3SAgkQvPVvRlM8YdGeZdz7CVOz29r6BqUyC0kjLSQFTbyvmo55FKkahB0OnmZU3IsxuS3WbaCi5wbBa46AjXtIyKlfDMVCqOrHfNpyVao3jVwzaqAa0R+8YWva3+bCeFb6z2sPY7U5Zc9R/dNpcbFJsl3ndkiIewOAMZ5fmJB/lWssF9mkagIDqbw1r2k4g9oObXCPw5LYPtJYwUySHMOJp5tl+bCOklaGuxweQYwzMEwDzgO9fmu3C7jgzmq1e22zDLPuq9lJNnq8Iky5lRreJjzpmOIEd8slVF02+2tddVoYZ/d7qq0wSBU3oYADy4HuHTNcyWxpKEJoRCQhCAQhCgJSTRKCIQp4UYFdCCFPdp7tNDGhZd2jdJoYkLLukblNDGhZN0mKKgxhbXZqgXWqgBrjafYrwCgVavDq7cdtYTowF39FhndStvH/AGjpF+W0/DVmTE0ngg85bBC4Qu67W1y2y2gkAjdubmAci0jmuHGiVr4O5XT9XrcYklkNIqO7K6HCihSwFGAoNzsnWDbTTB0LgPcj+itd7WqLybnzjyGoA/Pz7Ki3bULKtN3RwPsVvbVbC+syodS9v/1n+QWOXpswvcbOtbWDeuqlwxuzwRjIk5NJyHmdAsrNnN5RZXs7Km7eSDjdiLcIEkkNGWZEgESDn12N0XAX1sZZiHdocInPUQFeL0inZnhrQAGQeg8lxW6j0pO4nsPZ8FiDTnicXR8vyWS9dnG1BALm4jx4ebegIzas2ylL/LtzmW4p6TxR81tPiQ1p3g4ObuQ8+yw1+Vt1elSuTwzFnxuFWpJPCRhbDZkgxMzOYIhWK77j3Uhun606DstvSGXCZbyzn5pGsBIWy6vtpmeWtRzza24w20YwDFRpAjQPEkj1WjpXuaRdTqtBjSQCSJkYeR5e66FtBQ3tJ7Yz5djyhVWy7NPfat3aGxTAbDvxA8muGmeo7K48njC8XldtPtVfdI3c/DgDquEBuEB3C/MyBBb+Z10nlSvvitdlOzPstOlkMD3HP8T/AOxVCXXhl5Yy1xcmMxyshIQghZNYQEIUAhCaoScJIhQZAE4SxJ4lkHCeFAKYKADU8KMSMSgeFPCkHKWJAsKkGJtVo2X2Nq2hzXvpuFHUuPDjjRrSc8+o7rG3TLHG5XUQ2LuVlWsH12OdRZm6AYLuQJ6cz5LstjsdNuF1JjAAMi1rW5RpkFguota0UsAploA3YENAj7vZDqTqBgHgccozI/hhcuWXlXo8fFMJr5Qvyx0a7TTqkgHUAwYnPPkuMbW2CjRtVRlnxbsBv2jJkjPPpouki0Y7RXa+WuFSIIzgARPoVVPEm5xTqUqzQ3C8YTH4mjInzH0V479yfUYfZtR8CWFZUl1PNY8KMKyJoFQMESFsrX9wtkgQT9fotcvbdbhvqYf9kuDT5OyP1Ut6ZY+3Vrt2lADKcDDlEdPzKlttfZbTo06cTUeHGcxgZnn5mFVrNQLHtaZ4dJGogwf10WbaitNob0bSYB/uLifoFwfOnryR4rHtHbWvhoxFxPC2XYj1w8leLkuq01XsrVa9XA5vHZ3BuE5aADJo85KqN2bZ07LlSoNc6OKpUcQ4+QAyC93/AFUqgiKVMjoA4EDtBP0V6/CTHLW9r5YqZsjwGkmg8wATO6cfuz+A8umnRbZzMz5KtXHtB8WzipVWNcIl7SGz/C4xKsJqw1vWB/dP0wy3vd9vBas/f6LYFhc1sNzGYJ6xrlqvA90AzzmfVVZviOXNq0msIfSL2F7owjASJHeIUwx8rqMcrrtR/FNwqWsODgRBYAIyDIGZBzzlUk0VuL7t3xFepUgNxGYHLr85WuLV6E66ebld3bzblLdL0YUYFUebdo3a9GFItRHnwIwrNCITQwQiFmhRwpoRTThOFGSITClu0201FRBTBU2sTwJtEJTCnhUgxRVz2Cuhjqb6zqQqua4NZizY0gSXFv3j7xC3VXbw07QG1gQNCD909o5J+F9nBoODwC0vJg+QEhYfEvY5rMNeg0gHJ4kkA8jn7Lnyu8noccmOE1O15pvFemKtPVokOHSMwexWe9LWaVmNZrcWEYoHQCfouc7FbXusbDSrAvYcwBqO2eq3lh2tfXrmz0gBSdJ4wSQ2Mx81h1G6S5NVTv02+1vqUKeGWtBl2GYJ4o55Zeiw+Ijv8tSB13npk1yvrrBTbhIa0OaIEAaDQfT3VJ8RiH2YEwCKjYHXJwKY/wBmPJfsrmoKIUmshNwXVt5rFKYKZppNCqMrUphTphQeFWMXuneLKrKVRrhiwAPaOTg2D85W6ttSzVLK11RzA8sDSC8NcSwmO41K5dZapYcTTBgjLuIWEu4up/qtP8Pl3t1/+nxmtOh3Qbva4vFnxP0wF2+E65B5Ktlz3mHuG6spptOY4WsB/wBrAOnPouV7OW/4e1Uy/IYgHA5cJyMj1n0XcqVVtPDphPOQtXJhcbrbo4uWZ47129VOS04sp6rx1KjmENIyJ4T+tFltd906YkuBWm/xI0mTzyA7/r6rXYu2wr2nijuPrkuTbaWQ2OtaKQz31Q1cWc4S8kD3Hy8l0u72GtUNV32W/ZHVx5/rsue+K9iqUre41PsVWsqUzlpgDXAHXJwOXkYzW7h625ef1FKLlAvWQ0yW4hm0ZEjkeQKxFdPccuhiRiUUJs0kSlKiFLAm08SlKUpSWWzQTSSTZpmDAphoUBhUhh6oiYaFINChLeqkMPVTQlgCe7CiMPVMYeqaVLdhMUwowOqkAOqmhffD+14WkdyujuostFEseMTXCCuNbJ20U6hHI/8AC6hd96hrG5zkuXk6yepw/dhFZp+H1UWkAxuxiOP6COqt933FQswJb9sgS46mOXYLOb0xN4dei1F53kabS4jLVYb02Xdei9Lc1jST0+g/QXJb8vB1oquJJwycI/NbHaDaR1YYQYB18uirhb3W/jw+a5PqOT/mHuEtwjD3Rh7re4x8Oo/CqeE9U4PVQJlGFjfQlZYPVGao8tRjmDE3Ig6rzUzBEehWxqMJBB5q0bK+FVqttnFQtZSDiCypVc6S2DMU2gmCYgmFYlU1kvfnmTzk/wBVZaV91y2HVHEDrA+aNq9nXULbUpMazgw4t2DhAFIFzg0gd3e60dopPgCZWHJJ8t3DbN6WGzW9zntL3BwnJsk5zqeqtt3WI1qhGobGJxnUicI9MyufbKWU1LTTYcgXZz0Gq+hbjuFtISWxnIb3JnE7qZWi423UdHnJj5ZJXPdIAaXDIZtaec/eK1fibsl+0LE4ME16U1KX8UDjpz/E35hqtoVd8QL+FjsFd8w9zTSp9d48FoPoMR9F1YYTGajhzzud3Xznd9c0p76gjryIWavZKb86Zwnmw6ejvyPuvAVHHC37lmrGv/E6tnLftCPp6FQwr00rW7AQDpxD01+WfosItx5hp/2ha7xz4rLyrEGIIWf4tvNg+amKlM9W/MKfx/tfN44UcC2HwzT9lzT6wfmoVLIRqCP11UuFns8niISwr0mioblTRt5k1FNZKkhJNQOUIQgYTBSCkwKKsuy9zPcDVOTS0hs6ul5aXDsCxw9Crpd93uBAcTHmvRZLmNOyXc9ueGk1tUDPhqk1Wu9HPcD/ADLd1LOMjGZ6Ll5Z93b0OCzw6FkpNpjKCe+f/C0d+VzUaWDLkCty6nGQ+nzXivCwcDiW8AZUdUcMsDBTcS6eswAOZK1e7pst13XG7VVl7sOkmPKcisWM9Ukl3R5t7SDyjGeqimqxS3p6p709VBOEExXPVMVz1WA1AOc+SRr9MlfFNvU2ueq+iNg7xm7rITJO7AygDIRnzXzW15PNfQXh0P8AtlmxSDxZEEcMug6KdQ1b6aXbZgbfDTAhzaUzmCHDAZB5RIWh2r2WoWapS+2wvBcWNIOFswDDvsyZjyOSv+0ey3xloZWZUDCxjWwWk4i0k9dPRUvaiz1v2rXNbE1rnYqTjmzctYGMII1GUdiTOawzymU6dPBx3zkvy3Xh8+zMq0m1WOxnKi+oWwHnKGgAZnk7y6rqQC+cre97z+7xQCIMxhIMgg8tJC7psnez7RZaTqwiqGtxjrIkP7SIMcjITi9Mvq8ZM+m5XDvGjaHfWttnaeCzjij/AFXgF3s3CPddlvm8m2az1qztKbC7zIGQ918t2+1uq1alR5lz3OcfNxkrc4XlcoYlMhQIVAXQoAowpIGmiE1QoWWjaXNiCf12WJ3IIITY21amKjcQADgJyyDhzyGjgvBhWSx1jEDUZjy5j9dFhr0YccOnLP5aLLPHyksYy66eKUYkJLU2phyMSimEEsSeJQTUEw9MVFjTKD6D2XvCbJZ3N0FFrT6UgD9F7X1J1b7GJ9NFTvDy30/gYqvwgPFMT1eQGn1k/wDiVur62ustnyfUb0wtdjf6AaeqyuMy9rjlcfTa0mNcdHgeQ+sqveJG1FOhZHWWkRvKw4wDJbS1JedZdAA7EqoXx4q1C1zLI3dtM/vHw6pn0H2W/NUv4hzy9zyXOdJLnEkknmSdVjjhjL1GWfJllO6hjSxrEShRiyY1JuawhTGQKykY2suMcvnqsbs9UJSs2JCkgUkt4jeqdL22dx2DeVmiJa3jdOmFuZHrp6ru113jaKtJr20w0EDDoCR2B0C5BsDd5q13Euw02t4/4s+Fg6SRPkCur3btEGQwcTuXIHyXHz3v29H6bH7dyPVZrdXa4mpTcADEmCCI1yJWwtllp2yiW1B1LXRmxxEYm/QjmizX00kB4wkr3uIiRC04/qt2f+arxbLbNU6Vk3NWmx5LiamJoc15B4XCdRhiOnmtkbs3LjUoDpNOcnAACAeRy91Gx1MxhMH8JOThzjoVtC7KV24XcefzbmW78ub+Mu0TW2KlSYZNoM+TGETI6zl7riJVs8T78+KvGrhMspfumxpwnjI83FyqZWxorYbP3FUt1pp0KMBzyc3Tha0AkucRyAC3u0XhZarFSqVqjqLqTPtOZUIOZAADXtaSSSBlKhsBtbSu51ao9lQ1HhrGuZu+Fky8EP1khmkad17/ABC8QmW+z0aNAOAxl9XE1rZwiKYyc6YxPOvTJT5HPyUAICZWSIqYCgEOdAVDJklRLkgE5UGSz1sLgehW6FGk/imJ5dFoCVk3i24Z66Y5TY+AKPgCtgKo6qTag6rQ2Nd+zyj9nlbUVB1WRrx1TRtpv2e5HwDlvQ4dQptI7IK/8C5eV5VkvGqG0nkRpA8zkq07QIrI21OiMRjpJj2UC5QBTUEpWezgnFHT8151s7jYC8A85+QWUSvIbO7oluHdFbTZW8wF56ppAfbaJkAzOfosVVcktTxSh5zIOv60UGmFmxZHFYXPKm45qD2qUhBSaogJgqMls2Zvnds3bRxF09ySAB9PmupWS4LOA2o8y8NneOc8AZZnCwjLLTsuNbMuisXfha4jzPCD81Z6FS12hwZQpvfyOFxDG/zuPCFx8uM8npfT5X+P8Oq3TTpPotc2q2uASN4AQJB0AJ5d1sA4NiNOyp2zV0WiysPxFRhzxbumOFoiILoEn0Vxp2sPZwRBELXjpssuvyhXtUEFvIrFfW0vw13Wiq48dMFre7nmKf1/9Sk6jrKqu313OrWN4bMsh8D7wZnn6T8lcOS45fpr5eOZ49e3HXvJJJMk5nzOqi4pFQc5eg8sOcopSm1VEpUSU4ShUAWNxkqbsliBzUoyFRGaTioFyi6ZJU6lEzkDH9lgDlnZbXAAA5BZSz5SxhDypbwoQsGZ709VIVz1QhAxaHdVIWl3VCEEK9oLhB6rzlCEAmkhAwvRQtOBwI5IQrtGW0Xm54jOF5C7zCEIDGh5QhASlKaFAikhCD1Xc87xoaYxEN9yAupWbbenQpMYYaGcIaMpjKY+cpoXPyzdjs4MrMa2d1bQC8C5lI6D8s17LoD6FQse4g6gfdg/VCFz5TTrwytWcVQ4CF5rZSlvnI9xmEIWGXontxTbLZv4WtwZsfJb1aZMtP8AXoqw5CF3cOVuE287nxmOdkRPRTCELdGg5SJQhZIg4rG1CFisTyRKEIIkIwoQi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pic>
        <p:nvPicPr>
          <p:cNvPr id="47110" name="Picture 6" descr="Older Photograph of Tom Harkin" title="Older Photograph of Tom Hark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9075" y="1828800"/>
            <a:ext cx="34639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8" descr="Newer photograph of Tom Harkin" title="Newer photograph of Tom Har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962400"/>
            <a:ext cx="38592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10" descr="Older photograph of George Miller" title="Older photograph of George Mil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63713"/>
            <a:ext cx="1828800"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12" descr="US NEWS CONGRESS-MILLER 1 SJ"/>
          <p:cNvPicPr>
            <a:picLocks noChangeAspect="1" noChangeArrowheads="1"/>
          </p:cNvPicPr>
          <p:nvPr/>
        </p:nvPicPr>
        <p:blipFill>
          <a:blip r:embed="rId5">
            <a:extLst>
              <a:ext uri="{28A0092B-C50C-407E-A947-70E740481C1C}">
                <a14:useLocalDpi xmlns:a14="http://schemas.microsoft.com/office/drawing/2010/main" val="0"/>
              </a:ext>
            </a:extLst>
          </a:blip>
          <a:srcRect l="5579" r="31206"/>
          <a:stretch>
            <a:fillRect/>
          </a:stretch>
        </p:blipFill>
        <p:spPr bwMode="auto">
          <a:xfrm>
            <a:off x="228600" y="4038600"/>
            <a:ext cx="2209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4D9DC4-5AB2-4E78-AF14-120970F48B11}" type="slidenum">
              <a:rPr lang="en-US" altLang="en-US" smtClean="0"/>
              <a:pPr eaLnBrk="1" hangingPunct="1"/>
              <a:t>13</a:t>
            </a:fld>
            <a:endParaRPr lang="en-US" altLang="en-US" smtClean="0"/>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itle 6"/>
          <p:cNvSpPr>
            <a:spLocks noGrp="1"/>
          </p:cNvSpPr>
          <p:nvPr>
            <p:ph type="title"/>
          </p:nvPr>
        </p:nvSpPr>
        <p:spPr>
          <a:xfrm>
            <a:off x="533400" y="1295400"/>
            <a:ext cx="8001000" cy="762000"/>
          </a:xfrm>
        </p:spPr>
        <p:txBody>
          <a:bodyPr/>
          <a:lstStyle/>
          <a:p>
            <a:r>
              <a:rPr lang="en-US" altLang="en-US" dirty="0" smtClean="0"/>
              <a:t>2014 Mid-Term Elections</a:t>
            </a:r>
          </a:p>
        </p:txBody>
      </p:sp>
      <p:pic>
        <p:nvPicPr>
          <p:cNvPr id="48133" name="Picture 2" descr="The map shows the current outlook for the mid-term elections that the Republicans will net 4-8 Senate seats." title="Map of the 2014 Mid-term Elections"/>
          <p:cNvPicPr>
            <a:picLocks noChangeAspect="1" noChangeArrowheads="1"/>
          </p:cNvPicPr>
          <p:nvPr/>
        </p:nvPicPr>
        <p:blipFill>
          <a:blip r:embed="rId3">
            <a:extLst>
              <a:ext uri="{28A0092B-C50C-407E-A947-70E740481C1C}">
                <a14:useLocalDpi xmlns:a14="http://schemas.microsoft.com/office/drawing/2010/main" val="0"/>
              </a:ext>
            </a:extLst>
          </a:blip>
          <a:srcRect l="43750" t="30556" r="11806" b="20370"/>
          <a:stretch>
            <a:fillRect/>
          </a:stretch>
        </p:blipFill>
        <p:spPr bwMode="auto">
          <a:xfrm>
            <a:off x="304800" y="2209800"/>
            <a:ext cx="5060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p:cNvSpPr txBox="1">
            <a:spLocks noChangeArrowheads="1"/>
          </p:cNvSpPr>
          <p:nvPr/>
        </p:nvSpPr>
        <p:spPr bwMode="auto">
          <a:xfrm>
            <a:off x="5410200" y="2971800"/>
            <a:ext cx="3733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dirty="0">
                <a:latin typeface="Bernard MT Condensed" pitchFamily="18" charset="0"/>
              </a:rPr>
              <a:t>Senate Prediction:</a:t>
            </a:r>
          </a:p>
          <a:p>
            <a:pPr algn="ctr" eaLnBrk="1" hangingPunct="1"/>
            <a:r>
              <a:rPr lang="en-US" altLang="en-US" dirty="0">
                <a:latin typeface="Bernard MT Condensed" pitchFamily="18" charset="0"/>
              </a:rPr>
              <a:t>Democrats: 48 ▪ Republicans: 48  </a:t>
            </a:r>
          </a:p>
          <a:p>
            <a:pPr algn="ctr" eaLnBrk="1" hangingPunct="1"/>
            <a:r>
              <a:rPr lang="en-US" altLang="en-US" dirty="0">
                <a:latin typeface="Bernard MT Condensed" pitchFamily="18" charset="0"/>
              </a:rPr>
              <a:t>Toss-Ups: 4</a:t>
            </a:r>
          </a:p>
          <a:p>
            <a:pPr algn="ctr" eaLnBrk="1" hangingPunct="1"/>
            <a:endParaRPr lang="en-US" altLang="en-US" sz="500" dirty="0">
              <a:latin typeface="Bernard MT Condensed" pitchFamily="18" charset="0"/>
            </a:endParaRPr>
          </a:p>
        </p:txBody>
      </p:sp>
      <p:sp>
        <p:nvSpPr>
          <p:cNvPr id="48131" name="Rectangle 5"/>
          <p:cNvSpPr>
            <a:spLocks noChangeArrowheads="1"/>
          </p:cNvSpPr>
          <p:nvPr/>
        </p:nvSpPr>
        <p:spPr bwMode="auto">
          <a:xfrm>
            <a:off x="4983163" y="6400800"/>
            <a:ext cx="4160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a:t>Courtesy of University of Virginia www.centerforpolitics.org/</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Not All Senate Classes Are Equal</a:t>
            </a:r>
          </a:p>
        </p:txBody>
      </p:sp>
      <p:sp>
        <p:nvSpPr>
          <p:cNvPr id="4" name="TextBox 3"/>
          <p:cNvSpPr txBox="1"/>
          <p:nvPr/>
        </p:nvSpPr>
        <p:spPr>
          <a:xfrm>
            <a:off x="228600" y="2303463"/>
            <a:ext cx="8534400" cy="4554537"/>
          </a:xfrm>
          <a:prstGeom prst="rect">
            <a:avLst/>
          </a:prstGeom>
          <a:noFill/>
        </p:spPr>
        <p:txBody>
          <a:bodyPr>
            <a:spAutoFit/>
          </a:bodyPr>
          <a:lstStyle/>
          <a:p>
            <a:pPr>
              <a:buFont typeface="Arial" pitchFamily="34" charset="0"/>
              <a:buChar char="•"/>
              <a:defRPr/>
            </a:pPr>
            <a:r>
              <a:rPr lang="en-US" sz="2500" dirty="0">
                <a:latin typeface="Arial Narrow" pitchFamily="34" charset="0"/>
              </a:rPr>
              <a:t> 1/3 of Senate up for re-election every two years</a:t>
            </a:r>
          </a:p>
          <a:p>
            <a:pPr>
              <a:defRPr/>
            </a:pPr>
            <a:endParaRPr lang="en-US" sz="2500" dirty="0">
              <a:latin typeface="Arial Narrow" pitchFamily="34" charset="0"/>
            </a:endParaRPr>
          </a:p>
          <a:p>
            <a:pPr>
              <a:buFont typeface="Arial" pitchFamily="34" charset="0"/>
              <a:buChar char="•"/>
              <a:defRPr/>
            </a:pPr>
            <a:r>
              <a:rPr lang="en-US" sz="2500" dirty="0">
                <a:latin typeface="Arial Narrow" pitchFamily="34" charset="0"/>
              </a:rPr>
              <a:t>  2014 “Class” = More </a:t>
            </a:r>
            <a:r>
              <a:rPr lang="en-US" sz="2500" dirty="0">
                <a:solidFill>
                  <a:srgbClr val="0070C0"/>
                </a:solidFill>
                <a:latin typeface="Arial Narrow" pitchFamily="34" charset="0"/>
              </a:rPr>
              <a:t>D’s</a:t>
            </a:r>
            <a:r>
              <a:rPr lang="en-US" sz="2500" dirty="0">
                <a:latin typeface="Arial Narrow" pitchFamily="34" charset="0"/>
              </a:rPr>
              <a:t> in </a:t>
            </a:r>
            <a:r>
              <a:rPr lang="en-US" sz="2500" dirty="0">
                <a:solidFill>
                  <a:schemeClr val="accent3"/>
                </a:solidFill>
                <a:latin typeface="Arial Narrow" pitchFamily="34" charset="0"/>
              </a:rPr>
              <a:t>R</a:t>
            </a:r>
            <a:r>
              <a:rPr lang="en-US" sz="2500" dirty="0">
                <a:latin typeface="Arial Narrow" pitchFamily="34" charset="0"/>
              </a:rPr>
              <a:t> leaning states than in other “classes”</a:t>
            </a:r>
          </a:p>
          <a:p>
            <a:pPr>
              <a:buFont typeface="Arial" pitchFamily="34" charset="0"/>
              <a:buChar char="•"/>
              <a:defRPr/>
            </a:pPr>
            <a:endParaRPr lang="en-US" sz="2500" dirty="0">
              <a:latin typeface="Arial Narrow" pitchFamily="34" charset="0"/>
            </a:endParaRPr>
          </a:p>
          <a:p>
            <a:pPr>
              <a:buFont typeface="Arial" pitchFamily="34" charset="0"/>
              <a:buChar char="•"/>
              <a:defRPr/>
            </a:pPr>
            <a:r>
              <a:rPr lang="en-US" sz="2500" dirty="0">
                <a:latin typeface="Arial Narrow" pitchFamily="34" charset="0"/>
              </a:rPr>
              <a:t>  6/11 Democrats from States that Obama won by less than 45% are on ballot this year …. Republicans must net 6 seats to win Senate!</a:t>
            </a:r>
          </a:p>
          <a:p>
            <a:pPr>
              <a:buFont typeface="Arial" pitchFamily="34" charset="0"/>
              <a:buChar char="•"/>
              <a:defRPr/>
            </a:pPr>
            <a:endParaRPr lang="en-US" sz="2500" dirty="0">
              <a:latin typeface="Arial Narrow" pitchFamily="34" charset="0"/>
            </a:endParaRPr>
          </a:p>
          <a:p>
            <a:pPr>
              <a:buFont typeface="Arial" pitchFamily="34" charset="0"/>
              <a:buChar char="•"/>
              <a:defRPr/>
            </a:pPr>
            <a:r>
              <a:rPr lang="en-US" sz="2500" dirty="0">
                <a:latin typeface="Arial Narrow" pitchFamily="34" charset="0"/>
              </a:rPr>
              <a:t>  These 6 states – AK, AR, LA, MT, SD, WV – 3.8% of U.S. Population!</a:t>
            </a:r>
          </a:p>
          <a:p>
            <a:pPr>
              <a:buFont typeface="Arial" pitchFamily="34" charset="0"/>
              <a:buChar char="•"/>
              <a:defRPr/>
            </a:pPr>
            <a:endParaRPr lang="en-US" dirty="0">
              <a:latin typeface="Arial" charset="0"/>
            </a:endParaRPr>
          </a:p>
          <a:p>
            <a:pPr>
              <a:buFont typeface="Arial" pitchFamily="34" charset="0"/>
              <a:buChar char="•"/>
              <a:defRPr/>
            </a:pPr>
            <a:endParaRPr lang="en-US" dirty="0">
              <a:latin typeface="Arial" charset="0"/>
            </a:endParaRPr>
          </a:p>
          <a:p>
            <a:pPr>
              <a:buFont typeface="Arial" pitchFamily="34" charset="0"/>
              <a:buChar char="•"/>
              <a:defRPr/>
            </a:pPr>
            <a:endParaRPr lang="en-US" dirty="0">
              <a:latin typeface="Arial" charset="0"/>
            </a:endParaRPr>
          </a:p>
          <a:p>
            <a:pPr>
              <a:buFont typeface="Arial" pitchFamily="34" charset="0"/>
              <a:buChar char="•"/>
              <a:defRPr/>
            </a:pPr>
            <a:endParaRPr lang="en-US" dirty="0">
              <a:latin typeface="Arial" charset="0"/>
            </a:endParaRPr>
          </a:p>
          <a:p>
            <a:pPr>
              <a:buFont typeface="Arial" pitchFamily="34" charset="0"/>
              <a:buChar char="•"/>
              <a:defRPr/>
            </a:pPr>
            <a:endParaRPr lang="en-US" dirty="0">
              <a:latin typeface="Arial" charset="0"/>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House of Representatives</a:t>
            </a:r>
          </a:p>
        </p:txBody>
      </p:sp>
      <p:sp>
        <p:nvSpPr>
          <p:cNvPr id="50182" name="TextBox 5"/>
          <p:cNvSpPr txBox="1">
            <a:spLocks noChangeArrowheads="1"/>
          </p:cNvSpPr>
          <p:nvPr/>
        </p:nvSpPr>
        <p:spPr bwMode="auto">
          <a:xfrm>
            <a:off x="228600" y="48006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t>DEMOCRATS</a:t>
            </a:r>
          </a:p>
        </p:txBody>
      </p:sp>
      <p:pic>
        <p:nvPicPr>
          <p:cNvPr id="50180" name="Picture 2" descr="Photograph of football fan cheering for defense" title="Photograph of football fan cheering for def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0"/>
            <a:ext cx="38100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Box 6"/>
          <p:cNvSpPr txBox="1">
            <a:spLocks noChangeArrowheads="1"/>
          </p:cNvSpPr>
          <p:nvPr/>
        </p:nvSpPr>
        <p:spPr bwMode="auto">
          <a:xfrm>
            <a:off x="5715000" y="48768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t>REPUBLICANS</a:t>
            </a:r>
          </a:p>
        </p:txBody>
      </p:sp>
      <p:pic>
        <p:nvPicPr>
          <p:cNvPr id="50181" name="Picture 4" descr="Image with the words &quot;Keep calm and go for the win&quot;" title="Image with the words &quot;Keep calm and go for the win&quot;"/>
          <p:cNvPicPr>
            <a:picLocks noChangeAspect="1" noChangeArrowheads="1"/>
          </p:cNvPicPr>
          <p:nvPr/>
        </p:nvPicPr>
        <p:blipFill>
          <a:blip r:embed="rId4">
            <a:extLst>
              <a:ext uri="{28A0092B-C50C-407E-A947-70E740481C1C}">
                <a14:useLocalDpi xmlns:a14="http://schemas.microsoft.com/office/drawing/2010/main" val="0"/>
              </a:ext>
            </a:extLst>
          </a:blip>
          <a:srcRect t="12987"/>
          <a:stretch>
            <a:fillRect/>
          </a:stretch>
        </p:blipFill>
        <p:spPr bwMode="auto">
          <a:xfrm>
            <a:off x="5715000" y="2286000"/>
            <a:ext cx="25146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p:cNvSpPr>
            <a:spLocks noChangeArrowheads="1"/>
          </p:cNvSpPr>
          <p:nvPr/>
        </p:nvSpPr>
        <p:spPr bwMode="auto">
          <a:xfrm>
            <a:off x="0" y="53340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latin typeface="Bernard MT Condensed" pitchFamily="18" charset="0"/>
              </a:rPr>
              <a:t>House Prediction:</a:t>
            </a:r>
          </a:p>
          <a:p>
            <a:pPr algn="ctr" eaLnBrk="1" hangingPunct="1"/>
            <a:r>
              <a:rPr lang="en-US" altLang="en-US">
                <a:latin typeface="Bernard MT Condensed" pitchFamily="18" charset="0"/>
              </a:rPr>
              <a:t>Democrats: 193 </a:t>
            </a:r>
            <a:r>
              <a:rPr lang="en-US" altLang="en-US">
                <a:latin typeface="Bernard MT Condensed" pitchFamily="18" charset="0"/>
                <a:cs typeface="Arial" pitchFamily="34" charset="0"/>
              </a:rPr>
              <a:t>▪ Republicans: 230 ▪ Toss-Ups: 12</a:t>
            </a:r>
          </a:p>
          <a:p>
            <a:pPr algn="ctr" eaLnBrk="1" hangingPunct="1"/>
            <a:endParaRPr lang="en-US" altLang="en-US">
              <a:latin typeface="Bernard MT Condensed" pitchFamily="18" charset="0"/>
              <a:cs typeface="Arial" pitchFamily="34" charset="0"/>
            </a:endParaRPr>
          </a:p>
          <a:p>
            <a:pPr algn="ctr" eaLnBrk="1" hangingPunct="1"/>
            <a:r>
              <a:rPr lang="en-US" altLang="en-US">
                <a:latin typeface="Bernard MT Condensed" pitchFamily="18" charset="0"/>
              </a:rPr>
              <a:t>Current outlook: Republicans net 5-8 House seats</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Under the title is writte &quot;Ths year, 36 states have gubernatorial elections, seven have elections for state schools superintendent, and 46 have legislative elections for one or both chambers.  With the candidate landscape still unfolding, here are some likely hot spots.  Click on an orange button to see more information about specific states.&quot;  The map is color-coded into four categories: 1) Legislative, Gubernatorial, and Superindentent, 2) Legistlative and Gubernatorial, 3) Legislative Only, and 4) No Races." title="Map of 2014 State Races to Watch"/>
          <p:cNvPicPr>
            <a:picLocks noChangeAspect="1" noChangeArrowheads="1"/>
          </p:cNvPicPr>
          <p:nvPr/>
        </p:nvPicPr>
        <p:blipFill>
          <a:blip r:embed="rId3">
            <a:extLst>
              <a:ext uri="{28A0092B-C50C-407E-A947-70E740481C1C}">
                <a14:useLocalDpi xmlns:a14="http://schemas.microsoft.com/office/drawing/2010/main" val="0"/>
              </a:ext>
            </a:extLst>
          </a:blip>
          <a:srcRect l="6250" t="8333" r="8333" b="7407"/>
          <a:stretch>
            <a:fillRect/>
          </a:stretch>
        </p:blipFill>
        <p:spPr bwMode="auto">
          <a:xfrm>
            <a:off x="1295400" y="1600200"/>
            <a:ext cx="69342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hidden="1"/>
          <p:cNvSpPr>
            <a:spLocks noGrp="1"/>
          </p:cNvSpPr>
          <p:nvPr>
            <p:ph type="title"/>
          </p:nvPr>
        </p:nvSpPr>
        <p:spPr/>
        <p:txBody>
          <a:bodyPr/>
          <a:lstStyle/>
          <a:p>
            <a:r>
              <a:rPr lang="en-US" dirty="0" smtClean="0"/>
              <a:t>2014 State Races to Watch</a:t>
            </a:r>
            <a:endParaRPr lang="en-US" dirty="0"/>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7A4DDB0-9DF7-402D-B5D5-AE94145B292F}" type="slidenum">
              <a:rPr lang="en-US" altLang="en-US" smtClean="0">
                <a:solidFill>
                  <a:schemeClr val="tx2"/>
                </a:solidFill>
                <a:ea typeface="ＭＳ Ｐゴシック" pitchFamily="34" charset="-128"/>
              </a:rPr>
              <a:pPr eaLnBrk="1" hangingPunct="1"/>
              <a:t>18</a:t>
            </a:fld>
            <a:endParaRPr lang="en-US" altLang="en-US" smtClean="0">
              <a:solidFill>
                <a:schemeClr val="tx2"/>
              </a:solidFill>
              <a:ea typeface="ＭＳ Ｐゴシック" pitchFamily="34" charset="-128"/>
            </a:endParaRPr>
          </a:p>
        </p:txBody>
      </p:sp>
      <p:sp>
        <p:nvSpPr>
          <p:cNvPr id="2" name="Title 1"/>
          <p:cNvSpPr>
            <a:spLocks noGrp="1"/>
          </p:cNvSpPr>
          <p:nvPr>
            <p:ph type="title"/>
          </p:nvPr>
        </p:nvSpPr>
        <p:spPr/>
        <p:txBody>
          <a:bodyPr/>
          <a:lstStyle/>
          <a:p>
            <a:r>
              <a:rPr lang="en-US" dirty="0" smtClean="0"/>
              <a:t>Changes in Past Election</a:t>
            </a:r>
            <a:endParaRPr lang="en-US" dirty="0"/>
          </a:p>
        </p:txBody>
      </p:sp>
      <p:pic>
        <p:nvPicPr>
          <p:cNvPr id="52226" name="Picture 1" descr="Old Photograph of President Kennedy and President Nixon debate " title="Old Photograph of President Kennedy and President Nixon debat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263" y="257175"/>
            <a:ext cx="7983537"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Old photograph of President Nixon covering his mouth" title="Old photograph of President Nixon covering his mouth"/>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191000"/>
            <a:ext cx="23495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What is Coming</a:t>
            </a:r>
            <a:endParaRPr lang="en-US" dirty="0"/>
          </a:p>
        </p:txBody>
      </p:sp>
      <p:pic>
        <p:nvPicPr>
          <p:cNvPr id="53250" name="Picture 1" descr="Photograph of baby using an Ipad" title="Photograph of baby using an Ip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0" y="488950"/>
            <a:ext cx="79121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8CE675D-EE70-4DA8-9EDE-F76A0211C48C}" type="slidenum">
              <a:rPr lang="en-US" altLang="en-US" smtClean="0">
                <a:solidFill>
                  <a:schemeClr val="tx2"/>
                </a:solidFill>
                <a:ea typeface="ＭＳ Ｐゴシック" pitchFamily="34" charset="-128"/>
              </a:rPr>
              <a:pPr eaLnBrk="1" hangingPunct="1"/>
              <a:t>19</a:t>
            </a:fld>
            <a:endParaRPr lang="en-US" altLang="en-US" smtClean="0">
              <a:solidFill>
                <a:schemeClr val="tx2"/>
              </a:solidFill>
              <a:ea typeface="ＭＳ Ｐゴシック" pitchFamily="34" charset="-128"/>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smtClean="0">
                <a:solidFill>
                  <a:schemeClr val="bg1"/>
                </a:solidFill>
              </a:rPr>
              <a:t>More than </a:t>
            </a:r>
            <a:r>
              <a:rPr lang="en-US" dirty="0" smtClean="0">
                <a:solidFill>
                  <a:srgbClr val="2E3640"/>
                </a:solidFill>
              </a:rPr>
              <a:t>House of Cards</a:t>
            </a:r>
            <a:endParaRPr lang="en-US" dirty="0">
              <a:solidFill>
                <a:srgbClr val="2E3640"/>
              </a:solidFill>
            </a:endParaRPr>
          </a:p>
        </p:txBody>
      </p:sp>
      <p:sp>
        <p:nvSpPr>
          <p:cNvPr id="35842" name="AutoShape 2" descr="data:image/jpeg;base64,/9j/4AAQSkZJRgABAQAAAQABAAD/2wCEAAkGBxQSEhQUExQWFRUWGBcXGBUXFRQVFBYVFBUYFxcVFBQYHCggGBolHBUVITEhJSkrLi4uFx8zODMsNygtLisBCgoKDg0OFBAQFywcHBwsLCwsLCwsLCwsLCwsLDIrLCwsLCwsLy0sLCwsLCwsLCwsMCwsKywsLCwsLywsLCsrK//AABEIAREAuAMBIgACEQEDEQH/xAAbAAABBQEBAAAAAAAAAAAAAAAFAQIDBAYAB//EAFAQAAIBAgQCBwMHBQwIBwEAAAECEQADBBIhMQVBBhMiUWFxgTKRoQcUI1KxwdFCcrLh8DNTYoKDkpOis8LS8RYkJTZDY3O0FSY0NVSV03T/xAAYAQEBAQEBAAAAAAAAAAAAAAAAAQIEA//EACsRAQACAQIEBQIHAAAAAAAAAAABAhEDMQQSIVETQWHB0aHwBRQiUnGB4v/aAAwDAQACEQMRAD8A8Wpa6lFAopwpop4qhRUltCTA13+Ak/AGmAUUODVZIdgQ0KZ/JyqxLdkEHKzeojXeiKgwj/VOmvu0NMAq/ds5dVZ2kkghoyqQrKz6e0RE7arzjRL2FVesHalDAmO0CSoOw56+I99BTAqxbw7GCFJnbxI5VLgsMrgy+UyAJiDmBjy1XU+NW0ww7GW4yggky3sdkMpI0jdv5u/cA97LLuCKQCr4wskBiygui9pgSQxcFtBv2dOWvjVa4gAQiZZZMkGDmZYGg+rPrVEaJJAGpOgHiakGHaJj7OU/4W91WMNhgVzZoIz6aT2UzJl9QZ9O+rCYUEH6Q+yef/FHZK67yConx3oBkUoWanv2AFUgzyYdzDWPKCB5qafhbIMEkjthdDGjQJBgydf89YCD5u0TGnfpG0/ZrTHQgwdxRGxZzFRnYBo1zSBNzIUOntZdfUaRrVS7ZIVWMySwM8oiPtoK0VxFOpIoGUhFOpDUDKWupaAXSikpSKKs9QIBzrqJidV8DXPZAEhlPgN+Q+/4VaPEVJJ6uJIMBtNiCPZ5zPnPpC2JEQFiVVdSDqsDMOzoSuYH86ghFWEsAj21Hhz5afb7qbhb2XMYkkQPAhlYE/zfjVhsaDMLAIIidi13rCRpt+THd30RC9sCIIPl6fj8KQVduY8Fs2SO1mKyCpBVVKxl5hTr/CNV7NyGBOu/vI389Z9KDrayQJA8TtU/UD66063iwNlnT8ogiZnMRl1PLy0qRcYP3sRy11G2xjUac5jTxkK7KAdwfEVwqycSCIynaJzCfydfZ37PxNR3rmYztt741PqZPrVCpaB/KAp3Uj6y/tP6vfUy4sCOzIEaEzsDM6c833U5MaAf3MeGuwyBe7+CD7++gqOkcwfKpOoH11+NPv4gMsZYgzMydSTB08R7vKIbbwQe7bz5fGgd1A+uvL41G6RzB328Knu31IMLEiN5A+kz6aenlUCGCDvFAq2gROYDw513Uj661ZbGiCMmpJMg6gkaxpprNN+djTsnQofaH5E/wec/CgpMNaaasXboIAAiOc8oAg6Du3quagaa6lNJQDKUUlKKKcKcKaKlFpozZWy/Wg5fftRHCnCuW00TlaO+DHv2rhQTrYbsaHt6L/CObLp66VMcG43GXUDtMq6tsO0R4+XOr4s4giz/AKrei0QVize19kmezzKz6mq9/iBZSjAz2ATMGbQy9oEST6gz30EbYJxuBMsIzITKCWgA6wN+7belXDNGbKYiZ8O1qe72W91WTjW0Yocpa63MA9cCCAxHKTFcuJPVkZDlKhc2p0V2ZdYiczDzy8poI7eDchSB7W3aUbBjJk6CEY6xsa4YV4JiIBJkgbZ5gEyT9G+g+qe6rOH4iVyAICw017Qbs3EUZI/5p01mBtU961dCNnw90LB7To4C63TmYsnLriZ01UHwqikcG/1Tvl/jBspHnOlMeyy7iNSPUGCPfV0cVbXsiCxeJ0DZ2cH0LesCm4l2uAHq2BkmQGynMZOkd+u9BC2CcGCBuB7S6liQANdTIO20GkODeYjbnmWNAGnNMRDKfUVbu40g622WWRtTqShJ7RK9reJ0Og3pv/iBkkruCDlOX2kRNNCAOwNI5xRVK5ZKgEjfbUHkDrB0MMpg8iKiqzfvZgogjKIkmSdFEbaAQSBrGY8tKgIqGJMNIafFNIoYk2mmnGmmiG11ca6gF0opBThRThXrPEj/AOV7X8n/AN1Xkwr3DgvGEwnAMPee0LyqAOrJABz3yoMlSNJnagE9Hz/5ZxPlf/TFZv5JsOr8StZgGypcdZ2DKsAx4SfWK32O40mM4Fir1uyLClLq9WCCAVYAmQoGvlWH+R//ANyT/pXfsFBrOIfKHibfFPmgSybXzi3Zkrc6zK7IpbNnie0T7NZ/5Y8Oq49WUAF7KM0flMHdcx8YVRPgKo8b/wDfT/8A22P7S1RP5aP/AFtv/oL/AGlyoCfHv93cL/I/pNSYP/dp/wA4/wDerS8d/wB3cL/I/pNSYP8A3af84/8AerVFD5HsOrY12YAlLLMpP5LF0WR4wxHqaP8ADPlHPzy9axXVW7CG6isqXS+ZLmUBoLAyAZ7IrAdE+JYjDX+swyG4+UhkCPcDISJzBNQJC698eR3/AALiuF4reaziMCiXQjMXB17LKpBYBXVpbbXag814ubZv3ja/cjcuG3AgZCxKwDsIjSvWeO9JLuB4fgntKjF0tIQ+YiOozaZWGuleT8Ywgs371oEkW7lxATuQjEAnxgV6zxvjSYTh+Ce5h0xAZLShXKgKeonMJRtdI9aDzXpP0ku450e6qKUUqMgYCCZ1zMa0fRx7Hza3nbhQaDPzi3fa/wC0f3Qq0E+XKKyHGMYt69curbFpXMi2sZV0AgQB3dw3r0bohjL64OyEfiIUBoFnBWLtr229i4yy3rzmsamzq4SZi847fflKLrMN9bgf9Fif8Vd1mG+twP8AosT/AIqO/P8AE/vnFv8A6/Df4KC9K+kWMw9pHt3schLhScRg8PaSCrGFbIZbsjTunurOlpeJeKx5u3U1ppWbT5ev+TOsw31uB/0WJ/xVm+nDWjbt9WeHk5zPzNLqvGU+3nJBXy5xSf6f8S/+W39Fh/8A86Gce6SYrFqq4i8bqq2ZQUtLBiJ7CDka7bfh99OJvMx0/lw346NSs1xPX1j4AjTTTzTTXg5TDXUprqgFUorqUUUorf4zpThm4HbwQZuvXJK5Gy9m/nPbiPZrAinCiN9wjpRh7fBb2DZm69+tyrkYr23lZeIGlBOg/HFwWMt33UsgDI8e0FcRmA5wYMd00AWr3B8Cb9+zZBjrbiJO8B2AJjwBJ9KD0+/xLgNzE/OmuXOuzrcnJjAudIKnIEjdQY2rIfKB0gTHYvrLQPVqi21LCC0FmLRyEtoDrp6VV6UjCJcezhrDobNx7bXnvNcN3qyUJ6s9lO0CdOUbbUc6AdErGKtXsTirjLatErCkL7KB3d2gnKAw0HcaKK8B6TcPu8Pt4PHZk6uBot0hsrEqytaBIMGCD403pL0kwK8POCwOZgxG63QEHWi6xLXACxJEad/hU9/oXw/E4a7cwF5i9oE6sWUkLmyOGUESBoR8dq83WiNN8n/HkwWJNy6D1bobbECSssrBo5iViPGtlgON8Hw125iLLubrh5AXEGc7B2ChwFEkDfag2L6BonDfnQa514tJdZCU6sAwzCMmaQhPPcVhooJ+J4rrr127EdY7vHdnYtE+E16O3Sbhd7DYezic79UlvTJdADrbCGCkTzqphOheBGEsYnEYi9a6xLZJzWwgd1zQPoiY33oT026Ipg0tXbNw3LVwwM2UsCVzKQygBlIB5cuc1RQ6W3MEzW/mKlVhs89Zq0jL7ZPKdqtcI6S2LNlLb4a47KDLrjsTaBlidLadld+XdS9A+jVrHXLq3WuKEVWHVlQSSxGuZTWhwvQnhl5jbs4y41yD2RcssRl3lerBMedZtET0emlqTpzmPf2mAj/THDf/AA73/wBli/woX0h49axCKtuw9ohsxZsXfxAIysICXNAdQZ308aF8XwBw967ZYgm2xUkbGNiBykQa3lnodgMPh7VzHXmD3ADoxCglc2VQqkmBzPw2q6ceHaLRvD0vxNr1msxv6295ecZqZcaa2PTvorZwtuzfwzlrV0wAxDbrnVkaBKkA7/fpjDXXfjNS9ZrOOrlikRJhFNNSGmGuVow11Ka6gEinCupwqDhVjA4frLlu2NDcdEnuzsFn41CBRvoWqfP8J1hCr11skkwAVaVk+LAD1oNxg/mp4p/4cuAwhw6l7ZuG2WxH0dkszm9m3zLG0+NAvktZf/EbY6tXU52DuCWtKiM4dIIAbRRJ7zRrA8HxGCxePx2KQWreXFtbYvbPWXb7nq1QKxJJDHkN6BfJ19G+KvcrOCvtPcxyBfhm91FCONcUXFXOtWzbszJIthhmLMWLvmJljNb7oKP9i8R88R/21uvNESvU/k2wxvcLxtlCM7tdUAmNblhFUnuBIOvgaIwfCOO4jDI6WbmRbntjLbbNoRuykjQnamcIwHXXrVkf8R1TyDEAn0En0rf8D6BpZw2IfHW1zKpZCLrdkKhJJyEDeN52oV8lfD+sxocjSyjP/GYZB+kx9Ko9DbHrcxt7BGMnzZdPFmZWH8y5b91eJ38Mbbsje0jMp81JU/EV6HiuLvi8TdGBtWrDozW7uNZVe42XsgW43MKNzoI1EUK4v0JvjNdF/rmPaYOuUsTuQ8nXwNZ5oiWuSZjLS8Q4NdxfCMJashcwSw3aOUQLZB19RVL5TFFvBYOyxGdSmg7rdkozDwkird7jXU8Nwly00tZeylxQYMrbYPaccjHf3g91D/lH4YtxbWOtapcVVc+Y+jfw+qfHLWoZRfI8PpsR+Yn6Zod8no/2p/T/AGNRb5JBF6/+Yn6Rq90U6HYjD4zr7ht5PpNFZixzyBplHf30GF6dL/r+K/P/ALq1tcd814rhsPbXFJZu2wOw8Zs2QKy5SQTtuCaxXTK6HxuJZSCDcMEbGAAY9Qa0/FugC3LFi5ghmLqGfPc0IZAQVnTeaAF0x4RjMKlq3iLvW2AYtQxKKVWAMpAynKTG+k1lCK9O+Uu0bWAwVpyM6lAQDM9XYKsR3iSNfEV5mRUEZFNNSEU0iqIjS0prqASBThXCnCoFAp0UgFSKKByitlwy0MLw7FPcuW8+Mt2ks21cNcyZybjOo9kZTz+8VkFFTItA5Vq9w7G3bLZrNx7bEQSjFSR3GNxVVFqe2tUEcVxnE3lyXb9113ys7FSRtI503DYu5ZDG3ce3I1yOyTExOU686htpU/VyNfhvVBngPFblm2q2lXNE6pcfMTrtbG51JY/GtBxLjuIVbea2gDLLmLjhDLdmEUkezuaA9GOJAW+2VETqY7JB38aXheKvJcIxN0MhQqqspUHtZhBPr7vGufu6o2gEu4o3L7MpIVwcygnKSmisRzIlgCeR8auHE3MnV9Zc6v6mdsm8+xMb61UF83cSx5AbAQI2jT0q81uvemzmvur2MRctybbuhOhKOyEjxKnWnXOKYggg37xB3Bu3CD4EZqV0qu61plUZat4PjWIsrltX7qLvlV2Cie4cqhYVC4qSFx+NuXmzXbj3GiJdixA7hOwqoRUrCmEVBGRTDUhphoqNqSlauoBYFOApAKeKgUCpFFLYss5AUFiSBAHM7Uas9GMQVUgJ2iQFLqG07wfLlNTKxEzsFIKnQU/G4J7EG6pUEwG3We6RsdDoY2PdSWiDqNRWkSotWba1HbWm4rHLa31PcN/M91UX7aVZtpWebpDHs2/e0fYKQ9JbnJEHnmP4UyCNzHHD39B2SA0bb6H9Gn3ukAMlLIXxBPxmZrQfJxa+eYbG51tXLqkZetgW1zJ2S/cgysTHd3mgnya8K6/iAtk2mAVmKXMwF0f8oZeywBzDTZTp3ZmkT1ai8xGFvgFn6IMfaaSTz3MD0EVfZKAdMsTcwXEcVasnKgdTkIBHatI2x235ULPSq/3W/wCa3+KtbMtZcSqtxaAWek93MOsVCvPKCG9JaKMYfiVq4Oywn6p0b3GrlHOtV3FTm8pMBlJ7gRPuqviLyr7TBfMgUEbCoyKaMWrZipzBdSQDAkwNdpJ0A3PKpr9sKAWMEx2Sj6E8i0ZZ9ayuFc0xqkNMagiaurmrqAYBU1i3mYDYEiT3CdTUQFXuH4bMLjH2VU+pOw+2oLOH4kVlbY06zIkICzKZObvJaFGs6Eio8FxRzi3umWBFzIpmG7DBFAG/5Og7+dU7uEzHcAEjl3z9wrXcG4IFgl5KklIG3dz/AGis8uXr4mGcxvFcQEbD4lWyyGYGVdTOYQ2oGp5g0Es4gqey36/SvUcPY+luXjqTvIH5K7EayJmqvHeD2sTZzZAlxdFdQBykK4HtL8Ry5g6iuHnNs7sCOIXPrn4fhVa4+s8+/v8AOr3+j+JMxaY5d4g+4TJ9KFMSDB0I3Gx8qC0DXRUaNUtVHonycAjhvGGH72i+MMtwH7aCdF8T1XEMJcHK9aU/mu4tt/Vc0Y+T1/8AZvFx/wAu0f7QVnMM2W7abuuIfc4NajZBn5aLOXilw/Xt2WPicuT+4PdWFAr0j5dLOXiFtuTYdf6t27P2ivNmasqZceuBqN6aDUVI0d1NL1o+A9EL2IGZz1VuJkiWI/gr+NH7PCUwgAsrnvMdLrhWKAafRrEKSZ11PjQyHWbRwa4e3C3DdIvkhcwVSAGgAySqq/aI0zPHOjHGeOWEdkB62265yq5SM8iQTy3B17qp8Vt3MPctLc7ShWCQgzL1oyurHmBJI8vOs3i+E3rRIZIBnUxqMwAIjbcVnl7t82Nluzis7EQJ0IyzsxJgjvGg07qldSNwR5ih+BwLq6sdMpHwolcvM3tEmI38R+qtQxKu9dXNXVUDRRa3cy2+rHm3iY+6h2DtFmgcgWPkuv6vWiDLJ9CfcDUHWbRZgI7v734VseG2WCyU07/2FZaxhJLfmv8A1Su3vNaDhuFysNP+L/V6tvhVgkVdotnSJJHvFEsRhALJH5poXjbYTIg2AG+pJ7ye81omIe1mGxQH+rNVGb45a6sgppoSP4v+dZDjHBGvTcGXOx7XiSJDHz291b3pVb7CP9VvgykfhWRt3i3ZB2AHrqY+ypKsLcQg05TUt18zMe8k+hNV4ior0b5P7f8As3izT+RaA7p7Z++stffKpbmuvu1rV9BVI4PxNu9lH81U/wAVZNxIIr0jZlvfl7SbmDufWt3VnyKMP0jXkzGvYPlYPX8KwN8QYNsnvAu2tf6wWvHmrErBbVvMYrb9Bujtu6HuOJKsAB6TJrHcPYC4s7Ex769E4EWwlwmJt3AJ7geTfGpBLU9TAj9uzt8aCcRQoyxuFB9ZrRW3DDTmBQTjw7Wn1PvrSIL2LN17RZRoNo71ipOL2EKkwTET3QCD91UkEFATrp9lGb9l8ujkBmiIXQZTvpQZi7hgFGhBiTPlvvQfDmHIOzaH12rR4wuQAWJ7KCdNy8E7d0VlsQYJHf8Ar/CorsTbysQa6pXh7QYGSN+8CuoBWBuwG8QPdVxbssfBW/RNDcNufKreGbU/mt9lQHrSaHyu/ApWjwbquZzzIMTuYAVR7v2is9hX28S495X8KJ4c5iDyVgF9xlvXT0qifG3GZbTNEs4Jjb08Bt6UfwFz/VG12Vh5aRWdxzdhB9U/YDRHBXvoSBzcL5/SD7pqoJdIrM4c+EH3EfdXnN7ECzZLzq0hfM/gJNelcdE2XHep+yvHeKYmQqchqfM6D4D41FDwYrjSRTGk8tKii3C+kt2zZuYZcotXSC5yy2wGhnSYHKl+eJ9afLX4UIkjl8ad8KsSmBnH9KsRcw3zUsGsgrkBtoGVV2GYCdDG9Ag004r4z6UyPH76iurZYLpSvUIjqxZBG4ynSPOPCseFq1w+znJHdQek9FOM9bby8x79KmxeJm5B1gKCD5/qrP8ARCyUukbAj7P860N7B9osNdq0yq3Gm6ByBoul8AQ2pWD5g6T51nrzfSE+MfGruNuGBl3BQz6kQfOgTEaAA8lX+1rIcWMGe4/e1am9dlc684BHdDa+4zWY4uRJ8/7zVJVRwWIysV5E/sK6oWSdtxXVBAjEVbwR1P5rfZVNKs4Uw3oaA/hTIbkSGPoAa0eDSIHdcX+zrP4FdD+bcHwWj9t9f5RP7OrAr4/2FPjHwNScIxGon98n4E1BijNtPEz8KH4S7kf1n7qIOY7GMz3CWJAOULJygBd4rzRxLE+J1rXcVx+W3eM6mAPM6fdWPW5GgosHZYqNq43KaWqKa1MLeNKxqNzQKvjUqmoRT7dBLVrg93LeXuPZPr+uKqg0haCGG4IPuoPU8BhgiW3/AIWvgG7I+MUZuEJqCCKbbu2WwoFrVHSFYxJ00J8ZiqqccsdV2zJgdmJM91aZZ7GXJYkcz9pq09zQ+afBjVTG3VPsiNVj1YGlvXI/q/Bqgr3b2TyOafRt/jQTHvM/tuT+NEcXc0Pk/wBooNdbf9tjUVGTsRp+NdXbqf250tBVSrNo1WSp0oNFw66TvB/XvyrRC4AskKOcwNwO8jurIYPERtp4xO1FVxkfWPLUT471QSsu10hRrDSAByKtMD3U2zwW5m7aHSfWTofiaq4O8cwOuskaHuPIa1bJPc381vwogN0w4NdhDbtuVXMzwpgAAQxPlmrGqa9Ex65rVxYPaVh7Lc1PhXna1FgtIaUUoEminWcJcuapbdh/BRm+wU9uEYj94vf0T/hWh4UzKIUGNNgTV5rlzuYeOVqDHPw68olrVwDvNtwPfFVp5Vq+KXrmSJaD5xWUca0HZqVASYGpPIak+lNqxw/90Xz+41BpujOOxOH7JsXntEzAtOSpPNdNQe6iFzCO0sLV0TJjqrgiTtBWkwuJOXUmua941pE2KwjBASjADKTKkRHmKrJdz7x/lSXbvYbyqpYujXb3UDsYNIj495mhF1taJYm8ORn0NCrh7VQOs+ya6ktEBda6gqJVm1VVas2Tr7/soDeBtiD+a/2CiltNz3EGO85NqFYVtPRvsFF0eFn8o7Dxjf4VQ3N9Ivl/dNPuXooZxByFBkg6azrrvQvrm5sfeaDQHEViLqwxA5Ej3GihuHvPvNDMR7R9/vqBhqSwO0POoqfYOooo9gd6v22JJkQORmZ9OX66B23blPdpO55edO65+9uffpG/uoi/xAyKzWKWGNEXzn62onY7d/l40Ou22JnK2xOx2G58vGoqGrPD/wB0X1+w1Wq3w9e1PcPtoNPhcSw5n3mpXvnvPvNBQ57z76Rrzd599VBXEYiVMk7d5pmDMj1g+hoSbjGJJ99ELTZTPI7/AI0El8b/AMehmI3ojeb7/iKG4g/t7qCEAR4/tsK6orgk11FNU1YsnX3/AGVWWprR1og3hDz7vwFEEUkqdiCf5sSR60Kw7bDwNGUG3n/doKOMP0ajuA+yh2WiF+1A/wA/E6+8/sKo0ETLQ3FjtnyB/b3UUerZxYTBXlzOGe7bEJcySvVXZzrBLprBGm41oA3B8d1F1LuXNkzEDYZipCyfAkH0q3Z4ja0ULcANp7W6mAcQbyEE7/VNWsYzHh2HCscqm5nAvIE1utlDYf2mbVSG5DlzFvpNfBwdgZpj5tlHWo8j5mqv1dsa2gGWGBmWM6bUVT4dxAW1tggkpfF6AYDCEGU8x7G/j4VYscYgkuGkreDZTlzNeuC5vuqyORnQb6glukOMRsThWW5nRLxLMXByfSWpSJ0tqqhgdj1jbQarY3Dr1+Et3CgALtc7SkC2cXeuGSDEm3qBzkd9RFWxx1UNsxc7KKNGA1U4c5V7kPzbX/qHu1HWuPKrKYuaYfqCqsFBK5YIYagEqDpB23EgmnxCfP8ArjdhLlm7cNxBlZXfB3UchSRlfrA5Cz+UvfUA4kFxXEGOTZr1o5lYdfbMWrqNszRdZttz4UVjaI4Bez51SsKcyhYJkROWJnSc2kT36VqOkv8A6u+ZBzOWBVlYENqCCpIqgfFI60uamM1ERtyojQ2NaKAUDbh3Hu/Ch+IP7e6r18fb91DcRr50EJNdUYbv3paKQGpUaq4NPRtaA1gz9h+IFGbbH7D8KAYGi4Om9EMxL6R+3OhqPvpEH36VbuncfttVUmgjut4VSxBJSToZ/VVxmqpi20oqmBTrNuWUAakj11ppaKvcIw5d8wIGSDqJ1/YVJmIjMt0pa9orWMzIm3CLonsggbkMpGzHcH+Aw8xHdUF7BOAJT8vINR7csMvnKH4d4kycRdMwUUEEEKrxDZpGrE7sTqd47oqC/aZjMqv0jXIAaM75Mx7TE/kLpPf6Y8Wnd0fkeI/Z9Y+Q7E8JvKGYqCq6lgykaBjyP8BvUeVAjWxv3LrKyyihlKkKrxDTO7E7sTrzispjLHVuUJmI18xNWL1npEvPU4bV0ozeuI/pGgmidoaUPw+9EUNbeB8VxWnA0j0RFGtEVk7a0Oap1agmuAydDz+yqF8R+3hVhzpVK+aCFjXUwmkopgqRN6ZU+Htg7mPSoL2FciiGc0OsL4j4/hVsMPrD3N/hqoRmqO5VyytoMGL5oMxlIB9alxWGa4c7GCdhvA5UAUk90VBdGhq9jbPViSZ5AUO6yd4qLhUNG+ix7T/xftNBwu/hVzhF5laF/K30B22rN6zMYe/DaldPVra20fD0/j/G7V29de2xh7mFuTFxSTaF03YEDUPcEZtOY1Aofd4krQCWGuOJY5jrirbLb0nXUiTvWeRbp5/AVMMPd7/6orzml/R214jhaxj9X07YGzxBPm+ISTmuDCZVynXqLaLc12GoB/k/GsDxsfTP/F/RFHb63FEz/VH41m790sxZtSd+W2lapS0TmXlxPEaV9PlpneJ647YNwp1oki0KQwaKWbgImfhXq4D4pTTwvjSiyTzoitcp4mpXtgaNqDsRuDUeYcm+BoGXbh7qp3TVi6fEfH8KrOPGiq811c4ilqBasYakrqotJUldXUQ5aN4iurqANxL8nzP2ULf2R/G+6urqnm35I7ezeX31a4P+6UtdVZa7CVeG1JXVWUOJ2NYXHe2a6uqSsK1EMDt6/cKWuoq4KnWurqIjxPsn0+2h9dXUDWqJq6uoqG7vSV1dUH//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35843" name="AutoShape 4" descr="data:image/jpeg;base64,/9j/4AAQSkZJRgABAQAAAQABAAD/2wCEAAkGBxQSEhQUExQWFRUWGBcXGBUXFRQVFBYVFBUYFxcVFBQYHCggGBolHBUVITEhJSkrLi4uFx8zODMsNygtLisBCgoKDg0OFBAQFywcHBwsLCwsLCwsLCwsLCwsLDIrLCwsLCwsLy0sLCwsLCwsLCwsMCwsKywsLCwsLywsLCsrK//AABEIAREAuAMBIgACEQEDEQH/xAAbAAABBQEBAAAAAAAAAAAAAAAFAQIDBAYAB//EAFAQAAIBAgQCBwMHBQwIBwEAAAECEQADBBIhMQVBBhMiUWFxgTKRoQcUI1KxwdFCcrLh8DNTYoKDkpOis8LS8RYkJTZDY3O0FSY0NVSV03T/xAAYAQEBAQEBAAAAAAAAAAAAAAAAAQIEA//EACsRAQACAQIEBQIHAAAAAAAAAAABAhEDMQQSIVETQWHB0aHwBRQiUnGB4v/aAAwDAQACEQMRAD8A8Wpa6lFAopwpop4qhRUltCTA13+Ak/AGmAUUODVZIdgQ0KZ/JyqxLdkEHKzeojXeiKgwj/VOmvu0NMAq/ds5dVZ2kkghoyqQrKz6e0RE7arzjRL2FVesHalDAmO0CSoOw56+I99BTAqxbw7GCFJnbxI5VLgsMrgy+UyAJiDmBjy1XU+NW0ww7GW4yggky3sdkMpI0jdv5u/cA97LLuCKQCr4wskBiygui9pgSQxcFtBv2dOWvjVa4gAQiZZZMkGDmZYGg+rPrVEaJJAGpOgHiakGHaJj7OU/4W91WMNhgVzZoIz6aT2UzJl9QZ9O+rCYUEH6Q+yef/FHZK67yConx3oBkUoWanv2AFUgzyYdzDWPKCB5qafhbIMEkjthdDGjQJBgydf89YCD5u0TGnfpG0/ZrTHQgwdxRGxZzFRnYBo1zSBNzIUOntZdfUaRrVS7ZIVWMySwM8oiPtoK0VxFOpIoGUhFOpDUDKWupaAXSikpSKKs9QIBzrqJidV8DXPZAEhlPgN+Q+/4VaPEVJJ6uJIMBtNiCPZ5zPnPpC2JEQFiVVdSDqsDMOzoSuYH86ghFWEsAj21Hhz5afb7qbhb2XMYkkQPAhlYE/zfjVhsaDMLAIIidi13rCRpt+THd30RC9sCIIPl6fj8KQVduY8Fs2SO1mKyCpBVVKxl5hTr/CNV7NyGBOu/vI389Z9KDrayQJA8TtU/UD66063iwNlnT8ogiZnMRl1PLy0qRcYP3sRy11G2xjUac5jTxkK7KAdwfEVwqycSCIynaJzCfydfZ37PxNR3rmYztt741PqZPrVCpaB/KAp3Uj6y/tP6vfUy4sCOzIEaEzsDM6c833U5MaAf3MeGuwyBe7+CD7++gqOkcwfKpOoH11+NPv4gMsZYgzMydSTB08R7vKIbbwQe7bz5fGgd1A+uvL41G6RzB328Knu31IMLEiN5A+kz6aenlUCGCDvFAq2gROYDw513Uj661ZbGiCMmpJMg6gkaxpprNN+djTsnQofaH5E/wec/CgpMNaaasXboIAAiOc8oAg6Du3quagaa6lNJQDKUUlKKKcKcKaKlFpozZWy/Wg5fftRHCnCuW00TlaO+DHv2rhQTrYbsaHt6L/CObLp66VMcG43GXUDtMq6tsO0R4+XOr4s4giz/AKrei0QVize19kmezzKz6mq9/iBZSjAz2ATMGbQy9oEST6gz30EbYJxuBMsIzITKCWgA6wN+7belXDNGbKYiZ8O1qe72W91WTjW0Yocpa63MA9cCCAxHKTFcuJPVkZDlKhc2p0V2ZdYiczDzy8poI7eDchSB7W3aUbBjJk6CEY6xsa4YV4JiIBJkgbZ5gEyT9G+g+qe6rOH4iVyAICw017Qbs3EUZI/5p01mBtU961dCNnw90LB7To4C63TmYsnLriZ01UHwqikcG/1Tvl/jBspHnOlMeyy7iNSPUGCPfV0cVbXsiCxeJ0DZ2cH0LesCm4l2uAHq2BkmQGynMZOkd+u9BC2CcGCBuB7S6liQANdTIO20GkODeYjbnmWNAGnNMRDKfUVbu40g622WWRtTqShJ7RK9reJ0Og3pv/iBkkruCDlOX2kRNNCAOwNI5xRVK5ZKgEjfbUHkDrB0MMpg8iKiqzfvZgogjKIkmSdFEbaAQSBrGY8tKgIqGJMNIafFNIoYk2mmnGmmiG11ca6gF0opBThRThXrPEj/AOV7X8n/AN1Xkwr3DgvGEwnAMPee0LyqAOrJABz3yoMlSNJnagE9Hz/5ZxPlf/TFZv5JsOr8StZgGypcdZ2DKsAx4SfWK32O40mM4Fir1uyLClLq9WCCAVYAmQoGvlWH+R//ANyT/pXfsFBrOIfKHibfFPmgSybXzi3Zkrc6zK7IpbNnie0T7NZ/5Y8Oq49WUAF7KM0flMHdcx8YVRPgKo8b/wDfT/8A22P7S1RP5aP/AFtv/oL/AGlyoCfHv93cL/I/pNSYP/dp/wA4/wDerS8d/wB3cL/I/pNSYP8A3af84/8AerVFD5HsOrY12YAlLLMpP5LF0WR4wxHqaP8ADPlHPzy9axXVW7CG6isqXS+ZLmUBoLAyAZ7IrAdE+JYjDX+swyG4+UhkCPcDISJzBNQJC698eR3/AALiuF4reaziMCiXQjMXB17LKpBYBXVpbbXag814ubZv3ja/cjcuG3AgZCxKwDsIjSvWeO9JLuB4fgntKjF0tIQ+YiOozaZWGuleT8Ywgs371oEkW7lxATuQjEAnxgV6zxvjSYTh+Ce5h0xAZLShXKgKeonMJRtdI9aDzXpP0ku450e6qKUUqMgYCCZ1zMa0fRx7Hza3nbhQaDPzi3fa/wC0f3Qq0E+XKKyHGMYt69curbFpXMi2sZV0AgQB3dw3r0bohjL64OyEfiIUBoFnBWLtr229i4yy3rzmsamzq4SZi847fflKLrMN9bgf9Fif8Vd1mG+twP8AosT/AIqO/P8AE/vnFv8A6/Df4KC9K+kWMw9pHt3schLhScRg8PaSCrGFbIZbsjTunurOlpeJeKx5u3U1ppWbT5ev+TOsw31uB/0WJ/xVm+nDWjbt9WeHk5zPzNLqvGU+3nJBXy5xSf6f8S/+W39Fh/8A86Gce6SYrFqq4i8bqq2ZQUtLBiJ7CDka7bfh99OJvMx0/lw346NSs1xPX1j4AjTTTzTTXg5TDXUprqgFUorqUUUorf4zpThm4HbwQZuvXJK5Gy9m/nPbiPZrAinCiN9wjpRh7fBb2DZm69+tyrkYr23lZeIGlBOg/HFwWMt33UsgDI8e0FcRmA5wYMd00AWr3B8Cb9+zZBjrbiJO8B2AJjwBJ9KD0+/xLgNzE/OmuXOuzrcnJjAudIKnIEjdQY2rIfKB0gTHYvrLQPVqi21LCC0FmLRyEtoDrp6VV6UjCJcezhrDobNx7bXnvNcN3qyUJ6s9lO0CdOUbbUc6AdErGKtXsTirjLatErCkL7KB3d2gnKAw0HcaKK8B6TcPu8Pt4PHZk6uBot0hsrEqytaBIMGCD403pL0kwK8POCwOZgxG63QEHWi6xLXACxJEad/hU9/oXw/E4a7cwF5i9oE6sWUkLmyOGUESBoR8dq83WiNN8n/HkwWJNy6D1bobbECSssrBo5iViPGtlgON8Hw125iLLubrh5AXEGc7B2ChwFEkDfag2L6BonDfnQa514tJdZCU6sAwzCMmaQhPPcVhooJ+J4rrr127EdY7vHdnYtE+E16O3Sbhd7DYezic79UlvTJdADrbCGCkTzqphOheBGEsYnEYi9a6xLZJzWwgd1zQPoiY33oT026Ipg0tXbNw3LVwwM2UsCVzKQygBlIB5cuc1RQ6W3MEzW/mKlVhs89Zq0jL7ZPKdqtcI6S2LNlLb4a47KDLrjsTaBlidLadld+XdS9A+jVrHXLq3WuKEVWHVlQSSxGuZTWhwvQnhl5jbs4y41yD2RcssRl3lerBMedZtET0emlqTpzmPf2mAj/THDf/AA73/wBli/woX0h49axCKtuw9ohsxZsXfxAIysICXNAdQZ308aF8XwBw967ZYgm2xUkbGNiBykQa3lnodgMPh7VzHXmD3ADoxCglc2VQqkmBzPw2q6ceHaLRvD0vxNr1msxv6295ecZqZcaa2PTvorZwtuzfwzlrV0wAxDbrnVkaBKkA7/fpjDXXfjNS9ZrOOrlikRJhFNNSGmGuVow11Ka6gEinCupwqDhVjA4frLlu2NDcdEnuzsFn41CBRvoWqfP8J1hCr11skkwAVaVk+LAD1oNxg/mp4p/4cuAwhw6l7ZuG2WxH0dkszm9m3zLG0+NAvktZf/EbY6tXU52DuCWtKiM4dIIAbRRJ7zRrA8HxGCxePx2KQWreXFtbYvbPWXb7nq1QKxJJDHkN6BfJ19G+KvcrOCvtPcxyBfhm91FCONcUXFXOtWzbszJIthhmLMWLvmJljNb7oKP9i8R88R/21uvNESvU/k2wxvcLxtlCM7tdUAmNblhFUnuBIOvgaIwfCOO4jDI6WbmRbntjLbbNoRuykjQnamcIwHXXrVkf8R1TyDEAn0En0rf8D6BpZw2IfHW1zKpZCLrdkKhJJyEDeN52oV8lfD+sxocjSyjP/GYZB+kx9Ko9DbHrcxt7BGMnzZdPFmZWH8y5b91eJ38Mbbsje0jMp81JU/EV6HiuLvi8TdGBtWrDozW7uNZVe42XsgW43MKNzoI1EUK4v0JvjNdF/rmPaYOuUsTuQ8nXwNZ5oiWuSZjLS8Q4NdxfCMJashcwSw3aOUQLZB19RVL5TFFvBYOyxGdSmg7rdkozDwkird7jXU8Nwly00tZeylxQYMrbYPaccjHf3g91D/lH4YtxbWOtapcVVc+Y+jfw+qfHLWoZRfI8PpsR+Yn6Zod8no/2p/T/AGNRb5JBF6/+Yn6Rq90U6HYjD4zr7ht5PpNFZixzyBplHf30GF6dL/r+K/P/ALq1tcd814rhsPbXFJZu2wOw8Zs2QKy5SQTtuCaxXTK6HxuJZSCDcMEbGAAY9Qa0/FugC3LFi5ghmLqGfPc0IZAQVnTeaAF0x4RjMKlq3iLvW2AYtQxKKVWAMpAynKTG+k1lCK9O+Uu0bWAwVpyM6lAQDM9XYKsR3iSNfEV5mRUEZFNNSEU0iqIjS0prqASBThXCnCoFAp0UgFSKKByitlwy0MLw7FPcuW8+Mt2ks21cNcyZybjOo9kZTz+8VkFFTItA5Vq9w7G3bLZrNx7bEQSjFSR3GNxVVFqe2tUEcVxnE3lyXb9113ys7FSRtI503DYu5ZDG3ce3I1yOyTExOU686htpU/VyNfhvVBngPFblm2q2lXNE6pcfMTrtbG51JY/GtBxLjuIVbea2gDLLmLjhDLdmEUkezuaA9GOJAW+2VETqY7JB38aXheKvJcIxN0MhQqqspUHtZhBPr7vGufu6o2gEu4o3L7MpIVwcygnKSmisRzIlgCeR8auHE3MnV9Zc6v6mdsm8+xMb61UF83cSx5AbAQI2jT0q81uvemzmvur2MRctybbuhOhKOyEjxKnWnXOKYggg37xB3Bu3CD4EZqV0qu61plUZat4PjWIsrltX7qLvlV2Cie4cqhYVC4qSFx+NuXmzXbj3GiJdixA7hOwqoRUrCmEVBGRTDUhphoqNqSlauoBYFOApAKeKgUCpFFLYss5AUFiSBAHM7Uas9GMQVUgJ2iQFLqG07wfLlNTKxEzsFIKnQU/G4J7EG6pUEwG3We6RsdDoY2PdSWiDqNRWkSotWba1HbWm4rHLa31PcN/M91UX7aVZtpWebpDHs2/e0fYKQ9JbnJEHnmP4UyCNzHHD39B2SA0bb6H9Gn3ukAMlLIXxBPxmZrQfJxa+eYbG51tXLqkZetgW1zJ2S/cgysTHd3mgnya8K6/iAtk2mAVmKXMwF0f8oZeywBzDTZTp3ZmkT1ai8xGFvgFn6IMfaaSTz3MD0EVfZKAdMsTcwXEcVasnKgdTkIBHatI2x235ULPSq/3W/wCa3+KtbMtZcSqtxaAWek93MOsVCvPKCG9JaKMYfiVq4Oywn6p0b3GrlHOtV3FTm8pMBlJ7gRPuqviLyr7TBfMgUEbCoyKaMWrZipzBdSQDAkwNdpJ0A3PKpr9sKAWMEx2Sj6E8i0ZZ9ayuFc0xqkNMagiaurmrqAYBU1i3mYDYEiT3CdTUQFXuH4bMLjH2VU+pOw+2oLOH4kVlbY06zIkICzKZObvJaFGs6Eio8FxRzi3umWBFzIpmG7DBFAG/5Og7+dU7uEzHcAEjl3z9wrXcG4IFgl5KklIG3dz/AGis8uXr4mGcxvFcQEbD4lWyyGYGVdTOYQ2oGp5g0Es4gqey36/SvUcPY+luXjqTvIH5K7EayJmqvHeD2sTZzZAlxdFdQBykK4HtL8Ry5g6iuHnNs7sCOIXPrn4fhVa4+s8+/v8AOr3+j+JMxaY5d4g+4TJ9KFMSDB0I3Gx8qC0DXRUaNUtVHonycAjhvGGH72i+MMtwH7aCdF8T1XEMJcHK9aU/mu4tt/Vc0Y+T1/8AZvFx/wAu0f7QVnMM2W7abuuIfc4NajZBn5aLOXilw/Xt2WPicuT+4PdWFAr0j5dLOXiFtuTYdf6t27P2ivNmasqZceuBqN6aDUVI0d1NL1o+A9EL2IGZz1VuJkiWI/gr+NH7PCUwgAsrnvMdLrhWKAafRrEKSZ11PjQyHWbRwa4e3C3DdIvkhcwVSAGgAySqq/aI0zPHOjHGeOWEdkB62265yq5SM8iQTy3B17qp8Vt3MPctLc7ShWCQgzL1oyurHmBJI8vOs3i+E3rRIZIBnUxqMwAIjbcVnl7t82Nluzis7EQJ0IyzsxJgjvGg07qldSNwR5ih+BwLq6sdMpHwolcvM3tEmI38R+qtQxKu9dXNXVUDRRa3cy2+rHm3iY+6h2DtFmgcgWPkuv6vWiDLJ9CfcDUHWbRZgI7v734VseG2WCyU07/2FZaxhJLfmv8A1Su3vNaDhuFysNP+L/V6tvhVgkVdotnSJJHvFEsRhALJH5poXjbYTIg2AG+pJ7ye81omIe1mGxQH+rNVGb45a6sgppoSP4v+dZDjHBGvTcGXOx7XiSJDHz291b3pVb7CP9VvgykfhWRt3i3ZB2AHrqY+ypKsLcQg05TUt18zMe8k+hNV4ior0b5P7f8As3izT+RaA7p7Z++stffKpbmuvu1rV9BVI4PxNu9lH81U/wAVZNxIIr0jZlvfl7SbmDufWt3VnyKMP0jXkzGvYPlYPX8KwN8QYNsnvAu2tf6wWvHmrErBbVvMYrb9Bujtu6HuOJKsAB6TJrHcPYC4s7Ex769E4EWwlwmJt3AJ7geTfGpBLU9TAj9uzt8aCcRQoyxuFB9ZrRW3DDTmBQTjw7Wn1PvrSIL2LN17RZRoNo71ipOL2EKkwTET3QCD91UkEFATrp9lGb9l8ujkBmiIXQZTvpQZi7hgFGhBiTPlvvQfDmHIOzaH12rR4wuQAWJ7KCdNy8E7d0VlsQYJHf8Ar/CorsTbysQa6pXh7QYGSN+8CuoBWBuwG8QPdVxbssfBW/RNDcNufKreGbU/mt9lQHrSaHyu/ApWjwbquZzzIMTuYAVR7v2is9hX28S495X8KJ4c5iDyVgF9xlvXT0qifG3GZbTNEs4Jjb08Bt6UfwFz/VG12Vh5aRWdxzdhB9U/YDRHBXvoSBzcL5/SD7pqoJdIrM4c+EH3EfdXnN7ECzZLzq0hfM/gJNelcdE2XHep+yvHeKYmQqchqfM6D4D41FDwYrjSRTGk8tKii3C+kt2zZuYZcotXSC5yy2wGhnSYHKl+eJ9afLX4UIkjl8ad8KsSmBnH9KsRcw3zUsGsgrkBtoGVV2GYCdDG9Ag004r4z6UyPH76iurZYLpSvUIjqxZBG4ynSPOPCseFq1w+znJHdQek9FOM9bby8x79KmxeJm5B1gKCD5/qrP8ARCyUukbAj7P860N7B9osNdq0yq3Gm6ByBoul8AQ2pWD5g6T51nrzfSE+MfGruNuGBl3BQz6kQfOgTEaAA8lX+1rIcWMGe4/e1am9dlc684BHdDa+4zWY4uRJ8/7zVJVRwWIysV5E/sK6oWSdtxXVBAjEVbwR1P5rfZVNKs4Uw3oaA/hTIbkSGPoAa0eDSIHdcX+zrP4FdD+bcHwWj9t9f5RP7OrAr4/2FPjHwNScIxGon98n4E1BijNtPEz8KH4S7kf1n7qIOY7GMz3CWJAOULJygBd4rzRxLE+J1rXcVx+W3eM6mAPM6fdWPW5GgosHZYqNq43KaWqKa1MLeNKxqNzQKvjUqmoRT7dBLVrg93LeXuPZPr+uKqg0haCGG4IPuoPU8BhgiW3/AIWvgG7I+MUZuEJqCCKbbu2WwoFrVHSFYxJ00J8ZiqqccsdV2zJgdmJM91aZZ7GXJYkcz9pq09zQ+afBjVTG3VPsiNVj1YGlvXI/q/Bqgr3b2TyOafRt/jQTHvM/tuT+NEcXc0Pk/wBooNdbf9tjUVGTsRp+NdXbqf250tBVSrNo1WSp0oNFw66TvB/XvyrRC4AskKOcwNwO8jurIYPERtp4xO1FVxkfWPLUT471QSsu10hRrDSAByKtMD3U2zwW5m7aHSfWTofiaq4O8cwOuskaHuPIa1bJPc381vwogN0w4NdhDbtuVXMzwpgAAQxPlmrGqa9Ex65rVxYPaVh7Lc1PhXna1FgtIaUUoEminWcJcuapbdh/BRm+wU9uEYj94vf0T/hWh4UzKIUGNNgTV5rlzuYeOVqDHPw68olrVwDvNtwPfFVp5Vq+KXrmSJaD5xWUca0HZqVASYGpPIak+lNqxw/90Xz+41BpujOOxOH7JsXntEzAtOSpPNdNQe6iFzCO0sLV0TJjqrgiTtBWkwuJOXUmua941pE2KwjBASjADKTKkRHmKrJdz7x/lSXbvYbyqpYujXb3UDsYNIj495mhF1taJYm8ORn0NCrh7VQOs+ya6ktEBda6gqJVm1VVas2Tr7/soDeBtiD+a/2CiltNz3EGO85NqFYVtPRvsFF0eFn8o7Dxjf4VQ3N9Ivl/dNPuXooZxByFBkg6azrrvQvrm5sfeaDQHEViLqwxA5Ej3GihuHvPvNDMR7R9/vqBhqSwO0POoqfYOooo9gd6v22JJkQORmZ9OX66B23blPdpO55edO65+9uffpG/uoi/xAyKzWKWGNEXzn62onY7d/l40Ou22JnK2xOx2G58vGoqGrPD/wB0X1+w1Wq3w9e1PcPtoNPhcSw5n3mpXvnvPvNBQ57z76Rrzd599VBXEYiVMk7d5pmDMj1g+hoSbjGJJ99ELTZTPI7/AI0El8b/AMehmI3ojeb7/iKG4g/t7qCEAR4/tsK6orgk11FNU1YsnX3/AGVWWprR1og3hDz7vwFEEUkqdiCf5sSR60Kw7bDwNGUG3n/doKOMP0ajuA+yh2WiF+1A/wA/E6+8/sKo0ETLQ3FjtnyB/b3UUerZxYTBXlzOGe7bEJcySvVXZzrBLprBGm41oA3B8d1F1LuXNkzEDYZipCyfAkH0q3Z4ja0ULcANp7W6mAcQbyEE7/VNWsYzHh2HCscqm5nAvIE1utlDYf2mbVSG5DlzFvpNfBwdgZpj5tlHWo8j5mqv1dsa2gGWGBmWM6bUVT4dxAW1tggkpfF6AYDCEGU8x7G/j4VYscYgkuGkreDZTlzNeuC5vuqyORnQb6glukOMRsThWW5nRLxLMXByfSWpSJ0tqqhgdj1jbQarY3Dr1+Et3CgALtc7SkC2cXeuGSDEm3qBzkd9RFWxx1UNsxc7KKNGA1U4c5V7kPzbX/qHu1HWuPKrKYuaYfqCqsFBK5YIYagEqDpB23EgmnxCfP8ArjdhLlm7cNxBlZXfB3UchSRlfrA5Cz+UvfUA4kFxXEGOTZr1o5lYdfbMWrqNszRdZttz4UVjaI4Bez51SsKcyhYJkROWJnSc2kT36VqOkv8A6u+ZBzOWBVlYENqCCpIqgfFI60uamM1ERtyojQ2NaKAUDbh3Hu/Ch+IP7e6r18fb91DcRr50EJNdUYbv3paKQGpUaq4NPRtaA1gz9h+IFGbbH7D8KAYGi4Om9EMxL6R+3OhqPvpEH36VbuncfttVUmgjut4VSxBJSToZ/VVxmqpi20oqmBTrNuWUAakj11ppaKvcIw5d8wIGSDqJ1/YVJmIjMt0pa9orWMzIm3CLonsggbkMpGzHcH+Aw8xHdUF7BOAJT8vINR7csMvnKH4d4kycRdMwUUEEEKrxDZpGrE7sTqd47oqC/aZjMqv0jXIAaM75Mx7TE/kLpPf6Y8Wnd0fkeI/Z9Y+Q7E8JvKGYqCq6lgykaBjyP8BvUeVAjWxv3LrKyyihlKkKrxDTO7E7sTrzispjLHVuUJmI18xNWL1npEvPU4bV0ozeuI/pGgmidoaUPw+9EUNbeB8VxWnA0j0RFGtEVk7a0Oap1agmuAydDz+yqF8R+3hVhzpVK+aCFjXUwmkopgqRN6ZU+Htg7mPSoL2FciiGc0OsL4j4/hVsMPrD3N/hqoRmqO5VyytoMGL5oMxlIB9alxWGa4c7GCdhvA5UAUk90VBdGhq9jbPViSZ5AUO6yd4qLhUNG+ix7T/xftNBwu/hVzhF5laF/K30B22rN6zMYe/DaldPVra20fD0/j/G7V29de2xh7mFuTFxSTaF03YEDUPcEZtOY1Aofd4krQCWGuOJY5jrirbLb0nXUiTvWeRbp5/AVMMPd7/6orzml/R214jhaxj9X07YGzxBPm+ISTmuDCZVynXqLaLc12GoB/k/GsDxsfTP/F/RFHb63FEz/VH41m790sxZtSd+W2lapS0TmXlxPEaV9PlpneJ647YNwp1oki0KQwaKWbgImfhXq4D4pTTwvjSiyTzoitcp4mpXtgaNqDsRuDUeYcm+BoGXbh7qp3TVi6fEfH8KrOPGiq811c4ilqBasYakrqotJUldXUQ5aN4iurqANxL8nzP2ULf2R/G+6urqnm35I7ezeX31a4P+6UtdVZa7CVeG1JXVWUOJ2NYXHe2a6uqSsK1EMDt6/cKWuoq4KnWurqIjxPsn0+2h9dXUDWqJq6uoqG7vSV1dUH//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pic>
        <p:nvPicPr>
          <p:cNvPr id="35844" name="Picture 6" descr="The image shows a man in a suit sitting in the chair of the Lincoln Memorial.  Above his head are the words &quot;House of Cards&quot; and an image of an upside down American flag." title="Image for TV show House of Cards"/>
          <p:cNvPicPr>
            <a:picLocks noChangeAspect="1" noChangeArrowheads="1"/>
          </p:cNvPicPr>
          <p:nvPr/>
        </p:nvPicPr>
        <p:blipFill>
          <a:blip r:embed="rId3">
            <a:extLst>
              <a:ext uri="{28A0092B-C50C-407E-A947-70E740481C1C}">
                <a14:useLocalDpi xmlns:a14="http://schemas.microsoft.com/office/drawing/2010/main" val="0"/>
              </a:ext>
            </a:extLst>
          </a:blip>
          <a:srcRect t="16533" b="18401"/>
          <a:stretch>
            <a:fillRect/>
          </a:stretch>
        </p:blipFill>
        <p:spPr bwMode="auto">
          <a:xfrm>
            <a:off x="228600" y="1295400"/>
            <a:ext cx="2768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The image shows a woman and a man with the man's mouth near the woman's ear.  The word &quot;Scandal&quot; is written at the bottom." title="Image for the TV show Scand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886200"/>
            <a:ext cx="2705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https://lh6.ggpht.com/8PNqhE9ceCQr4Lvwd00qyzphB2YwNkVuk8Qn5cEj9qRWiRsSg6NKTSVhSSH8H9AevJ8=w12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05200"/>
            <a:ext cx="52546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descr="The image shows a soldier with a woman standing behind him and the word &quot;Homeland&quot; at the bottom." title="Image for TV show Homel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6175" y="1295400"/>
            <a:ext cx="41878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2000"/>
                                        <p:tgtEl>
                                          <p:spTgt spid="4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fade">
                                      <p:cBhvr>
                                        <p:cTn id="12" dur="2000"/>
                                        <p:tgtEl>
                                          <p:spTgt spid="41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04"/>
                                        </p:tgtEl>
                                        <p:attrNameLst>
                                          <p:attrName>style.visibility</p:attrName>
                                        </p:attrNameLst>
                                      </p:cBhvr>
                                      <p:to>
                                        <p:strVal val="visible"/>
                                      </p:to>
                                    </p:set>
                                    <p:animEffect transition="in" filter="fade">
                                      <p:cBhvr>
                                        <p:cTn id="17"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Why Is this All Important??</a:t>
            </a:r>
          </a:p>
        </p:txBody>
      </p:sp>
      <p:graphicFrame>
        <p:nvGraphicFramePr>
          <p:cNvPr id="5" name="Diagram 4" descr="The image shows various education Acts of Congress, including the Elementary &amp; Secondary Education Act, Individuals with Disabilities Education Act, Childcare Block Development Grant, and Perkins Career &amp; Technical Education Act.  Written over these is the word &quot;Funding&quot; with three exclamation points." title="Image entitled &quot;Why is this All Important?&quot;"/>
          <p:cNvGraphicFramePr/>
          <p:nvPr>
            <p:extLst>
              <p:ext uri="{D42A27DB-BD31-4B8C-83A1-F6EECF244321}">
                <p14:modId xmlns:p14="http://schemas.microsoft.com/office/powerpoint/2010/main" val="348858444"/>
              </p:ext>
            </p:extLst>
          </p:nvPr>
        </p:nvGraphicFramePr>
        <p:xfrm>
          <a:off x="228600" y="2209800"/>
          <a:ext cx="5257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a:spLocks noChangeArrowheads="1"/>
          </p:cNvSpPr>
          <p:nvPr/>
        </p:nvSpPr>
        <p:spPr bwMode="auto">
          <a:xfrm>
            <a:off x="304800" y="3276600"/>
            <a:ext cx="5181600" cy="101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6000">
                <a:solidFill>
                  <a:srgbClr val="FF0000"/>
                </a:solidFill>
              </a:rPr>
              <a:t>FUNDING!!!</a:t>
            </a:r>
          </a:p>
        </p:txBody>
      </p:sp>
      <p:pic>
        <p:nvPicPr>
          <p:cNvPr id="54275" name="Picture 2" descr="The &quot;To Do&quot; list includes &quot;have a list,&quot; &quot;use the list,&quot; &quot;love the list,&quot; and &quot;be the list.&quot;" title="Image of a &quot;To Do&quot; li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2743200"/>
            <a:ext cx="3986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Politicians:  They’re People Too</a:t>
            </a:r>
            <a:br>
              <a:rPr lang="en-US" dirty="0" smtClean="0"/>
            </a:br>
            <a:endParaRPr lang="en-US" dirty="0"/>
          </a:p>
        </p:txBody>
      </p:sp>
      <p:pic>
        <p:nvPicPr>
          <p:cNvPr id="6" name="Happiness is My Groove!.wmv" descr="Photograph of Representative Gwen Moore" title="Photograph of Representative Gwen Moore">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914400" y="2057400"/>
            <a:ext cx="723900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85800" y="5867400"/>
            <a:ext cx="2819400" cy="762000"/>
          </a:xfrm>
          <a:prstGeom prst="rect">
            <a:avLst/>
          </a:prstGeom>
        </p:spPr>
        <p:txBody>
          <a:bodyPr>
            <a:normAutofit fontScale="37500" lnSpcReduction="20000"/>
          </a:bodyPr>
          <a:lstStyle/>
          <a:p>
            <a:pPr fontAlgn="auto">
              <a:spcAft>
                <a:spcPts val="0"/>
              </a:spcAft>
              <a:defRPr/>
            </a:pPr>
            <a:r>
              <a:rPr lang="en-US" sz="3600" dirty="0">
                <a:solidFill>
                  <a:schemeClr val="accent2"/>
                </a:solidFill>
                <a:latin typeface="+mj-lt"/>
                <a:ea typeface="+mj-ea"/>
                <a:cs typeface="+mj-cs"/>
              </a:rPr>
              <a:t/>
            </a:r>
            <a:br>
              <a:rPr lang="en-US" sz="3600" dirty="0">
                <a:solidFill>
                  <a:schemeClr val="accent2"/>
                </a:solidFill>
                <a:latin typeface="+mj-lt"/>
                <a:ea typeface="+mj-ea"/>
                <a:cs typeface="+mj-cs"/>
              </a:rPr>
            </a:br>
            <a:r>
              <a:rPr lang="en-US" sz="3600" dirty="0">
                <a:solidFill>
                  <a:schemeClr val="accent2"/>
                </a:solidFill>
                <a:latin typeface="+mj-lt"/>
                <a:ea typeface="+mj-ea"/>
                <a:cs typeface="+mj-cs"/>
              </a:rPr>
              <a:t> </a:t>
            </a:r>
            <a:br>
              <a:rPr lang="en-US" sz="3600" dirty="0">
                <a:solidFill>
                  <a:schemeClr val="accent2"/>
                </a:solidFill>
                <a:latin typeface="+mj-lt"/>
                <a:ea typeface="+mj-ea"/>
                <a:cs typeface="+mj-cs"/>
              </a:rPr>
            </a:br>
            <a:r>
              <a:rPr lang="en-US" sz="5300" b="1" dirty="0">
                <a:solidFill>
                  <a:schemeClr val="accent2"/>
                </a:solidFill>
                <a:latin typeface="+mj-lt"/>
                <a:ea typeface="+mj-ea"/>
                <a:cs typeface="+mj-cs"/>
              </a:rPr>
              <a:t>Rep. Gwen Moore</a:t>
            </a:r>
          </a:p>
        </p:txBody>
      </p:sp>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5"/>
          <p:cNvSpPr>
            <a:spLocks noGrp="1"/>
          </p:cNvSpPr>
          <p:nvPr>
            <p:ph type="ctrTitle"/>
          </p:nvPr>
        </p:nvSpPr>
        <p:spPr>
          <a:xfrm>
            <a:off x="0" y="1828800"/>
            <a:ext cx="9144000" cy="685800"/>
          </a:xfrm>
        </p:spPr>
        <p:txBody>
          <a:bodyPr/>
          <a:lstStyle/>
          <a:p>
            <a:r>
              <a:rPr lang="en-US" altLang="en-US" sz="3000" b="1" smtClean="0">
                <a:solidFill>
                  <a:schemeClr val="tx1"/>
                </a:solidFill>
              </a:rPr>
              <a:t>Increasing Special Education Research Opportunities</a:t>
            </a:r>
          </a:p>
        </p:txBody>
      </p:sp>
      <p:sp>
        <p:nvSpPr>
          <p:cNvPr id="17" name="Subtitle 16"/>
          <p:cNvSpPr>
            <a:spLocks noGrp="1"/>
          </p:cNvSpPr>
          <p:nvPr>
            <p:ph type="subTitle" idx="1"/>
          </p:nvPr>
        </p:nvSpPr>
        <p:spPr>
          <a:xfrm>
            <a:off x="914400" y="2438400"/>
            <a:ext cx="7315200" cy="609600"/>
          </a:xfrm>
        </p:spPr>
        <p:txBody>
          <a:bodyPr rtlCol="0">
            <a:normAutofit fontScale="92500" lnSpcReduction="20000"/>
          </a:bodyPr>
          <a:lstStyle/>
          <a:p>
            <a:pPr fontAlgn="auto">
              <a:spcAft>
                <a:spcPts val="0"/>
              </a:spcAft>
              <a:defRPr/>
            </a:pPr>
            <a:r>
              <a:rPr lang="en-US" b="1" dirty="0" smtClean="0"/>
              <a:t>The policy behind expanding evidence-based practices</a:t>
            </a:r>
            <a:endParaRPr lang="en-US"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solidFill>
                  <a:srgbClr val="7F8584"/>
                </a:solidFill>
              </a:rPr>
              <a:t>A Quick Look Back…</a:t>
            </a:r>
          </a:p>
        </p:txBody>
      </p:sp>
      <p:graphicFrame>
        <p:nvGraphicFramePr>
          <p:cNvPr id="6" name="Content Placeholder 5" descr="The diagram shows a timeline including 2002 Educatoin Sciences Reform Act Establishes Institute of Education Sciences, 2004 IDEA Reauthorization, 2004 National Center for Special Education Research Created, 2006 NCSER Awards First Grants, and By 2013 Oer 260 Grants in 30 states awarded." title="Diagram entitled &quot;A Quick Look Back&quot;"/>
          <p:cNvGraphicFramePr>
            <a:graphicFrameLocks noGrp="1"/>
          </p:cNvGraphicFramePr>
          <p:nvPr>
            <p:ph sz="half" idx="1"/>
            <p:extLst>
              <p:ext uri="{D42A27DB-BD31-4B8C-83A1-F6EECF244321}">
                <p14:modId xmlns:p14="http://schemas.microsoft.com/office/powerpoint/2010/main" val="3903316178"/>
              </p:ext>
            </p:extLst>
          </p:nvPr>
        </p:nvGraphicFramePr>
        <p:xfrm>
          <a:off x="1066800" y="1219200"/>
          <a:ext cx="8077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371600" y="457200"/>
            <a:ext cx="7620000" cy="685800"/>
          </a:xfrm>
        </p:spPr>
        <p:txBody>
          <a:bodyPr/>
          <a:lstStyle/>
          <a:p>
            <a:pPr algn="ctr"/>
            <a:r>
              <a:rPr lang="en-US" altLang="en-US" sz="3000" dirty="0" smtClean="0">
                <a:solidFill>
                  <a:srgbClr val="7F8584"/>
                </a:solidFill>
              </a:rPr>
              <a:t>Dramatic Funding Loss</a:t>
            </a:r>
          </a:p>
        </p:txBody>
      </p:sp>
      <p:graphicFrame>
        <p:nvGraphicFramePr>
          <p:cNvPr id="8" name="Chart 7" descr="The bar graph shows that funding decreased 30% from approximately $70M in 2010 to approximately $50M in 2011 and then increased from approximately $47M in 2013 to approximately $54M in 2014." title="Bar graph showing National Center for Special Education Research Funding History (in thousands)"/>
          <p:cNvGraphicFramePr/>
          <p:nvPr>
            <p:extLst>
              <p:ext uri="{D42A27DB-BD31-4B8C-83A1-F6EECF244321}">
                <p14:modId xmlns:p14="http://schemas.microsoft.com/office/powerpoint/2010/main" val="285715777"/>
              </p:ext>
            </p:extLst>
          </p:nvPr>
        </p:nvGraphicFramePr>
        <p:xfrm>
          <a:off x="1295400" y="1371600"/>
          <a:ext cx="7391400" cy="4276726"/>
        </p:xfrm>
        <a:graphic>
          <a:graphicData uri="http://schemas.openxmlformats.org/drawingml/2006/chart">
            <c:chart xmlns:c="http://schemas.openxmlformats.org/drawingml/2006/chart" xmlns:r="http://schemas.openxmlformats.org/officeDocument/2006/relationships" r:id="rId3"/>
          </a:graphicData>
        </a:graphic>
      </p:graphicFrame>
      <p:sp>
        <p:nvSpPr>
          <p:cNvPr id="9" name="Down Arrow 8"/>
          <p:cNvSpPr/>
          <p:nvPr/>
        </p:nvSpPr>
        <p:spPr>
          <a:xfrm rot="19695258">
            <a:off x="5118100" y="2470150"/>
            <a:ext cx="685800" cy="19796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30%</a:t>
            </a:r>
          </a:p>
        </p:txBody>
      </p:sp>
      <p:sp>
        <p:nvSpPr>
          <p:cNvPr id="10" name="Down Arrow 9" descr="Arrow showing increase in funding" title="Arrow showing increase in funding"/>
          <p:cNvSpPr/>
          <p:nvPr/>
        </p:nvSpPr>
        <p:spPr>
          <a:xfrm rot="13457659">
            <a:off x="6869113" y="3271838"/>
            <a:ext cx="685800" cy="1182687"/>
          </a:xfrm>
          <a:prstGeom prst="down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down)">
                                      <p:cBhvr>
                                        <p:cTn id="7" dur="500"/>
                                        <p:tgtEl>
                                          <p:spTgt spid="9">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down)">
                                      <p:cBhvr>
                                        <p:cTn id="10" dur="500"/>
                                        <p:tgtEl>
                                          <p:spTgt spid="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371600" y="457200"/>
            <a:ext cx="7620000" cy="685800"/>
          </a:xfrm>
        </p:spPr>
        <p:txBody>
          <a:bodyPr/>
          <a:lstStyle/>
          <a:p>
            <a:r>
              <a:rPr lang="en-US" altLang="en-US" sz="3000" smtClean="0">
                <a:solidFill>
                  <a:srgbClr val="7F8584"/>
                </a:solidFill>
              </a:rPr>
              <a:t>Dramatic Funding Loss &amp; Impact on New Research</a:t>
            </a:r>
          </a:p>
        </p:txBody>
      </p:sp>
      <p:sp>
        <p:nvSpPr>
          <p:cNvPr id="3" name="Content Placeholder 2"/>
          <p:cNvSpPr>
            <a:spLocks noGrp="1"/>
          </p:cNvSpPr>
          <p:nvPr>
            <p:ph sz="half" idx="1"/>
          </p:nvPr>
        </p:nvSpPr>
        <p:spPr>
          <a:xfrm>
            <a:off x="1371600" y="1371600"/>
            <a:ext cx="7772400" cy="4419600"/>
          </a:xfrm>
        </p:spPr>
        <p:txBody>
          <a:bodyPr rtlCol="0">
            <a:normAutofit fontScale="92500" lnSpcReduction="10000"/>
          </a:bodyPr>
          <a:lstStyle/>
          <a:p>
            <a:pPr fontAlgn="auto">
              <a:spcAft>
                <a:spcPts val="0"/>
              </a:spcAft>
              <a:defRPr/>
            </a:pPr>
            <a:r>
              <a:rPr lang="en-US" sz="8000" dirty="0" smtClean="0">
                <a:latin typeface="Arial Narrow" pitchFamily="34" charset="0"/>
              </a:rPr>
              <a:t> </a:t>
            </a:r>
            <a:r>
              <a:rPr lang="en-US" sz="8000" dirty="0" smtClean="0">
                <a:solidFill>
                  <a:srgbClr val="C00000"/>
                </a:solidFill>
                <a:effectLst>
                  <a:outerShdw blurRad="38100" dist="38100" dir="2700000" algn="tl">
                    <a:srgbClr val="000000">
                      <a:alpha val="43137"/>
                    </a:srgbClr>
                  </a:outerShdw>
                </a:effectLst>
                <a:latin typeface="Arial Narrow" pitchFamily="34" charset="0"/>
              </a:rPr>
              <a:t>75%</a:t>
            </a:r>
            <a:r>
              <a:rPr lang="en-US" sz="8000" dirty="0" smtClean="0">
                <a:latin typeface="Arial Narrow" pitchFamily="34" charset="0"/>
              </a:rPr>
              <a:t> </a:t>
            </a:r>
            <a:r>
              <a:rPr lang="en-US" sz="3600" dirty="0" smtClean="0">
                <a:latin typeface="Arial Narrow" pitchFamily="34" charset="0"/>
              </a:rPr>
              <a:t>fewer research grants in 2013</a:t>
            </a:r>
          </a:p>
          <a:p>
            <a:pPr fontAlgn="auto">
              <a:spcAft>
                <a:spcPts val="0"/>
              </a:spcAft>
              <a:defRPr/>
            </a:pPr>
            <a:r>
              <a:rPr lang="en-US" sz="8000" dirty="0" smtClean="0">
                <a:latin typeface="Arial Narrow" pitchFamily="34" charset="0"/>
              </a:rPr>
              <a:t> 4% </a:t>
            </a:r>
            <a:r>
              <a:rPr lang="en-US" sz="3600" dirty="0" smtClean="0">
                <a:latin typeface="Arial Narrow" pitchFamily="34" charset="0"/>
              </a:rPr>
              <a:t>of high quality grants funded in 2013, 			down from 12% in 2012</a:t>
            </a:r>
            <a:endParaRPr lang="en-US" sz="8000" dirty="0" smtClean="0">
              <a:latin typeface="Arial Narrow" pitchFamily="34" charset="0"/>
            </a:endParaRPr>
          </a:p>
          <a:p>
            <a:pPr fontAlgn="auto">
              <a:spcAft>
                <a:spcPts val="0"/>
              </a:spcAft>
              <a:buFontTx/>
              <a:buChar char="-"/>
              <a:defRPr/>
            </a:pPr>
            <a:endParaRPr lang="en-US" sz="3600" dirty="0" smtClean="0">
              <a:latin typeface="Arial Narrow" pitchFamily="34" charset="0"/>
            </a:endParaRPr>
          </a:p>
          <a:p>
            <a:pPr fontAlgn="auto">
              <a:spcAft>
                <a:spcPts val="0"/>
              </a:spcAft>
              <a:defRPr/>
            </a:pPr>
            <a:r>
              <a:rPr lang="en-US" sz="3600" dirty="0" smtClean="0">
                <a:latin typeface="Arial Narrow" pitchFamily="34" charset="0"/>
              </a:rPr>
              <a:t> </a:t>
            </a:r>
            <a:endParaRPr lang="en-US" sz="3600" dirty="0">
              <a:latin typeface="Arial Narrow"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219200" y="228600"/>
            <a:ext cx="5943600" cy="685800"/>
          </a:xfrm>
        </p:spPr>
        <p:txBody>
          <a:bodyPr/>
          <a:lstStyle/>
          <a:p>
            <a:r>
              <a:rPr lang="en-US" altLang="en-US" smtClean="0">
                <a:solidFill>
                  <a:srgbClr val="7F8584"/>
                </a:solidFill>
              </a:rPr>
              <a:t>Strengthening Education Through Research Act</a:t>
            </a:r>
          </a:p>
        </p:txBody>
      </p:sp>
      <p:sp>
        <p:nvSpPr>
          <p:cNvPr id="60419" name="Content Placeholder 2"/>
          <p:cNvSpPr>
            <a:spLocks noGrp="1"/>
          </p:cNvSpPr>
          <p:nvPr>
            <p:ph sz="half" idx="1"/>
          </p:nvPr>
        </p:nvSpPr>
        <p:spPr>
          <a:xfrm>
            <a:off x="1371600" y="1676400"/>
            <a:ext cx="7315200" cy="5181600"/>
          </a:xfrm>
        </p:spPr>
        <p:txBody>
          <a:bodyPr>
            <a:normAutofit lnSpcReduction="10000"/>
          </a:bodyPr>
          <a:lstStyle/>
          <a:p>
            <a:pPr algn="ctr">
              <a:spcBef>
                <a:spcPct val="0"/>
              </a:spcBef>
            </a:pPr>
            <a:r>
              <a:rPr lang="en-US" altLang="en-US" sz="3100" b="1" smtClean="0">
                <a:latin typeface="Arial Narrow" pitchFamily="34" charset="0"/>
              </a:rPr>
              <a:t>House Education and the Workforce Committee Report</a:t>
            </a:r>
          </a:p>
          <a:p>
            <a:pPr algn="ctr">
              <a:spcBef>
                <a:spcPct val="0"/>
              </a:spcBef>
            </a:pPr>
            <a:r>
              <a:rPr lang="en-US" altLang="en-US" sz="3100" i="1" smtClean="0">
                <a:latin typeface="Arial Narrow" pitchFamily="34" charset="0"/>
              </a:rPr>
              <a:t>“[The Strengthening Education Through Research Act] includes important policy changes to address requests from the special education community, including the </a:t>
            </a:r>
            <a:r>
              <a:rPr lang="en-US" altLang="en-US" sz="3100" b="1" i="1" smtClean="0">
                <a:latin typeface="Arial Narrow" pitchFamily="34" charset="0"/>
              </a:rPr>
              <a:t>Council for Exceptional Children </a:t>
            </a:r>
            <a:r>
              <a:rPr lang="en-US" altLang="en-US" sz="3100" i="1" smtClean="0">
                <a:latin typeface="Arial Narrow" pitchFamily="34" charset="0"/>
              </a:rPr>
              <a:t>and National Center for Learning Disabilities.” </a:t>
            </a:r>
          </a:p>
          <a:p>
            <a:pPr algn="ctr">
              <a:spcBef>
                <a:spcPct val="0"/>
              </a:spcBef>
            </a:pPr>
            <a:r>
              <a:rPr lang="en-US" altLang="en-US" sz="3100" smtClean="0">
                <a:latin typeface="Arial Narrow" pitchFamily="34" charset="0"/>
              </a:rPr>
              <a:t>May 2014</a:t>
            </a:r>
          </a:p>
        </p:txBody>
      </p:sp>
      <p:sp>
        <p:nvSpPr>
          <p:cNvPr id="60420" name="AutoShape 2" descr="data:image/jpeg;base64,/9j/4AAQSkZJRgABAQAAAQABAAD/2wCEAAkGBxQSEhUUExQWFhUXGBsXGBcYGBwaHxsaHhoXHBwfHBwgHCggIBwlICAdITEhJSkrLi4wHB80ODMsNyguLiwBCgoKDg0OGxAQGywmICQvNCw0NDAtLCwsLCwsLS8sNCw0LCwsLCwsLiwsLDQsLC40LCwsLCw0LCwsLCwsLCwsLP/AABEIAOEA4QMBEQACEQEDEQH/xAAcAAACAwEBAQEAAAAAAAAAAAAABgQFBwMCAQj/xABKEAACAQIDBQUEBgYHBwQDAAABAgMAEQQSIQUGMUFREyJhcYEHMpGhFCNCUrHBU2JygtHwFSQzorLC4RY1c3SSs9JjdcPxNEOD/8QAGgEAAgMBAQAAAAAAAAAAAAAAAAQCAwUBBv/EAEMRAAEDAgIFCwIDBQcEAwAAAAEAAgMEESExBRJBUWETInGBkaGxwdHh8BQyBiPxFTNCUnI0YnOissLSJEOCkhZj4v/aAAwDAQACEQMRAD8A3GhCKEIoQihCKEIoQihCKEIoQok20Y1538tfnwpGbSNPHtueGPt3q1sLyqvHbxrGLsURertp87Ckf2rLKdWCO56yewK76drRd58kt472iYddO3zeCKT81W3zqxtNpabZqjjYe6rM1MzbftPsqbEe0yLkk7eJtb5vf5VaNBVzvvlHa4+Sga6EZNPcob+0peUDHzcD/Kal/wDGpDnKOw+qP2i3Y3vQntJXnh2Hk4/8RR/8akGUo7PdH7Rbtb3qXB7TIuaTL5ZT/nBqJ0DWt+yUdrh5IFdEc2nuVzgvaLh207cr4OpHzIt86rNJpaHZrDgQfdTE1M7bbtHsmTAbyrILqySDqjA/gSKp/ac8J1Z47drfFT5Bjhdh81aQ7Sjbnbz/AI8Kei0lTybbdPrl3qt0DwpYNPg3yVK+0IRQhFCEUIRQhFCEUIRQhFCEUIRQhFCEUIRQhFCF8JrhNsShV2L2uq+7r48v9ayqjSrGc2LnHu9/mKYZTk4uwSHvB7QoUuqsZm+6h7o824fDMajHo2vrcZTqt4/8fWy46phiwbieHqkrF734zEtkiuv6sSlm9TYn1Fq149DUNK3Xlx4uNh2YDtulHVk0hszDoz+dipXwxMpXEy5GHvM+aUjw7ubXwJFteelaQlAiDqdmsNgFm+NsPHoSxbzrSG3Tj4XV7vHuzHg4FfM0zO2QN7qr3SwIUXJOnNrVl6O0rJWzllgwNF7Zk42tfC3ZdNVFK2BgN7k4bh861x3N3bGKLSSkiGPQ20LG17X5ADUnxFvCzTGlDSARxYvd3DK/Wcu/jGkphKS532hQpNvWkJihgWK+kZhRrryzsVLEkcTemW6OvHaWR5fvDnCx4AGwG7BVmo512tFt1h37Vfbwbvwy4VcZhVyd0O8Y4W+1boVN720IB0vWVQaSmiqzR1J1sbA7b7Om+zamp6djouWjFtpHzcum5GyoMTh5DPEhyPlDgZGsFBN2WxNr8TrUNNVdRS1DRA8jWF7Zi97YA3su0cUcsZ1wMD0bOCTcdNGzExR9mnJSxY8TYknna2lekgZIxtpXax32A8FnPLSbsFh2q1m2VFHAmKjxLJnzBEKEPmW4IzK1rX+1YcRSDKyWSd1M+IG1rm/NscsCO7pV5hY1gla61+GOHEFdNm76YqG13Ei9JNT/ANQ71/O9QqNB0k2LW6p/u+mXgusrZWZm44+qd9ge0SJrByYW/WN0P73D1YCsWTRVdR86A6zeGf8A6nyuU6yrhlwfgfm1P+C2wrAZra8xqP5+Ncp9LNcdWYWPd6hTfTkYtVmrA6jUVrAgi4SxFl9rqEUIRQhFCEUIRQhFCEUIRQhFCEUIRQhcMVi1jGvHkKWqauOnbd2e7aVNkZecEj72b6RwaOcz8ViXj4E9B4n0FZcUNXpM4c1nd/8Ao93QrnyRU4xxPf7LK9ubyT4okO2VP0a6D15t66eAr09FounpMWC7t5z6t3V2lZs1TJLnlu+ZqnrRS6evZxtp+1OHdrqUvGLAWK8hYa3XXX7teW/EVCzkhUMGN8eIPv4rT0fO7W5MnC2HUqPa+7swxMypExQOSHIyplbvDvtZdAbceRrUpNJwOpo3PeNYjLM3GBwFzs3JaWmkEjgBhfq7ck2YnD9vskpnSR4UGsbZxeOxtfmcmnrzrz8cv0+l9exa152ixs7hu1k+5vKUlrgkDZjl7LruHZ9nsq+9eVT5nUfIioacuzSIe7LmnqHuCpUONPYcVl68K9yViDJaXsKcR7GZn4ZJgAeeZ3UD1Jt614qujMmmQ1md29wBPYFsQO1aMk8fErhsYdjsaV+BdZD6sTGD8AKsrDy+mmM2NLe4ayjDzKMnff0WeV7BZKtdtnLFhI/uwmX1ldm/ALSFFzpZpN79X/0AHjdXTYMY3hftN037YwbYPARthVW5ymaXIrMQVuW1B7t/gPjXnqSZtbXvbVE7Q1tyBcHLC2Nu0rRlYYIAYus7UsZIZ8NLM4yTRFQezAVZM5spK2sGFmvlte1betNT1LIW4sfc4kkt1cxfMjK172SNmSRuecHDdtv8xsuewNsYnDhmhJaNLF0OqgEnW17r+0PC/EVOvoqWpIbLg45HI4bL7eg9S5BNLHcsyGe758K07dLfeOeyg5JOcbHj1yn7XpY9RXm5qWr0YdYc5nd1jYeOXE5LSjmiqBbJ3zLenvCYxZBpoen88RWhS1kdQObnuVUkZZmpNNqtFCEUIRQhFCEUIRQhFCEUIRQhQdoY8R6DVvw8/wCFZ1dXtpxqtxd4dPorooS/E5LKN8d+iC0eHbM/BpeIB6LyJ8eA8eRo/Qz5zy9XfHZtPTuHDw2wqKwM5kXb6JVwO7eInVpD3WIzJ2jANKb8rnNqNQxFjprretmbSlPTkMGIGB1Rg0dQthtF7jdsSjKWSQF3jt81SyIVJVgQQbEEWII4gjrWk1wcAWm4KXIINivNdXFM2Njewnil5I4J/Z4N/dJpasg5eB8W8d+zvVkT9SQO3H53Js9qWGIeGS5KFSnHQMDcWHC5BP8A01gfhiUGOSPaDfjY4dxHen9JtOs12xe/ZzjBFHP2xCQkqQz91S3eDAE6E2C6D86j+IYDLJHyQu/HAYkDAg4ZbUaPeGNdr4N4qn2ftf8Ao+Zvo8izxMTdLMvdB7upX3rG1xcfK2jUUX7RhHLsLHjbgcduAOXA2Kojm+neeTNx1/LrhtGXBSyGUHERhiWaMIjanjlYyCwJ11B/KradlfDGIzqOtgDdww4jVN+0eahIYHu1hcX2WHcbrxtzb5nRIUXsoIwAkYNybaAseZ/iePGpUWjm073TPOtI7M5dQGz5lkuTVBeAwCzRsV5sHeCB8GcHiWMehVZALixOYXtwIPXQ2GtZldo2ojrBWUw1tpG3Kx6QR18E1BURui5GTDiqdtgxK12xuGMXMoxZyPCMA971rRGkZnNs2nfrcQA2/F18upLGBgOMjbcDj2Lo8P018XOAVjhizIvQKAqA/uqxPjUA/wChZBATdz3WJ33xJ7SAFIjli9+wD9O4K43F3py5MLNqp7sbdL6BG8DwHTQcOGdpvROsHVUOYxcN/wDeHHae3PNiiq7Wifls9FU787JXDYi0ekci58g4AgkEAdOY6XIp/QlY+qp7yYuabX3jDv377XVFbCIpObkcVfbk7MXCwPjMR3cyd0HlGbcuZc2sOlutZWmqt9XO2jgxscf6vRu09O5NUcQiYZn7u73S2IY8ZIfo6dhNcskebuvbUZG0ySAcvdNtCtbWvLRRjl3a7Mi62I2Yj+JvHMbQUlqtmd+WNU7BsPRuPcmbdffR437HGXVlNhIdCD0fp+18etZFdocWFTQnjYeLfTs3JuGr/wC3N2+vqtY2btESWB978f8AWoUOkBNzH4O8ffh8FksOriMlYVpqhFCEUIRQhFCEUIRQhFCFB2ljuzFh7x+VZ1fXCnbqt+493H0V0MWubnJY3vvvgZC0MDd3UPID73UKenU8/LjfojRBBFRUC7jiAdnE8dw2dOVNVVf9uPLafJL26GHSTGQLIAVzE2PAkKxUfEDTnwrU0tJJHRyOjzt4kAnsS1K1rpmg5eyun3CxMsztLJHZmJMhJYtrxy2+RItWaPxDSRQtbE04DLIDr9imTo+V7yXEdOan4z2cjITHMxk498DKx6aai/XWlIfxOdcCSMBvA4j17la/RuHNdjxSfhNhzyRyyKndhuHuQCCBdgBzIGpr0UukKeKRkbnYvy68u3Ys9kEjmucBlmoMRW4zKWXmoOW46XsbfCmnBxB1TY77X7sFULbUwYjeXGYs9nGNP0cUebTgLkhm9bisiPRdFRjlXnHe51vCw6rFNuqp5ea3sA/VdsBuFipLF8kQ/WOZh6LcfMVXP+IqSPBl3dAsO0+ikzR8rs7D5w9VfYT2aofemlc/+moX8Q1Zp/ElRJ+5iHe7wsmBo5g+93gPG6tY/Zth/wBHMfNyPwtUP2ppV2TLf+Pqp/SUozPf6L03s2w/6KUeTk/xo/aelhm3/KPJc+lpd/eVX4r2aRa5XnT9oAj/AAg/OpDT9bH+9iHY4eoXDQQu+1x7iqLG+zyddYpI5PA3Q/mPmKdg/EtO/wDeNLe8eR7lS/Rsg+0g93qqa+LwLC6vEL3IYXRzYixt3WFri1/hWl/0Ve3Ah2Gz7htw2jHglvzoDjceB8iuuzdoYOORZjBNnU5ljDqYww1GpAewOtjf1quopq2SMwiRtjgTY61ugHV68OpSjkha7X1TfdcW9Ve7P2XLtHEjE4gL2AAsFYMCBqI9DfiTmvY8RbXTLqKuHRlMaeAnlOIIP9X/ABtff0sxxPqZOUf9vzD1UjbO248VihgyubD3KswJUh1BOZSNMq2I1FuJ5CqqOglpKU1gNpMwLXFjsO27uGOQ3qc07ZZeRI5vn7JTfaEUWKSTDp9XEwy3Ju9jqWJ4ZvAaC2lb4ppZaV0dQ7nOGNhg2+wdHTidqQMjWyB0YwHeqyeYuzOxuzEsx6km5p1jGsaGNyAsOgKkkk3Kbtyt7jAVhmb6rgrn/wDX0BP3P8PlwwNL6I5a88A5+ZH83Ef3vHpzepavU5j8vD28OhbVsvH9oLE97kev+tI6PruWGo/7h3++/wCWZmi1cRkrCtRUIoQihCKEIoQihCj43EiNb8+Q8f4UtV1LaePWOezpVkbC82WQ+0TeogtBG3eP9q/QH7I8SOPQac9KNDaOM7/q58ccBvO/oGz0GPKyo1ByTOv09UhY3BtC2RxZsqsR0zKGAPjYi9emhnZM3XZiLkdNjZZz2FhsVwViCCCQQbgjQgjgQetWEAixUEyYXeDaM6MscjPkF2yqme3C4sMxt1XXUX41jS6O0ZA8OkaBfK5OrftsOvDcnG1FS8Wab26L+vYvG7/bx4hcRKZUjQ3lkkzC62Pd72rMeAUXN9eVSr/p5ac08QaXO+0C2B34ZAZk4DYuQco2TlHXAGZN+zHNQY8bPLJMkPaf1h2Zol55mJsfDWxPC3HSmnQU8MbHTW/LAAcdlhbyw45YqoPke5wZfnHJN27/ALO72OJJY/okOn7zDU+lvM1hVX4gfI7k6NvWRc9Q2dJ7An4tHgDWlPV7rSNl7trGoUKsa/dQAfHlf40i3Rk87uUqXm/ae3Id6Y5djBqxhXEOAjXgoPidfxrSi0fTxZNHXj4qh0z3bV5xeLyEKou51AvYAdSeQ/GnWtVJK4t2pPekCeCgfMsPwtUrBcxXAS393FXa9rdy1+mW1/nXSLZhcvfapIxpQgTZQDwcaL5MD7vncjyrmruXb71JlwyPxUHx/wBaVlpYZfvaD49uatbI5uRVdi9hqwIHA8VYXB/n1rLl0OAdaBxB+bcx3phtVseLrP8AeP2dxtcxDsH5Aaxn0+z+78Kth0xWUbgyqbrN37e3I9ePEKt9HFKLxmx7uzYkZTitmzcChPqkgHyI+BF+Vbx+j0pDvHY5p8vA8Uh+dTP3eB+dq94LYyYs/wBWkWN+cEpIt1yOAc6+BAIHG/GozV0lGP8AqWlzf5mjxFxY9dicty6yFsp/LNjuPkdqqcfh1jcosiyW4st8ubmFJ94D72l6fgldKzXc0tvsOduO7oVD2hpsDdW27+6s2LGYWSPhna+vXKOduug8aQr9MQUZ1Ti7cNnSdneeCvgpHzYjAb1P2nuT2Wn0uEueCOREW8rsbmlKbT3LYmF+rvHOA6bAK2Sh1P4xfccPNWm4m8LwyfRJ7qynLGW4qR9g/wCU+nSldL0IcPrqY8Tb/UP93adqspJyDyMnV6en6LYcBihIt+Y4/wAfKp0VUKiO+0Z/OKlLHqFSacVaKEIoQihC+E21NcJAFyhZ/v7vN2EZYe+3diU/iR0HE+grEp4jpOrx+xvhu6XeHQmZHini4n53LHcPiGRxKVznMWBcEhm6n7xBIa3lfjXsZI2vYYgbYWwzA3cLjDwWQ1xa7Wz6d6tZdtLirDGDvWsuIjUB18HQWDr4CxGtuNINoXUmNIcNrCcD0HNp7QdqvM4lwlz3jPrG0Kv2lsx4cpNmR9UkQ3Vx4HkeqnUU5TVbJ7gXDhm04EfNhyKpkiczPI5HYVYxbNMGGixseIUSZ7BBxGpFr31NhqLWsfim6pFRUvopIjq2z2eGHA3z7rhGY4xM12N/nuvuEwmI2nOxubXuzEsUjB5KCfgo/DWuSzUuioAAMdgFgXW2mw7T+iGskqn3/QfNy1jdXdSOBLRrYH3pDqz+vTw4CvMkVOlH8pKbM2buoeJ/RaYEdMNVufzP0Tfh8OqCyi34nzragp44G6rBbxKWe9zzcrrV6gouOxBWyqLu18vhbiT4DTTnpXQLrhKpNo41YFyIfrLgsxFzfjck8SeQ8a5NKI2a7uoIY0uNgkjbe8qoQzkuWNhpckjkBwHLoNfOs+KWqq3lsWAHULH53K57YogC7G6iYfegGRUdGRiFsHW3EX48qk+nq4GGTW1gLk2N9u48FxssUh1bWPEJ22Ht3MQHbMnC7a2/O3nVtLViYWdYOXJYtTLJXmEbsnyj+ykPc1uFaxJHgDa4t4047EXVIwwVrUFNeXQEWIuOhqL2NeNVwuF0Eg3CX9u7uJKjKUDoeKHiPFTxv86xZqCWmfy9ISCNnzMcD3ppsrZBqShYzvXuq+EOdbvCTo3ND0f8m/A8d7Rel2Vg1HYP3bDxHmPFZ9VSGE3GLfD5vVBBHmZVvbMwW/S5ArXe7VaXbhdKNFyAtH3y3h+hquGw4CvlGtv7NOAt+sbenHmK8ZofRv1rjU1GIv8A+xzPV4rYq6nkQI48/ALNZHJJZiSTqSTcnxJPGvaNaGgNaLALGJviUy7w7NZMHg5nuJSCh5HLq0V+d1XT4dKxdH1TZKyeJn23uN18A7tOPbvTk8RbDG855eY7Anz2e7zmaMZj9bHZXH3geDetviDyrErac6Nqg9n2O+FvVmP1TsEn1EdjmPl1o6MCARwOorZa4OAcMiqCLGxXqpLiKEIoQqzbmKyrlvx1Pl/r+RrI0rUarBE3N3h7+qZp2XOsdiwTbePOPxdwwVNVQsbKsYuS59LsefAdK3qKnGj6TEXdmbZlx2DwHas6aTl5cMtnAb/NNW0t1YcThovokqkxKVU3ur63Oa3uuTc38dRwtg0+l5qWpeKthGubneNgtvFsPDi/JSMljHJHLv8AdZ9jMI8TlJFKOOKn8fEeI0r10M0czA+Mgg7lkvY5h1XCxVtsi/0PF5/7IBCt+U2cZcvja97crXrPq7Csg1fvxv8A0WN78L5cclfFfkX3yw7b/LqLu/sV8XMETQDV3t7q/wATyHPyBq+vrmUcOu7PYN5+Zn2UIIDM/VHWtx3a3fSKNVVcsa8BzY8yTzvzNeRp6eSulNRUHDx4cAFrvc2FvJx/PdM4Fq3wABYJNeUlUkgEEroQDwPHXpXUL3QhVzd6diPsKF9T3vhw+fSpDJR2rNN8dplQSze84DMB7oJsSBw0HAH50kYhPWajsmjLfbG3ztCt1uTh1htSC/ZPK/aSyGOzdm51JPIEcuIJ9b8a3GNMTAI2gHaBh8y9Ei4hzruJXh5BIpZ3cz3UItuK8tfUW8tKmBqmwHN2/OpRJDsScfnqmHdbaYDxqsjOWW7hr9wgi1jzBBA9OV9cTSdK1jeVa3VsdmF7/pf1FrPUspcdW98NuxaushbCBiNEsR4hCD6HS16ajcXgHePFVuFr8PJMiNcAjnrUFNcJsbGjKjOAzWsD43A8rkEC/GxtQhSKEKq2xspZFayg3BDKRowPG4rJr6AuPLQ4PGOG33TMM1uY/JYbvluycI+dLmFzoeaN90n8D+YudjRGlBVs1JP3gz4jf6j4Eaul5I3b9p7vmxfJsM+0XEkbJ2xVRJGzZSSoC50voVIAJHEG/UGhkrNGMMcgOpclpAuLE3sdxGzYQgtNSdZpGttHmOHgmLd7cdYT2uKZWK6hAe4tubE2v5cPOsfSGn3TDkqUEXwvtPAAZePQm4KAMOvLs7FR7+7wLiZFSM3jjv3uTMeJHgBoDzueVq1NBaNfSxl8g5ztm4DzO3qStbUiVwDch3qLgzJs+bDzEMFkTMwIsSt7Otuo0Yea+NXzCLSUMsIIu02Bzx2HyPWoN1qd7XnIj9R59i3Td/Gh1ABuCMynqDrp+PrWDoqci8D8x8I6itCoaMHhXFbKWRQhfCaCbIWX+0/beSEqDZpiVHgg975WX96sjRcf1lcZ3fa3H/j69IV1U/kodQZnD19FkteyWQpmy9py4Z88LlTzHEMOjDmP5FqXqqSGpZqSi47x0HZ8urI5Xxu1mFPEW9uCxUYGMjCsORRnF+qMoLDyNvM15d2hq6kkvSOuDxAPWDgfmAWmKyCVtph3XS5t7aoxLR4fCx5IVa0cYABdzpmI5cdPMk8dNmhozStdUVLrvIxO4DZ86BxTnm5UiOMWbsG8/PdaluVu0sEYjGv2pX+83Ty5DwHU15sufpSqMjsGDZw3dJzP6LSa0U0WqMyncC2grfAAFgk1zxM4jRna9lBJtqdOg5nwrqEqbBwEmFlLys7owYkqM1nkcO4KhQwUNexGa+ZicmuaDSFIhNsMyuoZGDKeBUgg+RFTUVXMf6xIt7ExqR4m7i/4VMfao7VmO+eHOVlByrfKWtfKuaxJ14AcTyrOja1ukNY9IxzNr/oFc4k09h8F0lk5yYDOBFFmMbW0Y8ra31JFr8PCt/7Rr6uJzSGfNvgEfTnb+sGa0yEKi21ItxAvawuv+td5MD8u2B+eSNYnn3xVru0hMoZZM5kUtIAt8jZu6Cb6XB08j0rI0wGmJrSMQcMcxbHZjx903R31yb5jFasYyuBJv72tvC409bfOr6dmo1rdw+dijIb3KaGcKtyQoAuSdAAOvhUVJLW09npjJFlCgCMfVuV96QEmNwCLhUa5B0zE9AC0HO3KQCYcFiO0jV7WzAG3G3hfgfMVNRXehCoN5tjpLG4Zbows4/zDoR18jWLXwPgkFXBgRn6+R/VNQuD28k/I/P0WBbc2W2FmaJtbaq33lPut/PAg16uiq2VUIlbtzG47R82LJmiMTy0q8wO6OJxIU9sDAQGV2YtcW5Je4YHQgkag61lz6ZpaUlupzxgQAB/m3HMHHoTLKOWWx1ubv9kxRbPwOzlZz9bLGAx4M4ubAheCC5tc248ax31OkNJODBzWOwGYaduebsNncnBHBTAuOJHWezYqDam3ztK8PZBCAXg1JYuoJKk6DvJcAciF41q02jhoy02vcZO2CxwuP6TbqvklJaj6nmWttHSNnWO9MXst20Wj7Mm7QkFfFDe3w1Xyy0jpuE0tW2pZk7PpGfaO+6von8pEYzs8PZa0jAgEcDrWm1wcA4ZFVkWNl9rq4oe1pcsZ/W0/j8qQ0lNydOeOHr3K6Bt3rAd+9o9ti3APdj+rHmNW9c1x+6K09B03I0jSc3c7ty7setJ1smvKRsGCXq10oihCKEJ89mWxczHEML2PZxD9Y+8w+OUebV5f8RVhOrSR5nE+Q6zj2LT0fEMZXbMvM+XatmgwuSPIDY2PeFr3PMXFvjVtLTiCIMHXxK7I/XddZftjau0sJLkkne/2TlTJIvVe58RxHwNVPkljOOSvayN4wV3sLfuOYGHGqIywI7QXCN563Q+N7eI0q6OcOzVb4iMlZ7XxGJhyiNoGTIz9pJnJKgoOCC1xmGvBr8BUy1V3Xrd/Frh2lWdyHkYSgsFy5SiLcZScq5lbV9fHkJNwC4Va7TfL2c62ZVBBtr3WtYjqBx9asbuUHb1Sbw7JE6mRQGRhcj042pappjKQ5ps4ZfqrI5NXA5FZntbdQW+qUBr3vc2PQDiB8OfhVVNpWaN9qi5bllj07L/DtXZKRjm3jwK4x7CkmlDzRoqgAZI9LjLpwtYgWF+o6VdNpVjYy2nJLjtIyx3bb2PVxUGUhc68lrcE7bq7sBPdWy37zfjqdb/6UtHHLVES1BuNgPpl67FaSyIasaa+5JKka6xw3Z9e6CL5R42OtahwbxKXzK47x46KeIwg3BeG7Zio1lUpqLuQxFgwXIde9oapOIVi54TYTxyIrYiRkfMGjFwtgL/aLMDfS6kXBIt0iGhdJXfePeyDBrkFnlGiwpy00zHgg+duANcfI1ua61hcs7x+9WNnYXlaME91Ie7r0Fu8fifSkzO9x5qZELQMVou5mCxCQscU7Mzm4RzmKLbgSeZ5jlTcbXFtn43S7yNbmpR9p+7+eIuo78N3XxjPvD04/unrWdo2U0FaYHfY/Lp2f8T2qdUzlodcZj4fVZ9gdvyR4R4EkZCXDKRe+Ugh1B+zrla/7XWt+fR0UtW2d7QcCDfeLWNtuFx2JBlQ5sRYDbH9ejeuWw9rLhjI/Z9pI6lLP7mVrFiw4sSQNNBx1qdbRuqg1mtqtBvh91xlY5DPPFRhmEV3WuThw9162RtNVxSzygAR3YJEiqCQDlUAAAam9zyB46VyrpHupTBEbl2F3Emw2kk4noHgiKUCUPds3C3UpO7e1wmPEoUIsrlWUG4Ac6C/QNlPpVGkaMvoDFe5aAQdpLfUXCnTzWn1sgfP3W+bGmzJbp+B1/iPSsjRU2vBqn+HDq2eieqG2ddT601Ql3ezHCNGY8I0Zz8CfwHzrD0kDNURwN2/7jZNQkMY55+WX54dyxLNqSSSepOp+de2DQ0BoyCxbk4lea6uIoQvUaFiFUXYkADqSbAfGuOcGgudkMV0AnAL9A7nbKWFEQcIlAv1Y8T6m59a8NQk1dW+pf8AL5DqHktyUCKIRj5+pTRW+k0u777FbFQWWTKVN8rNZH6Buhvwb+NVyNLm2BU43BpuVkOJwzqWRrq6nVW1IPL/AO7kHxrOILDzgnb6wwKlbL21LCAAS0YOsd7W65bhgPQEXscpIBFzJSzDYqnMDsU/7Oti1WfDSBpEy6SKO0WyuoDa5WGpIAygsoJY2NONcHC4SzmlpxXNcbJhnsoMaqFBQ3e5tZi45iwvnuGdkYAtdVPVxWuy5i4LQMPvGBtRrqcjfdN9DbmL2varQ4HNQLdy9zzQPbto2jPVgQPLMONddGH4YH5xXA63BR1bBoxNy/TTMPLhx86iyBsf2gBBk1szdSjJI0ZbSCEWA7pLte1sq24kmwAFySAAamXAcUAE8FV4iRrCPI6R2urfVOoYmwZx2maVw9gyBSAWAU3CsaS65upgWU2TZQde2xIjiVFa5IViEYtcEsCqpqRlINxY90gAcyzXUm7f3tLMyYQNGuqtO5YyMOYDMSyLzsDfh7trUtJPsar2RbSlKMXu2bTXXT1Pr8aWdutimG7017g7HE+IWTtguTvZVk+scAjiAbiO9r343t53wRuvcqmZ4tYLXKdSqrtt4fMl7e7+B41k6Xg14uUGbfD5imaZ9nap2r867wbO+j4iWLkrd39k6r8jbzBr01BU/U07JdpGPSMD3rKnj5OQt+WVfTaqRQhFCF+gdyto9rHG/wCkjBP7Vrn4HNXiKNv09bJBsxHZiO5bch5SJr01VuJVZx7UsZlw01uLMqfMA/IGsiiby2lb7G3PYLeKvnOrTdPn7LG69ksdFCEUITBuJg+1xsd+EYMh/d0H94qfSsjTk/JUTrZus3tz7gU3RM1phwx+da37ZEWWMeOv8PlasrRcWpTA78fnUnah13ngptaKoXPEQLIrI6hlYFWUi4IOhBHShCx/e7YEOFkIjlUga9kbiRAeFtO8vHW9/wBrU0jLFqnmnqTccmtmEtXAay8/Q+l/zqrEi5UzYHBW27+PaKUFSyNqVe3DhcMODKdLjn4EA11riznBBbrCxWrYLFRY6DO4CMhKsbjuMAGJBIsVIytqLEEZhxFPseHtuEm5pabKhwBtIqRsF7EsSApXQmNs+UrcRlc4uTrooLWDUawGJXLJpxOOvZVjzZrWzkAHUeBOnGxAPCqm1THODRtUjGQLqDsfbsUoIg+jy87YeZGPmVOW3xphQXvEyxzP9bfsyhRQ11tJ3xIDws+W1j0z2OprhQF43dVHJdmdnWxCyAhkDLZWYFQC7KLFgLCxUEnOzAsulJG+G8ZnsRrHcdmn4O/VjxA+yPG9IzS651Rkmoo9UaxzSZIxAAPzP4AfnVYFyplScLGhYC4Tq7hrD4An4VwNLjYldJDRktj3U3eiwseZSXdwC0hFiRxAAPujwp+KMMGCTe8uOKvqtUF5kS4IPAi1RewPaWnI4LoNjcLEPapgMssUtuIaNvNTcfi3wpb8NykNkgdm038j4I0i3FrxtHukWvTLNRQhFCFrXsoxl8Oo/RysvoSG/wA5rx+lRyWk2v8A5rf8fALXpDrU5buv6rUa1VSse9rE144h96Ut8Fb/AMqzfw+Naqlk4eLr+Ssr8I2jj5LNa9aspMOA2HG+FZ2kQTNrGpdRZRfRhfi3jwsDzNY9TpGSOqbG1hLB9x1Tt3YbO/FOR0zXRFxIvsx+ZperYSae/ZZB3p36BEHqWJ/Ba8r+KJOZGwcT2WA8StTRjcXO6Ft0SWAHQAU5GwMYGjYLKLjc3XqpriKELN/abK4IVnw7IdVW1po76XHeuVJHEC3IiwvS897bFfDa+1Z7iHvYEqdeB0+NKMGZsVe4r0Y9RbTXQhr28h5VzWtf0XQLlO25EmeQwtcrOjxyL1XIxzeBHu3/AF/KraRxuQoVLRa6sMXD9GRsHEY0kkJcAZVZstipQcWV2KLY3yMXUEi1mZI9dhYdqWabG664/APGSI8RIcrr2dyCS6Byx1vfvmOO4t3jYjjdVtAxl+TNje4O7qFgVMzE5pi3ZwBiVxJHGrmRmzIAM40sxHInXQfCm4g8A6+d+1VutsXqN0/rXaoMmZSVIzBgUUDTmTYLa2pFqtUUsbegESTOiLEHCRTdmAFVbsyISuhbUqx/9YAGwFUykhhIVkQBcLrPMWtyGOvKxNh/pWfG7AhOvG1R3IBFsgN+VyasGIN7qvbgp+zcQUlVg4U399486p45chPy9RRGbHYh4uNq3PZ0uaKNg4kuintBYZ9B3rDTXjpWiMkkVJrqEUIWYe1zCgwM33JUf/qGU/4qzdGnk9Kvb/MD4B3kraoa1MDuPssjr1qyVO2NglmlVHdUTi7EgWUcbX+0eA878AaWrJzBCXtaXHYACcerZvVsUYe8AmwXXeDBJFMREytG3eXKwa36pN+Xjyt41To6pknhBlaQ4YG4Ivx6/FSqI2sfZpuE3eyqfSdehRh6hx/lFYf4lbquikHEdlj5p3RxuHN6FsvbinOVauapWL+1ZtcOP+Ifh2X8aU/DI/en+n/cjSR+wdPkkGvVLMRahCKELS/ZOn1UnjMB/dT+NeQ/EONXE3gO9y19H/unnj5LYK1FSvhNCF9oQs79qOHfuuexyaAEWWa/Mat3052UX8NL0tUAkbFfCQDtWdYg8NW48cvD5UqwfLq9y9ItmU+P3culvjXCeafW6k3MLWfZtgUXDtKB3pHYZiBfKpy5b9AQfW9OUzQGApWdxL03UwqUn7PCtic8jIyBnMS/dDmSXOwvbMbEg62XIe6SbiFPxG3IxNIC3cjiDsR4My205klT6ChCX5MSRi1QXY5kZiBmPZp9Yug1uxyGwB71zoGOXhQnXAYTLAkbgHuAODYhmI75PW5JJPO5rqFh+2IBG7RreySMmtvssw58eFZlgHuCfvdgKgsDmX3vQD8fyoFrFc2qfs6IvKgDKrXBBmKhL/rX0Pla55a12MXdhZDzhjdbrgkZY1DlSwADFRZb87DkPCtEZJErtXUIoQkL2px3ws/7CN8JFP5VlMOrpeM7x5OCveL0rvm0LEa9gsdFCEUITv7Kz9bMOqp8i38a8z+Jh+VGeJ8Fo6O+53QFq3bVmcsU7qrL/asvew58JP8A4q0Pwyf3o/p/3JTSQ+zr8khV6lZiKEL3HEWDEC+VczeC5lW/xYfGoue1pAO02HTYnwBXQCb22LSfZO/1UnhMD/dT+FeS/EOFXE7gO5y1dH/unjj5LX61FUs/9rW12w/0Ix/2qTnEKLkBhGhRlJ5BhLlPgTRa6XqZ+RaDxXXYO/Rx+Ojhw4ywCIyuzDvswCAoNbKFZrE6klTawF2FJkzXv1W7BdXu92xFxMJIjiaVQcjyMyZRxPeXvW55eB51CRgcMQmWOLSsYmh4j3sptnz3XzUjiOhtWf8AabXHUnPuC5oeBAFxrpqfU8bnpQdxXGnaE67kb2DDXjlJMDEsGAuY2PHQalT4ag9b6WwTanNeoTRa3OaqTfP2nYlpsRBhzF9HICKxjcOVaNc2pcWNyw93h8a1oYWSx61zikXvLHW3JPw+8uJQ3VlB1GgPMEH7XQketTbQsH8Tu0eig6pcdg7PdfTt6c3JK68e6dfPWunRsbs3O7vRcFa9uQHf6qVs3ebEQypKhTOhuLqSOBWx73CxqTNGRB2trO7R6KDq+QjVsOz3WjYH2kyPg7lV+klmW6rljUX0bVjc25deOlZ9Y9sLyxuJHonKZplYHnJJMr5je5PEk8bseJ8eOvW9ZgviTmU8bZBcolBJsFPrb1GmlScSBmotFynf2cbGWVzI/Yuq/YZmaRG5HLoAD1N+GhGtMQMBxwVMzjlitSptLqPhsWHZwuoQ5Sf1uY9NKEKRQhIftTkthZ/2EX4yKPzrKYNbS8Y3DycVe82pXfNoWO7K2XLiWKRAMwGaxZV0uBpci/EV6eqq4qVofKbAm2ROPUsyKJ0ps1eP6Pk7XsguaS9sqEP81JHnrpzqX1MXJcqTZu83HcbHo37FHk3a2oBjwx8F22jsTEQANNEyKdL6EX8SpIHrVdPX01QdWJ4J3ZHsNlKSCSMXe2yZ/ZWPrpv2V/Fv4Vi/iY/lR9J8E5o77ndC1XsqyeSKe1lnftYhtHEekhX4qf8Axp78Pc2plZw8DbzSukMY2nj5Jc3a3ZGNiJWTs3RyG7pfMpClTbMLEd4eNaektKuoZQHN1g4XGNrEXvsN9iWp6UTtwNiD0phTczBQ37aZmIBYguqaDUmw71h51kO05XzfuYwAcMicTxOHcmxQwM+93fb3Xn6ds3K2Gw4s0w7EOqNxbRbu+pGa3Wu/T6U1hU1BwYdaxIyGdgMMuhHKUtjFHm7DLzKj+yuc3xCHTRGA8RmB/KrfxRHzY5BxHgR5qGjHYuaeC1/bTynCzHDm0xhcxGwNnyHJoQQdbcada/WYHDaLqJFjZYdvZvc2OjgeWNUkhzd9ScjK4QtdW1jN1XiWHG5HGp4jFZcsragcmcHA9V911E3X3k+hdpPFGZJ2hZYcxsgVrHObXLsWVbJ3bDndu703UKV8cOGbibHgv0TLGGBVgCDoQRcHzFcWssl9oGyxBMHyYaNH0jjQ2JA1LsuQC9yBodLqBzNJzttiO5MwuvglTUG4JIJ+Z42HlVGBwKtXk248Dx05ADSu8EX2qm2hgpDIW7OQh3CoRG1nayiykCzG+lhzreoHxinaCQM9vErMqYpXyuLWk23Dh3LicBIM94pB2dhJ9W/cJNhn07pJ01tTnKxfzDtS/wBPUG3MdjlgcejeuibOlLKohlLMudV7J7suveUZbldDqNNDUhNF/MO1QNPPYu1DYYZHA7ulfFwz5Q/ZyZGbKrZGylvug2sW8ONS5eL+Ydq4aOpuW8m64xtY3tv6FaYOBkBWVGUq2qOpUgHqpAIPA+Vedr3A1Di3bbwC1aMFsLQ75iVJ1Og8r9bC49aSwGJTWJwUrBYYSMqMwRGbLndSQrHhc9Lka8r34V1gJO7wXHEAfLrb9iYDsYlVkiWS1mMS5VJ6gWFr8bcq0GiwSZN1D25tgpkWOxJvz5hsoHkW4+CnzqS4ouDnLD6PASLHvS+RPaP45m0Fv1uFqEJhwzKVGQ3Ud0W4aacefShCzb2u4oCBl+/IiD90Zj/hrN0cOU0q938oPgG+atqTq0oG8+6zzZ8EhwczQhiWlRJMoJPZ5WNrDXKW49bDlW3PJEKyNspAAaS2+WtcDtAy6SkWNdyLi3fY9FvVOO5uzFwWGfEzjK7LmNxqsY4Lb7xOtvFRxFeb0vVOrqltNAbgG3Au39A39JyK0aSIQRmR+B8AqbAb1TYqfspgpgmzIY8o7q5WNw3G4tck9Da1ac+h4aSDlYr8oyxvfM3GFsrHLxul46t8smo77Ts3KX7J4j9e/Xsx6gOT+Iqj8TuuYmD+8fAKWjRg53R5rZvowpjkGruuVnntUwl8PKbao6v8SL/JjSGj3cjpUt/muO0a3ip1I1qa+63osy2K0z58PAGLTZb5Wy6JmOp6am9zXpKwQM1aicizL5i/3W78MFnQ65uxmZt3Jq2du0uz43xOKZXshXs14HP3SLm2YkEi1hxPGsGo0o/SMjaamBGN9Y54Y3tsAOKejpRTtMkm7Lp8VYbJ3ZwUJGLWVnjXvqWZcq21BNgCSOh5+NKVWla+YGkLAHHA2Bue+1j4cFbFSwM/NDrgY8Es7l7RA2hm4LMZF8sxzKPiAPWtvTNMXaP1drLHswPcSUnRyAVF99+/FbxsmXNEPDu/Dh8rVn6Ll5Smbww7PayaqG2eVie/30Ptp0hw+JgxCtZh9V2ZJsS2USMSCDm7oBJOtqfaDsOCyqwwX5453Z3pa9m6x/SY+1VmhgLSy5Qe6I42kDSELbIGGXJpckDmVaROCI2a02u4YWvwH6jG61XZntFYYLF4qcDtBPkghFho0SNGl+JtZ2ZugYgWso4r2VDXRmQ5Jv2jjInRIjLGmInQiIGzNcqe8qXzELqemmpFcIumQVmu8O6cuFJKBpI0iDNKQFVTdrga30GXrz1pGSAjLLammTXzS5LFYcCNBlvpmJ4HxvVdyDj8CssDl8KaMKtoNl63/rx1/wD7LTURuxvzanaAWbUf0HwK9Y73Nuf8WH/vPVmwp6LOk6Hf6QrTZ3+89n/+3x/4Zq6Mwlpf7FN/iHxCX8L/ALqwf/Pr/heubE9J/bpf8P0XPfpR/SOKudSUt5iGK/5UrObPPf2LzcQu1cMFsLETlkjj75i7YKxylgctihPdN7jW4HHW+lRbC4no7wpOkaB8wWqbr7ujCZyjuVlCkxvY5WF72It1trc6DWnY4wzJKveXZqRvJtEwRqV1ZnA9Bdj+FvWrFBIEmJLPlDd0DLfmbXGl+F2zG/DvE8q6uK62ViS/1Kr3X94rxcDS1+Kx2sL8hfmSa4up3RFjQAaKo+QqLnBrS45BdAubLE/arj80sUd+AaVh4sbD8G+NLfhuMuEtQ7+I28z4hGkXWLYxsHsoOx548DGkpndZ5VzGEIHUob5M4utiR3veB18731kcmkJHRCMGNptrE6pvttgej7SMOyuJzYGh+sdYjK1xbZfLxVdtzeifFgJJlWMEEogOvibm5tyGgpyi0TT0ZLo7l28+ww8VVNVSTYOwHBd/peFhgkWJMQs8iWEkqr7jcQtm7oZdM1joaq5Grmna6QsMbTk0nMb7jEg7LjFSD4msIaDrEZm2R3Y7d6dPZRhLQBv0kpPoMq/5TWPph3K6RZHuA8bnuTdGNWAu339FqtaqqSzvjgO1jdP0kbL62Iv8x8Kw69xgq45xwPYce5NRDXjcz5isN3cx/wBGxMcjXAUsGGvNWU3HgT8q9VpGm+ppnRN22t1EFZVPJycgcdi4bT2tNiWzTOWPIfZW/JV4Dp1PjVlNRw0rdWJtvE9J+BRkmfKbvKt9i7k4iezMvYp95x3j5Jx+NvWs+s07TU/Nadd24ZdZy7Lq+GhkkxIsOOfYpO+uyhhZIZYWvlCITcEiSMDIWtzZVv8AunrVOhqw1Ub4phncjcWuOIHQT3hTrIeSc1zOHaMu23cta3R2msqK6+7KoYeBtqPMaj0rE0frUtU+mf8ACPUYp+a0kYkCQPavuvMskmOZxIjFEyi6GNbhUF8wB1PE2OvkK3gSCsathLm64OXC/kSsrlkKaq5COqoQ5uthYoxC6HLw1uw10qRO1UxNJ/LceOB7QfG1lNw+0c6ucwy6sqXvYsoDXH3tALcuXGupWVrmNbHx7/Sy0/2NbLeSeXFvmYKnZCRjfPISuYgnU5AgW/AZso4EDhWhSB7iZX7cuha2yg6EXFcTqQ9/JsHCZB2QkxUseXj/AGa2yhtdFta4AFyR5ml5nMbnmromudkl7DD6jZX/ADx/7qeNciILG2+YrWoRYVH9B8CvWO9zbn/Fh/7z1ZsKeizpOh3+kK02d/vPZ/8A7fH/AIZq6Mwlpf7FN/iHxCX8L/urB/8APr/heubE9J/bpf8AD9Fc4/asWG2pjTiIhLFJ2aNoGyjsoT7p0YHnz0Fr1UZGtlIIXmAxxYCFo2zhH2SdiQYwoCFTcZbaWPS1MjglypNdQkvflmeaGJfsguT0uba/D5ihCVMMpaRQg7vBBa9x963MngB0152rq4tF3c2W8KkvYE8hqfNj18BoNeJN64uqVtrEZY7fe/Dn/PjWXpafUh1Bm7Dq2+nWmKZl3X3LBSp2jtA2vkd/hEunpdR8WrYuNGaOxzaP8x9z2BI/2mo4E9w+dqsNv7sYtMQ08arMC+YWANhwCsh+yBZdL6DlSdDpajkpxC8llhbE9pDhtvjsx3q2elmbIXtF8fgt3Kr3n+iCR1w6OrK2U2IMZIPesD3gBqBrbwtT+jPrTE11Q4EEXy51tlyMO6/FUVPI6xEYOHYvW0cWP6PwyMAZM0jKxGqxBiLA8bFr25WU1GnhP7Qle02bYAjYXEDvA8V2R4+naDnj2LXdw9ndlDChGqRgn9ojvfMtXn6d31OkJJtlzbwHctFzeTgaz5vTfW2lVB2xDmjv019OB/j6Vm6Uh14Lj+HH19VfTus9fn/fLAmDGSW0DHtVP7Rufgwb5Vs6IqBUUbb5jmnq9rJCrj5OY2249vumfZu1cFBh0xZhAmkJBCi57Qe9lubIvA6W0YVh1FJXz1DqTXOo2xxwGqcr2xcdm3EJ6OWBkYl1cT4+S5DbWI2hBPkdcMIyhDZyoKkPmVpLaHgbi3Q8b1Z9DTaOni12mQuBwtcgi1iG9oxvvGSjy8lQx1jq24911Qbs7OM0s+HzKVaJiXFyoZSpR7kA6MbeILda1tJVQhijqLEEOGG2xuCNuzHpASlNFrudHfMdVxke1MHsw21YnDsdQe0i1v8AtKOX63jdqy/xDSuY5tXHmLA+R8j1BNaPlBBid1efqnrf3ZkOLwZklkmRYxmIizvfUaNCLq+oGpHd43HGr4JxNEJG/OCjNFmw9yw5onyE5WIBFzYhQCwAUn3cxvl8TwFMh4WF9M7WJAIaL4nxUTZW70+L7RorZVKqwZh77CTLYKAxKqGJPLKdTwquWVsTdZ2Sfp4DIAB55YXzvnbdluWt7L9pEfdjgEfZxpoqgMCqKhJZlKiMG5UXUd4EWNLySyMIwFr2zx9FpNa118cU1be3xhiw5kgeOSQ5QqhgwUnm+XgBr0ubDnVz5mtHHcuNjJNllTuWJZ2LMxuzHiW5k1mOcXG5T7WhosFcYfHR5NnR5gHjxuZgTayl0bN+zbnwFjTsDgWAbvVMUjmsE+sQLsNuOBRtDaEQXbI7WO7yQ5BnW7WmcnLrrYa6VdsKcilYXUvOGAdfHLmhW8OLji2js9pHRF/o+PvOwUe7NzJtXdoVExH0cw/+w+SX8Li4/wCisKM6XTHKzDMO6LNq2ug1Gp6iubE2+eP62V2sLFlsxnhgve8+LSXGTyIcyM4ynrljRCR1F1NjzFjWfOQ6QkLEhFmC6n7k7xPhZREczQSE3UAsUaxOZFUEkH7QA8et7oJ9Uc44KuaK+IzTVvRvXaK+FErMCbqI2jJOllBkQDnmtxOUD7WspqlpAEbxiemw6FSyM46wSvs/bsuLEkjJmQWDSMpS6kkC40OgALrl5tYm2vTVCJ4jeb34fM0cnrAuatE2HsSOAZh35G1Mh5+A6DwpxUq2JoJshZj7UN4ckRRT3pbovhH9s+t7fveFZWj4/r64zH7GZdOzvx7Arql/Iw6gzd8PokNNlyxYEzoSGdlz5T3lh4qTbUBmsfILyvWyauKWuEDsgDa+Rft6wMOm+2yTET2Qa42/6fc+S9bI30xMFgzdsn3ZOPo/H43qNXoKlnxaNQ7xl2Zdll2KtlZmbjj6/qmiDH7P2kcskeSa32u61gLmzr7wAubHx0rDkp9I6LGtG67OGIx3tOV+HanWyU9Tg4WPf2pV2dGMZj0CraIEZV+7DH7o162F/FzW9UONDQOLjzyMTve7b1bOASMYE04Ay8h871vOxIbIT1PyH+t6xtEQ6kJfv8B8KeqXXdZWNaqXXx1BBB4HSuOaHAg5FdBtism9qWxiY+0A70JN/FDa5/wt4C9ZehZTS1bqZ+TsukZdo77KysZykQkGzw9kj7vxCfNhWbL2hzRMeCyqDa/gy3U/u1v17nQWqmi+rg4b2nzacR1pGAB94jty6fcYKNtfZ8+HtHNoASVXOGF+ZAB0v1IBq6kqaeovJDiTa5sQei5GPeoSxyR81/imHc/dieT6x2aGElWIGjSZTdfJb63PoOBGRpbS0EfMYA94uN4bfA9J4dp2FukpZHc4mw7zbyUXeWNI8QcTg5AQsgL5eEch19UbUXGl8w6CrtHOkkpxTVjSCRhf+Jvk4dtrHeoVAa2TlIjkew+h9lqO528STxCQe62ki8cjjj6fiCDXn26+jKowyfYdvDY7yPstC4qIw9ufzD0VT7U9g4nEozRiMYbDwyzWOvaSBCRZANTa63JFs541vNON9izp4jIAL2xVR7M92ZDhJ548yGQxrERlBZY+0zstxl73aMBewzIDwquqhEzNW1918r9Sjo8vY3Wft8PgRjthtG8s8KyCYm/Zd4u3Z3tnIIXUXAdrmxvdjYVmx8qSIpGXG+1gOjf1eAWk4tA1mnFNWx9mYfaODWSOfEBJVOZSysVbgysGQ6g8+ejA6g08KGEEOAxVAqHEKOvs0W+uJe3gig+pN9fSu/StU/qHJi2Ru3hsFd0U5rWLuSzel+F+gtV7ImtyVTpCc1m2/mzS2IkniBMbAs50spAXNrfUcG+PK1QmiIOsOlSjkBwS1hsLLM6oMzPbIoJOiqCQgvwUAGy6Aa1VYuNlZgMVqu42DTDwdhMtzN3yGAKksqqUI1HAW8fPSmmRWb4pd0l3LvjvZ5hX1jMsPgjZgfRw1vIWqp0DDsVomeNqi/7FYTC/XTYiUKvNpBGBy95Ap18DUfpo8iF0zvKg7w4PCzBVhBZQxLNnMmZcrKQO0Ygi7XuTy0rj4NVh5FoB7FFslzzjguuxt2GbKojywqwYOxZWZCB9XkH2eHGw04X71KQ00rnh8vZn1/O22CtfI0CzVoCrYWHAaVqJZUm8210hjcs1lUXc9B0HUnp6c6x9ITvleKSHFzsD6eZ3BMwtDRyr8gsQtLtPFs1iO6zADXKig5VHK5JA82Jrd/K0VSNbxA6Scz1DHoFkhzqqUn4AFXYfETYSUOysrWyssikB1tYqwPFSNPh0puSKCsi1GkEZgtIwO8WyN1S1z4XaxFjx28F72rgkAE0FzA5sAdTG/Ext5cQeYqNLO8kwzfe3scP5h5jYV2Rgtrs+09x3eigwzMhupsbMt/BlKn4gkX8abexrxZw3HsNx3hVAkYhaJ7LNjnK0xGshyJ+yDqfIt/gryunpzNOylZsxPScuwY9a1KFmqwyHb4LYYkCgAcALU9GwMaGjIYKBNzdeqmuIoQqfeHAh1JIBBGVgeYOmv4eorG0rC4as7Mx8B6imadwN2Ffn3bmzDhcQ0ZvZTmU3sSn2Tfryv1Br1FFVNq6cSDbgeB2j5sWVNEYnlvyybd3tk4GKL6Y751v3Q4Hcb7pUe/IOvA6EAca8/pCs0hNN9GxtjtttG+5yb+hOxP08NOxnLE3HHZ6n4Fxx+3X2lmw8LdiSbqrNbtltqrEDRhxC3sRcHherINHs0XaeUa+8gfYd4G0bCcxhbNRkqDVXjbh5qZu9uiYIsQ2KZbPEyFQbhV94sTpqLAi3C3HovX6ZFRLE2mBu1wNztOVrbjfHerYKMxtcZNoslrY+Pm2dKjkZo5VVjb3ZEOoZSbd4X52I4G162qunh0lE5gNnNJHFp3Hgew5jJJRSPpnAnI944LaN39txyxrZg8Tjut05EEculjwrzdJVPpHmmqRa3d7bj5ZacjGyt5SP57phijCqFUAKAAABYADgAOlb4Sa90IWe+zmKTD47aOGKMsfamZO6Qved7WPA3Tsx+4a4LZBVsDg518sx2Y960KuqxK+8W0SZOxW+lrm2nC5PjYcvA1dGGgXJ6lU8uvYKuitoevDnZQdPO7anrcGpuB6/M5diiLdXkPVeS4DEgBbhXNhr7qanqQLC5rgYNm+3d7ILzt3XX3GTd06XBNmA+y/Uef5npUmgdG31C44+iY92domaLvashyk9eh8/4GqJAA6wVsZJbis63tTENi2TFNmA/sBlZI2FgTa9x3b96xJ0vw/s4KagiMQmRVZ8saZpRcAPIb90aHLZiAVWwDStobai4tpTgNLeHShdVdtbaixKdQCBck8FHU1mV1dyf5UWLz1299w+FiGHW5zslh29m8L46URQhjHmsg5yP94+HQHhqT4aWi9HNoYzNOeeRcn+UbunedpwHFOpqDO4MZls4/Ni8bN24dnl4o40eTMRK7X4qSMq8O6NdTxJPK1SqdHt0kGyvcQ212gW243OeJ3bBxuuRzmnJaACdvoraP2jE6SYYEc7SfkU/Os934YAxjlIPR5gpgaSP8Te/wBl0/2rwEiuj4ZkEgs5VE1twN1N7g6g20qP7H0jE9r2Shxblcu8xbHbjiu/V07gQ5tr8B5JO2fs4z4gQxEkMxAYixyAnvEcu7rbrpXoqiqFPTmaUYgZcdw68O9Z8cfKP1G/BvX6A3Z2asaKFFlQBVHkLfhp6mvJ6MjdLI6pkzJPacz5dq1pyGtEbVe1tpVFCEUIXl0BBB4HSovaHtLXZFdBsbhZr7RN2TMhKi8sdyn6ynivry8R41j0FQdHVRikPMd8DvI+wV9RHy8es3MfLLJkxLCNo/sswax5MtxcdDYkHw8hb2JiaZBJtAI6Qdh6xccetZAcdUt2LkDbUcRqDVhF8Copx3bwuK2hpPNIcMhGa5tnI+zcanxJvbz4eb0jLSaOxhY0SnL+7x4cBt6Fo07JajB7jqjv4KRvXvHC7phUjWSFSFcjiD7toiOBXrwPDhxq0XoydjHVLnlryLjx52++7ZnnlOqqWOcIwLgfMOj2UAYibZGJaO/aRNZsp0DrwBH3XFrenS1N8nBpmlEltVwwvuO7iDn73VOs+jl1cx4+61LdjeiOZA0bZk5qdGQ9CP5B5GsJstRo1/Izi7dnsdo4bOCftHUN12HH5mmqGZXF1NxW3DMyVusw3CVc0tNiulqtUUUIVZtvZzTqoVwtjc6cRYj46/OpNeW3tmoubrZpRSbusSCoEYQX0uwy3/AU0NVxs03xuUviBc7l9ZhmOo/sdPgn8DXQ096C4dy64TAnEMyglG7JW1GhN+fgb3BFVOkAtbEG/wA71NrCb3wIsneFLDUDMQM1uZpYBXqPtLZkWIXLKiuBqpIBKm4IKnkwIBBHQV1CUJNwOzfNFMeyLxs8cveuM4Mn1nHVQtrg6pqddOEgC5QBdXu3N4o4UZi4VRxc/go4k/yKx5q+Sd/I0guTt9PU4JpsLWDXlNgsa3k3llxziGFW7MmyoNWkPVvxtwHE+Gxo/RkVAwzTEF2ZJyHR5nM5DijUVLpzqMGG7epWCgbZmSZo4583dkdXuYr/AGByDH7x0Pu6cWXmkZpXWhDyy2IBFtbjvI4bM8chYxppbPIB345cPfqw22u3NhxbRj+k4Rh2nMcM9h7rD7Ljr5X0sQjRaQm0bJ9NVDm+HEb2/M7hXzQMqW8pFn4+6zuaJkYqwKspsVIsQfEV7Bj2vaHNNwVkEEGxXg1JcWrezfdoxp2ji0stuI9xOIB8TxPoOIrxulao11SKeI81p7TtPQMh7rXpYuRj5R2Z8PdalFGFAA4CtSONsbAxuQVTiSble6muIoQihCKEKJtHCdov6w4fwpKupBUR2H3DL061bFJqHgsW9oO7JjZsREvdJ+tX7rfet0J49DrzNrNCaSLv+lm+4YC+238PSNnDDZjVW09vzWZbfVLWwsLBLIEnkaIEizCxU/qm/uk8m1HUc6166WoijL4Gh1hljfp49GB3FKQtje6zzb53dKb9794PooXB4TuFQAxUe6NCFXqxuCT48ydPPaJ0b9WTV1WIN7X27LngMgPIY6FXUckOSiwt8suuIjweCkhlxGHyyuga6XKrIoXP9XmsLEixA+Fr1XG6tro5IoJbtabY4EtN7c61zgMb9664QwOa57cSNmV9uCrZMcNp4+NVivCqkMH45PtMbHungFsbg26kU62nOiqB5c/nk3Ft+wY5jabjEXVJf9VOABgN+7f6KNtPYr4PEH6HNmdRmKAjtFU62K8JBzsBfhcc6vpq6Otpx9XHZpwv/CT0/wAJ+A7FCSB0Mn5Tsd23s2/MFfbu+0RbgT/VPw7RblT+0NSPmPKs+p0DPTu5Sjdfht9D196YirmPGrKPT2WjbP3gV1DXDqeDoQQfnS0elnxu1KlhB7O4/OCuNOHDWjOCtYcWj+6w8uB+FacNXDL9jh59maodE9uYXemVWomP2bHNl7Rb5TccvOi5tZcsDmof+zsPfuuj2sPu2+70/kcKlruve+yy5qNtaytI4QoAA4DKPLpUAAFJfJZlX3iB5moSTRxi73AdKk1rnZBV+L20igka24k90D1NZkul4wdWIFx7PfuV7aY5uNln+8ntGjF1jPbN+rpGPX7XpfzFTi0VW1p1qk6jd23s2dePBQfVww4Ri5+bfRId8VtKbVs2UXJPdjjXr4D4k252rctSaMhwFr9bnHz8BwSP5tS/H2HztTDutg8JPDPBC7iYrbtW7rMumqgHSO+hTiRa/HTI0nPWQTRzygFgP2jEA7idrrZHIHLi3SshexzGHnb/AE4cO1JWMwbwO8TjKy6MOR5jzHAj0r0sM0c8bZWG4OI+bDsKzXMdG4tOalbD2zJhZM8Z46Mh4OOh8eh4j4g0VtDFVx6knUdoPzMbVZDM6J2s39U3b27WwkkMM3ZB53XMga4yi5F5LHvKDewOhseV68/oqjrY5nw69o2mxttP92+RIzOY6bJ+qmhcxr9W7jl77x4qv3C3ZMzieQfVKe4D9thz8VB+J05GnNN6T5JvIRfec+APme4dSpo6bWOu7Id/stv2Zg+zW5948fDwpTR9HyDLu+493D1TE0mueCm1oKlFCEUIRQhFCEUIVZtfZwkBIFzazDqPL8udZOkKEyfmxfcO/wBwmIZbc12SxHfLdQ4ZjJELwniOOQnkf1eh5cDyvq6I0sKkclLg8f5vfeOscE6ql5PnN+3wUDdvHxjFQviiSqDKrEXyke4W5kL11tZeQ0Z0jTSGleymFi7E8b524nvx2lV08jRK10mQ+DsUv2g7QaXFlPsxAKnjmAYsPO4HkBS+gKZsVIHbXG54WJFurxJU66QvltsH6po2JhU2ZhO0mKpLLa5a5sxByoba2XUtb9bwrDrZZNKVfJxAljd20bTjhc5Dq4p6FjaWLWfgT8t1betJe29lT4ciWaVe1ds65GzMeZe4sAL2t58BavS0VXBUAxQsOo0WNxYDZq22nf7rOmikj5zzid3irjaOzxjr4rNHBCkSdrLlJLy2Beyi2YgkLfqLa8s6nqTQWpbF7y46rb5NvYYnK9r9GOCvkj5f83AADE7zt9FU4HBzKS+BmaSxAYRhkcX0BaM+8vj3gOdqfnngcAytjDd2tYt6nDI8MDuuqGMeMYXX6MD2fqrPC7+4mKwmRJARcFgY2I63GhHktIy/h2kluYnFvRzgO3HvVzdISs+8X7vnYr7B+02PTMkyfskMPxH4UmdAVkf7qYdrh3YhXivid9zPAq0j9pmH/TSDzjJ/AGo/QaXbk4Hrb5hS+ppD+hX1/aZh/wBM58oj+aij6HTBzI7W+S59RSfAVX4v2nx/ZE7/APSo/wAV/lUxoXSEn7yUDrPkAFw1sDftb4KhxPtBnkOWCJVJ85W9ALfgaYj/AA3Tx8+d5PY0efiqnaRkdgxo8VV4rCY7EkduzAHh27rEvohI+S09FNo+lB5AA2/kBce0X7yqXMqJfv7zYdnsuH9Eth8bDDMFa8kV7aqysy9QLjiOHI1b9Y2popJoSRg7gQQD+qhyRjmax+8dGKZdr7CbCM2JwgzwOjLJED9hhqVOt059VtzF7YtJpBtY0U1Xg8EFruI38dm48Dm7LTmE8pFi05jh6eHQkbB4lonWSNrOpup8f4Hhboa9TNEyVhjeLg5rMY4tIc3MJ/xuFTa2GE0YC4mMZSPHjlJ+6eKnlfzryMMsmh6kwyYxOxv59IycPZar2Nq49duDh8t6fqkTG4F4SFkGVuOW4JH7QB08jXq4aiOYa0ZuN+Nj0b1lvjcw2dmrzdPdp8YweTMIVsCSTdsumVTyUcCeXAa8MzSmlGUbdSO2ucei+0+PHM8WaamMxu77R38Atv2JstY1U5QoAAVQLAAcNPwH8jFoKJ1+Xmxcccc+k8fDpyemkFtRuSt62EsihCKEIoQihCKEIoQihCq9q7LEgJABvxU8D1/nnWTXaP1zysWDs+njwKYimtzXZLHd7dyWiLSYdSU4tHzXrl5keHEePJ7Rmmw+0NTg7K+QPTuPceBzWqKO3Pjy3enBUGwtsiB0aSJJlUgrm95bcMjcLDiFItfhY61qV1C6djmxvLCc7ZHpHHaRjbO4wS0M4YQSL27R0eitd8sW+MKzQ3eBVtZRrGx97tF4gmw73u2AsaQ0PCyiBhlwkJ25OGzVO3oz3hX1bzMQ9mLR3HiPgVBip5JyHykhQkS5QSqgDKqg66njbiSTWtFHFTgsBxJLje1zc3J+ZCyVc50nO6B7J23IxcM2GbAzaNdxlOhYEljb9ZTfTiLA9beZ01DNBUiuiywxzsQLdhHpuWlRPY+Mwu4/OpU2P2dLsqcSKc8bK6K3D3lNg3iDZvHLy1towVUOloOTdg4EEjPI5jgcuF+1d8b6R+sMQbj548Ve7oymLZcsj98L2jIragBVCgAHlmB08ay9Ks5XSjI2YE6oJGBxN74cCmaU6lKXHHPu90qbO2jGzL9KgiaNjlaRE7JgdNbx5VNuJFuFb1RSytYfppHBwFwCdYHhzrnHIG6RjkaT+Y0W3gW8LK12Ds3BzYqXDPG11eQRuJWsyq7WFuuWxvrex9UK6qroaVlSxwsQ24LRcEgefYr4IoHymMjabYnGx9FUbzbvvg5LG7Rt7j9fA9GHz4jw0dG6SjrY7jBwzHmOH6FL1FO6F1tmw/Nq7pNB9DaUYWPthKsfvSlLMrNfKZOPdItfx8KpLKj6wRGZ2oWl2Tb4EC1w3jfLhxUw6PkS7UF722235XXvbm80hkH0duziQIVVO4GYAE5gLX71xY6aVyi0VGIyagazzfE4kC9ha97YY3zXZqpxd+WbAWywVt7S4xImGxC+6ykX8GCuvyzVnfhxxjfNTuzBv2XB8lfpEBwZINvnilKDGtngLNcRFQt+Sh81r8bDW3SvQvgaGSBo++9+JItf13pBrzdt9lvG6b9nbbXZ8sqSTdopkb6qMZuzu5uS5IAPVFvr0N689UUDtIxMfGzVIaOc421sMrC+G5xthvCfjnFO5wc64vkNmO/yX3eXdJZgMTgrMH7xjXgb/aTp4r8Olc0dpl0LvpqzAjC52cD5Ht3rtRRh45SHbs9PRLOB2nLgxMqXSVrKzXByqNdBwza8b6a6X4bc9JFWljnYsGIG8+nDb0JNkroNYDAnu91c7q7mviCJcQGWMm+U3zSX5nmAevE8utZ2ktNMg/Jp7F2XBvDieGQ7lfT0Zfz5Mu8rZNj7IWNVuoAAAVALAAcNPy/kZlHQO1uWnxcccd+88fDpybklFtVmSuK2EsihCKEIoQihCKEIoQihCKEIoQomNwCya8G69fOkaugZUC+Tt/qrY5izoWc72bhrKS6fVSnW4HdfzHX9Ya9QaVptJVOjyIpxrM8Og7eg9ylLTRz85mB+ZrOMRhcTgZQTmice66nQ+R4Efqn1Femjmpa+IgWc3aDmOrMdPYVmuZLA65wKnDeVp8TBJijeOI5sqLoWUEg2v7zMALnQeApU6LZBTSR0o5z8Lk7DhnuAvx6SrfqS+RrpMhu+Z3XHamzHaZpcMHljdy6PGCSpJzZWtqjqTbW3AGrKaqjbCIqkhrmixDrAG2FxfBwPC+5RkicX60dyCbi3zAhM2+2PIwMMMxBxDBGddLqQLsxtoNdPG5twrE0LTg1z5of3YuAd98h59l07WSEQNY/7jZdtpTfRNkwqUVi4QFHBIJa8jAgEHrzqqnZ9XpaRwJFrm4zw5o3+ClIeSpGi2ds+OKU94toRSphlhRY1WNmZFNwHZyGvzv3AddbEV6DR9NLE+UyuLiSACdrQLj/URhhe6Qnka4NDBbDvJ9ly3U//ACo/KQfGKQVZpT+yu/8AH/U1Rpv3revwKbt2NvR46L6Li7FyNCdM9uYPKQcfHj1rz2ktHyaPl+qpcG/6fVp7styfpqhtQzkpc/H3VPtrd98Jh51Y5k7WFo36i0wII5MLi/mK0aLSMdZURObg7VcCN2LT2G2Comp3QxuByuLd6U630gn3J9I2KObQ3PkI2P8A8Zryl/ptNcH/AO4f8gtS3KUX9Pl7JEjhaQhEGZm7qgcydBXqnPbGC55sBiVlgF2A2q73ugiGIkaOZZC75iqgnKTq129097kOtZmiZJjTtbJGW2Frm2NssM8t6aqmsEhLXXv8zXPBTYrEouGgDdmo1RLhdSSWkYnmSTYm3QVKZlJSvNTMRrHacThkGjhwF95UWOlkAjZlw8/nQE97p7grGQ0oEsosQLdxPIHif1j6AGsCq0tUVrjFTAhveek7Bw7zkn4qRkI1pMT3e60rA7PEep1b8PL+NW0ej2Qc44u8Oj1RJMX4bFNrRVKKEIoQihCKEIoQihCKEIoQihCKEIoQvMkYYWIuKg+Nr26rhcLoJBuFS7U3fWRStg6nijAH8dD6/GseXRj43cpTOII42PUfXtTLZw4arws6257OVuTAxjb7j3K+h94efepmDT08B1Kpl+OR9D1WVMlCx+MZt4eyTcbsPF4UklJF/XjJIt4ldQPO1bsNfR1Y1Q4Hg7PsPldJPgmixsekeyrcNiAGzOiy34hy2p01urAk+ZI14U5JGS3Va4t6LeYI8+Kpa4XuRftTHtfeqPGRrHPE6ZWzK0TA62I1VgBax61jUmiJKKQyQPBuLEOBHHMX8E5LVtmaGvba270KjYGLAIDI0skjKCyQtFkDNbQMQWBF+Oo9eFXTv0i8iNrGtBNi4OuQNpFw036iq2CnA1iSTuta/j4rjup2aTpNLKiIhNwb5jdSO6qqdNfxq3SnKPgdFEwkuHCwx2kkblGl1RIHuIAHbluVbioFiYdnKsgGqumdSLHQnMoIbnpfzpyKR0rfzGFu8Gx8Cbj5ZVOaGnmm/amHaW9X0nBGGX+2DIQwGjgHUno3XkeXQZFNoj6Wu5aL7CDhuO7iN27bvTclXykOo77sOtK1bqRV3h96ZoYuyhyQpx7q5iSeJJctx8AKzJNEwTS8rNdx4mwHABtvNMirexuqywHzfdc8NsnFYxswjZ7277DKtvAmwI8FvU5aykom6pcBbYMT2YntUWxSzG9r8dibtiezgXBnYuf0cdwPU+8R5ZaxJ/xBLKdSlZ1nE9mQ67p2Oga3GQ9mXb+i0fZO7qRKFCqijgqgD/T8aUj0bLM7lKlxJ6bnt2dAV5mawasYV5FEFFlFhWvHEyNuqwWCWc4uNyvdWLiKEIoQihCKEIoQihCKEIoQihCKEIoQihCKEIoQvMkYYWIBHjUHsa8WcLhdBIxCgT7IQ+6SPmP4/OsybREL/sNu8fOtXtqXDNL+1Nyopbl4Y3J+0NG/6tD86qZDpCm/cvJG6/k7BdcYJPvb86QljHezSH7Jmj9bj+8pPzq9umq+LCSMHqI7xgqzRQO+0kdfqqiX2bt9jEA+Bj/MP+VXM/E7f4oux3soHRx2O7vdRm9nM/KWM+YYfkauH4lg2sd3eqh+zn/zBC+zmfnLH6Bj+QoP4lg2Md3eqP2c/wDmCkRezd/tYgDyj/Mv+VUv/E7f4Yu13spDRx2u7vdW+C9mkP2jLJ8h/dW/zqk6brpcIowOonvOCsFFC37nE9yZtl7kQxWKQopH2m7zfE3Pzql0ekqn968gbr27m4KxvIR/a350lMMGyFHvEny0/wBfnU4dDxN+837h696HVLjkp8cQUWUAeVakcbIxZgsEuXE5r3U1xFCEUIRQhFCEUIRQhFCEUIRQhFCEUIRQhFCEUIRQhFCEUIRQhFCEUIUDaNI1eSuiVHPXnJ8081fIajBmhyvNnV6OjSUqsK0FQihCKEIoQihCKEIoQihCKEIoQihCKEIoQ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60421" name="AutoShape 4" descr="data:image/jpeg;base64,/9j/4AAQSkZJRgABAQAAAQABAAD/2wCEAAkGBxQSEhUUExQWFhUXGBsXGBcYGBwaHxsaHhoXHBwfHBwgHCggIBwlICAdITEhJSkrLi4wHB80ODMsNyguLiwBCgoKDg0OGxAQGywmICQvNCw0NDAtLCwsLCwsLS8sNCw0LCwsLCwsLiwsLDQsLC40LCwsLCw0LCwsLCwsLCwsLP/AABEIAOEA4QMBEQACEQEDEQH/xAAcAAACAwEBAQEAAAAAAAAAAAAABgQFBwMCAQj/xABKEAACAQIDBQUEBgYHBwQDAAABAgMAEQQSIQUGMUFREyJhcYEHMpGhFCNCUrHBU2JygtHwFSQzorLC4RY1c3SSs9JjdcPxNEOD/8QAGgEAAgMBAQAAAAAAAAAAAAAAAAQCAwUBBv/EAEMRAAEDAgIFCwIDBQcEAwAAAAEAAgMEESExBRJBUWETInGBkaGxwdHh8BQyBiPxFTNCUnI0YnOissLSJEOCkhZj4v/aAAwDAQACEQMRAD8A3GhCKEIoQihCKEIoQihCKEIoQok20Y1538tfnwpGbSNPHtueGPt3q1sLyqvHbxrGLsURertp87Ckf2rLKdWCO56yewK76drRd58kt472iYddO3zeCKT81W3zqxtNpabZqjjYe6rM1MzbftPsqbEe0yLkk7eJtb5vf5VaNBVzvvlHa4+Sga6EZNPcob+0peUDHzcD/Kal/wDGpDnKOw+qP2i3Y3vQntJXnh2Hk4/8RR/8akGUo7PdH7Rbtb3qXB7TIuaTL5ZT/nBqJ0DWt+yUdrh5IFdEc2nuVzgvaLh207cr4OpHzIt86rNJpaHZrDgQfdTE1M7bbtHsmTAbyrILqySDqjA/gSKp/ac8J1Z47drfFT5Bjhdh81aQ7Sjbnbz/AI8Kei0lTybbdPrl3qt0DwpYNPg3yVK+0IRQhFCEUIRQhFCEUIRQhFCEUIRQhFCEUIRQhFCF8JrhNsShV2L2uq+7r48v9ayqjSrGc2LnHu9/mKYZTk4uwSHvB7QoUuqsZm+6h7o824fDMajHo2vrcZTqt4/8fWy46phiwbieHqkrF734zEtkiuv6sSlm9TYn1Fq149DUNK3Xlx4uNh2YDtulHVk0hszDoz+dipXwxMpXEy5GHvM+aUjw7ubXwJFteelaQlAiDqdmsNgFm+NsPHoSxbzrSG3Tj4XV7vHuzHg4FfM0zO2QN7qr3SwIUXJOnNrVl6O0rJWzllgwNF7Zk42tfC3ZdNVFK2BgN7k4bh861x3N3bGKLSSkiGPQ20LG17X5ADUnxFvCzTGlDSARxYvd3DK/Wcu/jGkphKS532hQpNvWkJihgWK+kZhRrryzsVLEkcTemW6OvHaWR5fvDnCx4AGwG7BVmo512tFt1h37Vfbwbvwy4VcZhVyd0O8Y4W+1boVN720IB0vWVQaSmiqzR1J1sbA7b7Om+zamp6djouWjFtpHzcum5GyoMTh5DPEhyPlDgZGsFBN2WxNr8TrUNNVdRS1DRA8jWF7Zi97YA3su0cUcsZ1wMD0bOCTcdNGzExR9mnJSxY8TYknna2lekgZIxtpXax32A8FnPLSbsFh2q1m2VFHAmKjxLJnzBEKEPmW4IzK1rX+1YcRSDKyWSd1M+IG1rm/NscsCO7pV5hY1gla61+GOHEFdNm76YqG13Ei9JNT/ANQ71/O9QqNB0k2LW6p/u+mXgusrZWZm44+qd9ge0SJrByYW/WN0P73D1YCsWTRVdR86A6zeGf8A6nyuU6yrhlwfgfm1P+C2wrAZra8xqP5+Ncp9LNcdWYWPd6hTfTkYtVmrA6jUVrAgi4SxFl9rqEUIRQhFCEUIRQhFCEUIRQhFCEUIRQhcMVi1jGvHkKWqauOnbd2e7aVNkZecEj72b6RwaOcz8ViXj4E9B4n0FZcUNXpM4c1nd/8Ao93QrnyRU4xxPf7LK9ubyT4okO2VP0a6D15t66eAr09FounpMWC7t5z6t3V2lZs1TJLnlu+ZqnrRS6evZxtp+1OHdrqUvGLAWK8hYa3XXX7teW/EVCzkhUMGN8eIPv4rT0fO7W5MnC2HUqPa+7swxMypExQOSHIyplbvDvtZdAbceRrUpNJwOpo3PeNYjLM3GBwFzs3JaWmkEjgBhfq7ck2YnD9vskpnSR4UGsbZxeOxtfmcmnrzrz8cv0+l9exa152ixs7hu1k+5vKUlrgkDZjl7LruHZ9nsq+9eVT5nUfIioacuzSIe7LmnqHuCpUONPYcVl68K9yViDJaXsKcR7GZn4ZJgAeeZ3UD1Jt614qujMmmQ1md29wBPYFsQO1aMk8fErhsYdjsaV+BdZD6sTGD8AKsrDy+mmM2NLe4ayjDzKMnff0WeV7BZKtdtnLFhI/uwmX1ldm/ALSFFzpZpN79X/0AHjdXTYMY3hftN037YwbYPARthVW5ymaXIrMQVuW1B7t/gPjXnqSZtbXvbVE7Q1tyBcHLC2Nu0rRlYYIAYus7UsZIZ8NLM4yTRFQezAVZM5spK2sGFmvlte1betNT1LIW4sfc4kkt1cxfMjK172SNmSRuecHDdtv8xsuewNsYnDhmhJaNLF0OqgEnW17r+0PC/EVOvoqWpIbLg45HI4bL7eg9S5BNLHcsyGe758K07dLfeOeyg5JOcbHj1yn7XpY9RXm5qWr0YdYc5nd1jYeOXE5LSjmiqBbJ3zLenvCYxZBpoen88RWhS1kdQObnuVUkZZmpNNqtFCEUIRQhFCEUIRQhFCEUIRQhQdoY8R6DVvw8/wCFZ1dXtpxqtxd4dPorooS/E5LKN8d+iC0eHbM/BpeIB6LyJ8eA8eRo/Qz5zy9XfHZtPTuHDw2wqKwM5kXb6JVwO7eInVpD3WIzJ2jANKb8rnNqNQxFjprretmbSlPTkMGIGB1Rg0dQthtF7jdsSjKWSQF3jt81SyIVJVgQQbEEWII4gjrWk1wcAWm4KXIINivNdXFM2Njewnil5I4J/Z4N/dJpasg5eB8W8d+zvVkT9SQO3H53Js9qWGIeGS5KFSnHQMDcWHC5BP8A01gfhiUGOSPaDfjY4dxHen9JtOs12xe/ZzjBFHP2xCQkqQz91S3eDAE6E2C6D86j+IYDLJHyQu/HAYkDAg4ZbUaPeGNdr4N4qn2ftf8Ao+Zvo8izxMTdLMvdB7upX3rG1xcfK2jUUX7RhHLsLHjbgcduAOXA2Kojm+neeTNx1/LrhtGXBSyGUHERhiWaMIjanjlYyCwJ11B/KradlfDGIzqOtgDdww4jVN+0eahIYHu1hcX2WHcbrxtzb5nRIUXsoIwAkYNybaAseZ/iePGpUWjm073TPOtI7M5dQGz5lkuTVBeAwCzRsV5sHeCB8GcHiWMehVZALixOYXtwIPXQ2GtZldo2ojrBWUw1tpG3Kx6QR18E1BURui5GTDiqdtgxK12xuGMXMoxZyPCMA971rRGkZnNs2nfrcQA2/F18upLGBgOMjbcDj2Lo8P018XOAVjhizIvQKAqA/uqxPjUA/wChZBATdz3WJ33xJ7SAFIjli9+wD9O4K43F3py5MLNqp7sbdL6BG8DwHTQcOGdpvROsHVUOYxcN/wDeHHae3PNiiq7Wifls9FU787JXDYi0ekci58g4AgkEAdOY6XIp/QlY+qp7yYuabX3jDv377XVFbCIpObkcVfbk7MXCwPjMR3cyd0HlGbcuZc2sOlutZWmqt9XO2jgxscf6vRu09O5NUcQiYZn7u73S2IY8ZIfo6dhNcskebuvbUZG0ySAcvdNtCtbWvLRRjl3a7Mi62I2Yj+JvHMbQUlqtmd+WNU7BsPRuPcmbdffR437HGXVlNhIdCD0fp+18etZFdocWFTQnjYeLfTs3JuGr/wC3N2+vqtY2btESWB978f8AWoUOkBNzH4O8ffh8FksOriMlYVpqhFCEUIRQhFCEUIRQhFCFB2ljuzFh7x+VZ1fXCnbqt+493H0V0MWubnJY3vvvgZC0MDd3UPID73UKenU8/LjfojRBBFRUC7jiAdnE8dw2dOVNVVf9uPLafJL26GHSTGQLIAVzE2PAkKxUfEDTnwrU0tJJHRyOjzt4kAnsS1K1rpmg5eyun3CxMsztLJHZmJMhJYtrxy2+RItWaPxDSRQtbE04DLIDr9imTo+V7yXEdOan4z2cjITHMxk498DKx6aai/XWlIfxOdcCSMBvA4j17la/RuHNdjxSfhNhzyRyyKndhuHuQCCBdgBzIGpr0UukKeKRkbnYvy68u3Ys9kEjmucBlmoMRW4zKWXmoOW46XsbfCmnBxB1TY77X7sFULbUwYjeXGYs9nGNP0cUebTgLkhm9bisiPRdFRjlXnHe51vCw6rFNuqp5ea3sA/VdsBuFipLF8kQ/WOZh6LcfMVXP+IqSPBl3dAsO0+ikzR8rs7D5w9VfYT2aofemlc/+moX8Q1Zp/ElRJ+5iHe7wsmBo5g+93gPG6tY/Zth/wBHMfNyPwtUP2ppV2TLf+Pqp/SUozPf6L03s2w/6KUeTk/xo/aelhm3/KPJc+lpd/eVX4r2aRa5XnT9oAj/AAg/OpDT9bH+9iHY4eoXDQQu+1x7iqLG+zyddYpI5PA3Q/mPmKdg/EtO/wDeNLe8eR7lS/Rsg+0g93qqa+LwLC6vEL3IYXRzYixt3WFri1/hWl/0Ve3Ah2Gz7htw2jHglvzoDjceB8iuuzdoYOORZjBNnU5ljDqYww1GpAewOtjf1quopq2SMwiRtjgTY61ugHV68OpSjkha7X1TfdcW9Ve7P2XLtHEjE4gL2AAsFYMCBqI9DfiTmvY8RbXTLqKuHRlMaeAnlOIIP9X/ABtff0sxxPqZOUf9vzD1UjbO248VihgyubD3KswJUh1BOZSNMq2I1FuJ5CqqOglpKU1gNpMwLXFjsO27uGOQ3qc07ZZeRI5vn7JTfaEUWKSTDp9XEwy3Ju9jqWJ4ZvAaC2lb4ppZaV0dQ7nOGNhg2+wdHTidqQMjWyB0YwHeqyeYuzOxuzEsx6km5p1jGsaGNyAsOgKkkk3Kbtyt7jAVhmb6rgrn/wDX0BP3P8PlwwNL6I5a88A5+ZH83Ef3vHpzepavU5j8vD28OhbVsvH9oLE97kev+tI6PruWGo/7h3++/wCWZmi1cRkrCtRUIoQihCKEIoQihCj43EiNb8+Q8f4UtV1LaePWOezpVkbC82WQ+0TeogtBG3eP9q/QH7I8SOPQac9KNDaOM7/q58ccBvO/oGz0GPKyo1ByTOv09UhY3BtC2RxZsqsR0zKGAPjYi9emhnZM3XZiLkdNjZZz2FhsVwViCCCQQbgjQgjgQetWEAixUEyYXeDaM6MscjPkF2yqme3C4sMxt1XXUX41jS6O0ZA8OkaBfK5OrftsOvDcnG1FS8Wab26L+vYvG7/bx4hcRKZUjQ3lkkzC62Pd72rMeAUXN9eVSr/p5ac08QaXO+0C2B34ZAZk4DYuQco2TlHXAGZN+zHNQY8bPLJMkPaf1h2Zol55mJsfDWxPC3HSmnQU8MbHTW/LAAcdlhbyw45YqoPke5wZfnHJN27/ALO72OJJY/okOn7zDU+lvM1hVX4gfI7k6NvWRc9Q2dJ7An4tHgDWlPV7rSNl7trGoUKsa/dQAfHlf40i3Rk87uUqXm/ae3Id6Y5djBqxhXEOAjXgoPidfxrSi0fTxZNHXj4qh0z3bV5xeLyEKou51AvYAdSeQ/GnWtVJK4t2pPekCeCgfMsPwtUrBcxXAS393FXa9rdy1+mW1/nXSLZhcvfapIxpQgTZQDwcaL5MD7vncjyrmruXb71JlwyPxUHx/wBaVlpYZfvaD49uatbI5uRVdi9hqwIHA8VYXB/n1rLl0OAdaBxB+bcx3phtVseLrP8AeP2dxtcxDsH5Aaxn0+z+78Kth0xWUbgyqbrN37e3I9ePEKt9HFKLxmx7uzYkZTitmzcChPqkgHyI+BF+Vbx+j0pDvHY5p8vA8Uh+dTP3eB+dq94LYyYs/wBWkWN+cEpIt1yOAc6+BAIHG/GozV0lGP8AqWlzf5mjxFxY9dicty6yFsp/LNjuPkdqqcfh1jcosiyW4st8ubmFJ94D72l6fgldKzXc0tvsOduO7oVD2hpsDdW27+6s2LGYWSPhna+vXKOduug8aQr9MQUZ1Ti7cNnSdneeCvgpHzYjAb1P2nuT2Wn0uEueCOREW8rsbmlKbT3LYmF+rvHOA6bAK2Sh1P4xfccPNWm4m8LwyfRJ7qynLGW4qR9g/wCU+nSldL0IcPrqY8Tb/UP93adqspJyDyMnV6en6LYcBihIt+Y4/wAfKp0VUKiO+0Z/OKlLHqFSacVaKEIoQihC+E21NcJAFyhZ/v7vN2EZYe+3diU/iR0HE+grEp4jpOrx+xvhu6XeHQmZHini4n53LHcPiGRxKVznMWBcEhm6n7xBIa3lfjXsZI2vYYgbYWwzA3cLjDwWQ1xa7Wz6d6tZdtLirDGDvWsuIjUB18HQWDr4CxGtuNINoXUmNIcNrCcD0HNp7QdqvM4lwlz3jPrG0Kv2lsx4cpNmR9UkQ3Vx4HkeqnUU5TVbJ7gXDhm04EfNhyKpkiczPI5HYVYxbNMGGixseIUSZ7BBxGpFr31NhqLWsfim6pFRUvopIjq2z2eGHA3z7rhGY4xM12N/nuvuEwmI2nOxubXuzEsUjB5KCfgo/DWuSzUuioAAMdgFgXW2mw7T+iGskqn3/QfNy1jdXdSOBLRrYH3pDqz+vTw4CvMkVOlH8pKbM2buoeJ/RaYEdMNVufzP0Tfh8OqCyi34nzragp44G6rBbxKWe9zzcrrV6gouOxBWyqLu18vhbiT4DTTnpXQLrhKpNo41YFyIfrLgsxFzfjck8SeQ8a5NKI2a7uoIY0uNgkjbe8qoQzkuWNhpckjkBwHLoNfOs+KWqq3lsWAHULH53K57YogC7G6iYfegGRUdGRiFsHW3EX48qk+nq4GGTW1gLk2N9u48FxssUh1bWPEJ22Ht3MQHbMnC7a2/O3nVtLViYWdYOXJYtTLJXmEbsnyj+ykPc1uFaxJHgDa4t4047EXVIwwVrUFNeXQEWIuOhqL2NeNVwuF0Eg3CX9u7uJKjKUDoeKHiPFTxv86xZqCWmfy9ISCNnzMcD3ppsrZBqShYzvXuq+EOdbvCTo3ND0f8m/A8d7Rel2Vg1HYP3bDxHmPFZ9VSGE3GLfD5vVBBHmZVvbMwW/S5ArXe7VaXbhdKNFyAtH3y3h+hquGw4CvlGtv7NOAt+sbenHmK8ZofRv1rjU1GIv8A+xzPV4rYq6nkQI48/ALNZHJJZiSTqSTcnxJPGvaNaGgNaLALGJviUy7w7NZMHg5nuJSCh5HLq0V+d1XT4dKxdH1TZKyeJn23uN18A7tOPbvTk8RbDG855eY7Anz2e7zmaMZj9bHZXH3geDetviDyrErac6Nqg9n2O+FvVmP1TsEn1EdjmPl1o6MCARwOorZa4OAcMiqCLGxXqpLiKEIoQqzbmKyrlvx1Pl/r+RrI0rUarBE3N3h7+qZp2XOsdiwTbePOPxdwwVNVQsbKsYuS59LsefAdK3qKnGj6TEXdmbZlx2DwHas6aTl5cMtnAb/NNW0t1YcThovokqkxKVU3ur63Oa3uuTc38dRwtg0+l5qWpeKthGubneNgtvFsPDi/JSMljHJHLv8AdZ9jMI8TlJFKOOKn8fEeI0r10M0czA+Mgg7lkvY5h1XCxVtsi/0PF5/7IBCt+U2cZcvja97crXrPq7Csg1fvxv8A0WN78L5cclfFfkX3yw7b/LqLu/sV8XMETQDV3t7q/wATyHPyBq+vrmUcOu7PYN5+Zn2UIIDM/VHWtx3a3fSKNVVcsa8BzY8yTzvzNeRp6eSulNRUHDx4cAFrvc2FvJx/PdM4Fq3wABYJNeUlUkgEEroQDwPHXpXUL3QhVzd6diPsKF9T3vhw+fSpDJR2rNN8dplQSze84DMB7oJsSBw0HAH50kYhPWajsmjLfbG3ztCt1uTh1htSC/ZPK/aSyGOzdm51JPIEcuIJ9b8a3GNMTAI2gHaBh8y9Ei4hzruJXh5BIpZ3cz3UItuK8tfUW8tKmBqmwHN2/OpRJDsScfnqmHdbaYDxqsjOWW7hr9wgi1jzBBA9OV9cTSdK1jeVa3VsdmF7/pf1FrPUspcdW98NuxaushbCBiNEsR4hCD6HS16ajcXgHePFVuFr8PJMiNcAjnrUFNcJsbGjKjOAzWsD43A8rkEC/GxtQhSKEKq2xspZFayg3BDKRowPG4rJr6AuPLQ4PGOG33TMM1uY/JYbvluycI+dLmFzoeaN90n8D+YudjRGlBVs1JP3gz4jf6j4Eaul5I3b9p7vmxfJsM+0XEkbJ2xVRJGzZSSoC50voVIAJHEG/UGhkrNGMMcgOpclpAuLE3sdxGzYQgtNSdZpGttHmOHgmLd7cdYT2uKZWK6hAe4tubE2v5cPOsfSGn3TDkqUEXwvtPAAZePQm4KAMOvLs7FR7+7wLiZFSM3jjv3uTMeJHgBoDzueVq1NBaNfSxl8g5ztm4DzO3qStbUiVwDch3qLgzJs+bDzEMFkTMwIsSt7Otuo0Yea+NXzCLSUMsIIu02Bzx2HyPWoN1qd7XnIj9R59i3Td/Gh1ABuCMynqDrp+PrWDoqci8D8x8I6itCoaMHhXFbKWRQhfCaCbIWX+0/beSEqDZpiVHgg975WX96sjRcf1lcZ3fa3H/j69IV1U/kodQZnD19FkteyWQpmy9py4Z88LlTzHEMOjDmP5FqXqqSGpZqSi47x0HZ8urI5Xxu1mFPEW9uCxUYGMjCsORRnF+qMoLDyNvM15d2hq6kkvSOuDxAPWDgfmAWmKyCVtph3XS5t7aoxLR4fCx5IVa0cYABdzpmI5cdPMk8dNmhozStdUVLrvIxO4DZ86BxTnm5UiOMWbsG8/PdaluVu0sEYjGv2pX+83Ty5DwHU15sufpSqMjsGDZw3dJzP6LSa0U0WqMyncC2grfAAFgk1zxM4jRna9lBJtqdOg5nwrqEqbBwEmFlLys7owYkqM1nkcO4KhQwUNexGa+ZicmuaDSFIhNsMyuoZGDKeBUgg+RFTUVXMf6xIt7ExqR4m7i/4VMfao7VmO+eHOVlByrfKWtfKuaxJ14AcTyrOja1ukNY9IxzNr/oFc4k09h8F0lk5yYDOBFFmMbW0Y8ra31JFr8PCt/7Rr6uJzSGfNvgEfTnb+sGa0yEKi21ItxAvawuv+td5MD8u2B+eSNYnn3xVru0hMoZZM5kUtIAt8jZu6Cb6XB08j0rI0wGmJrSMQcMcxbHZjx903R31yb5jFasYyuBJv72tvC409bfOr6dmo1rdw+dijIb3KaGcKtyQoAuSdAAOvhUVJLW09npjJFlCgCMfVuV96QEmNwCLhUa5B0zE9AC0HO3KQCYcFiO0jV7WzAG3G3hfgfMVNRXehCoN5tjpLG4Zbows4/zDoR18jWLXwPgkFXBgRn6+R/VNQuD28k/I/P0WBbc2W2FmaJtbaq33lPut/PAg16uiq2VUIlbtzG47R82LJmiMTy0q8wO6OJxIU9sDAQGV2YtcW5Je4YHQgkag61lz6ZpaUlupzxgQAB/m3HMHHoTLKOWWx1ubv9kxRbPwOzlZz9bLGAx4M4ubAheCC5tc248ax31OkNJODBzWOwGYaduebsNncnBHBTAuOJHWezYqDam3ztK8PZBCAXg1JYuoJKk6DvJcAciF41q02jhoy02vcZO2CxwuP6TbqvklJaj6nmWttHSNnWO9MXst20Wj7Mm7QkFfFDe3w1Xyy0jpuE0tW2pZk7PpGfaO+6von8pEYzs8PZa0jAgEcDrWm1wcA4ZFVkWNl9rq4oe1pcsZ/W0/j8qQ0lNydOeOHr3K6Bt3rAd+9o9ti3APdj+rHmNW9c1x+6K09B03I0jSc3c7ty7setJ1smvKRsGCXq10oihCKEJ89mWxczHEML2PZxD9Y+8w+OUebV5f8RVhOrSR5nE+Q6zj2LT0fEMZXbMvM+XatmgwuSPIDY2PeFr3PMXFvjVtLTiCIMHXxK7I/XddZftjau0sJLkkne/2TlTJIvVe58RxHwNVPkljOOSvayN4wV3sLfuOYGHGqIywI7QXCN563Q+N7eI0q6OcOzVb4iMlZ7XxGJhyiNoGTIz9pJnJKgoOCC1xmGvBr8BUy1V3Xrd/Frh2lWdyHkYSgsFy5SiLcZScq5lbV9fHkJNwC4Va7TfL2c62ZVBBtr3WtYjqBx9asbuUHb1Sbw7JE6mRQGRhcj042pappjKQ5ps4ZfqrI5NXA5FZntbdQW+qUBr3vc2PQDiB8OfhVVNpWaN9qi5bllj07L/DtXZKRjm3jwK4x7CkmlDzRoqgAZI9LjLpwtYgWF+o6VdNpVjYy2nJLjtIyx3bb2PVxUGUhc68lrcE7bq7sBPdWy37zfjqdb/6UtHHLVES1BuNgPpl67FaSyIasaa+5JKka6xw3Z9e6CL5R42OtahwbxKXzK47x46KeIwg3BeG7Zio1lUpqLuQxFgwXIde9oapOIVi54TYTxyIrYiRkfMGjFwtgL/aLMDfS6kXBIt0iGhdJXfePeyDBrkFnlGiwpy00zHgg+duANcfI1ua61hcs7x+9WNnYXlaME91Ie7r0Fu8fifSkzO9x5qZELQMVou5mCxCQscU7Mzm4RzmKLbgSeZ5jlTcbXFtn43S7yNbmpR9p+7+eIuo78N3XxjPvD04/unrWdo2U0FaYHfY/Lp2f8T2qdUzlodcZj4fVZ9gdvyR4R4EkZCXDKRe+Ugh1B+zrla/7XWt+fR0UtW2d7QcCDfeLWNtuFx2JBlQ5sRYDbH9ejeuWw9rLhjI/Z9pI6lLP7mVrFiw4sSQNNBx1qdbRuqg1mtqtBvh91xlY5DPPFRhmEV3WuThw9162RtNVxSzygAR3YJEiqCQDlUAAAam9zyB46VyrpHupTBEbl2F3Emw2kk4noHgiKUCUPds3C3UpO7e1wmPEoUIsrlWUG4Ac6C/QNlPpVGkaMvoDFe5aAQdpLfUXCnTzWn1sgfP3W+bGmzJbp+B1/iPSsjRU2vBqn+HDq2eieqG2ddT601Ql3ezHCNGY8I0Zz8CfwHzrD0kDNURwN2/7jZNQkMY55+WX54dyxLNqSSSepOp+de2DQ0BoyCxbk4lea6uIoQvUaFiFUXYkADqSbAfGuOcGgudkMV0AnAL9A7nbKWFEQcIlAv1Y8T6m59a8NQk1dW+pf8AL5DqHktyUCKIRj5+pTRW+k0u777FbFQWWTKVN8rNZH6Buhvwb+NVyNLm2BU43BpuVkOJwzqWRrq6nVW1IPL/AO7kHxrOILDzgnb6wwKlbL21LCAAS0YOsd7W65bhgPQEXscpIBFzJSzDYqnMDsU/7Oti1WfDSBpEy6SKO0WyuoDa5WGpIAygsoJY2NONcHC4SzmlpxXNcbJhnsoMaqFBQ3e5tZi45iwvnuGdkYAtdVPVxWuy5i4LQMPvGBtRrqcjfdN9DbmL2varQ4HNQLdy9zzQPbto2jPVgQPLMONddGH4YH5xXA63BR1bBoxNy/TTMPLhx86iyBsf2gBBk1szdSjJI0ZbSCEWA7pLte1sq24kmwAFySAAamXAcUAE8FV4iRrCPI6R2urfVOoYmwZx2maVw9gyBSAWAU3CsaS65upgWU2TZQde2xIjiVFa5IViEYtcEsCqpqRlINxY90gAcyzXUm7f3tLMyYQNGuqtO5YyMOYDMSyLzsDfh7trUtJPsar2RbSlKMXu2bTXXT1Pr8aWdutimG7017g7HE+IWTtguTvZVk+scAjiAbiO9r343t53wRuvcqmZ4tYLXKdSqrtt4fMl7e7+B41k6Xg14uUGbfD5imaZ9nap2r867wbO+j4iWLkrd39k6r8jbzBr01BU/U07JdpGPSMD3rKnj5OQt+WVfTaqRQhFCF+gdyto9rHG/wCkjBP7Vrn4HNXiKNv09bJBsxHZiO5bch5SJr01VuJVZx7UsZlw01uLMqfMA/IGsiiby2lb7G3PYLeKvnOrTdPn7LG69ksdFCEUITBuJg+1xsd+EYMh/d0H94qfSsjTk/JUTrZus3tz7gU3RM1phwx+da37ZEWWMeOv8PlasrRcWpTA78fnUnah13ngptaKoXPEQLIrI6hlYFWUi4IOhBHShCx/e7YEOFkIjlUga9kbiRAeFtO8vHW9/wBrU0jLFqnmnqTccmtmEtXAay8/Q+l/zqrEi5UzYHBW27+PaKUFSyNqVe3DhcMODKdLjn4EA11riznBBbrCxWrYLFRY6DO4CMhKsbjuMAGJBIsVIytqLEEZhxFPseHtuEm5pabKhwBtIqRsF7EsSApXQmNs+UrcRlc4uTrooLWDUawGJXLJpxOOvZVjzZrWzkAHUeBOnGxAPCqm1THODRtUjGQLqDsfbsUoIg+jy87YeZGPmVOW3xphQXvEyxzP9bfsyhRQ11tJ3xIDws+W1j0z2OprhQF43dVHJdmdnWxCyAhkDLZWYFQC7KLFgLCxUEnOzAsulJG+G8ZnsRrHcdmn4O/VjxA+yPG9IzS651Rkmoo9UaxzSZIxAAPzP4AfnVYFyplScLGhYC4Tq7hrD4An4VwNLjYldJDRktj3U3eiwseZSXdwC0hFiRxAAPujwp+KMMGCTe8uOKvqtUF5kS4IPAi1RewPaWnI4LoNjcLEPapgMssUtuIaNvNTcfi3wpb8NykNkgdm038j4I0i3FrxtHukWvTLNRQhFCFrXsoxl8Oo/RysvoSG/wA5rx+lRyWk2v8A5rf8fALXpDrU5buv6rUa1VSse9rE144h96Ut8Fb/AMqzfw+Naqlk4eLr+Ssr8I2jj5LNa9aspMOA2HG+FZ2kQTNrGpdRZRfRhfi3jwsDzNY9TpGSOqbG1hLB9x1Tt3YbO/FOR0zXRFxIvsx+ZperYSae/ZZB3p36BEHqWJ/Ba8r+KJOZGwcT2WA8StTRjcXO6Ft0SWAHQAU5GwMYGjYLKLjc3XqpriKELN/abK4IVnw7IdVW1po76XHeuVJHEC3IiwvS897bFfDa+1Z7iHvYEqdeB0+NKMGZsVe4r0Y9RbTXQhr28h5VzWtf0XQLlO25EmeQwtcrOjxyL1XIxzeBHu3/AF/KraRxuQoVLRa6sMXD9GRsHEY0kkJcAZVZstipQcWV2KLY3yMXUEi1mZI9dhYdqWabG664/APGSI8RIcrr2dyCS6Byx1vfvmOO4t3jYjjdVtAxl+TNje4O7qFgVMzE5pi3ZwBiVxJHGrmRmzIAM40sxHInXQfCm4g8A6+d+1VutsXqN0/rXaoMmZSVIzBgUUDTmTYLa2pFqtUUsbegESTOiLEHCRTdmAFVbsyISuhbUqx/9YAGwFUykhhIVkQBcLrPMWtyGOvKxNh/pWfG7AhOvG1R3IBFsgN+VyasGIN7qvbgp+zcQUlVg4U399486p45chPy9RRGbHYh4uNq3PZ0uaKNg4kuintBYZ9B3rDTXjpWiMkkVJrqEUIWYe1zCgwM33JUf/qGU/4qzdGnk9Kvb/MD4B3kraoa1MDuPssjr1qyVO2NglmlVHdUTi7EgWUcbX+0eA878AaWrJzBCXtaXHYACcerZvVsUYe8AmwXXeDBJFMREytG3eXKwa36pN+Xjyt41To6pknhBlaQ4YG4Ivx6/FSqI2sfZpuE3eyqfSdehRh6hx/lFYf4lbquikHEdlj5p3RxuHN6FsvbinOVauapWL+1ZtcOP+Ifh2X8aU/DI/en+n/cjSR+wdPkkGvVLMRahCKELS/ZOn1UnjMB/dT+NeQ/EONXE3gO9y19H/unnj5LYK1FSvhNCF9oQs79qOHfuuexyaAEWWa/Mat3052UX8NL0tUAkbFfCQDtWdYg8NW48cvD5UqwfLq9y9ItmU+P3culvjXCeafW6k3MLWfZtgUXDtKB3pHYZiBfKpy5b9AQfW9OUzQGApWdxL03UwqUn7PCtic8jIyBnMS/dDmSXOwvbMbEg62XIe6SbiFPxG3IxNIC3cjiDsR4My205klT6ChCX5MSRi1QXY5kZiBmPZp9Yug1uxyGwB71zoGOXhQnXAYTLAkbgHuAODYhmI75PW5JJPO5rqFh+2IBG7RreySMmtvssw58eFZlgHuCfvdgKgsDmX3vQD8fyoFrFc2qfs6IvKgDKrXBBmKhL/rX0Pla55a12MXdhZDzhjdbrgkZY1DlSwADFRZb87DkPCtEZJErtXUIoQkL2px3ws/7CN8JFP5VlMOrpeM7x5OCveL0rvm0LEa9gsdFCEUITv7Kz9bMOqp8i38a8z+Jh+VGeJ8Fo6O+53QFq3bVmcsU7qrL/asvew58JP8A4q0Pwyf3o/p/3JTSQ+zr8khV6lZiKEL3HEWDEC+VczeC5lW/xYfGoue1pAO02HTYnwBXQCb22LSfZO/1UnhMD/dT+FeS/EOFXE7gO5y1dH/unjj5LX61FUs/9rW12w/0Ix/2qTnEKLkBhGhRlJ5BhLlPgTRa6XqZ+RaDxXXYO/Rx+Ojhw4ywCIyuzDvswCAoNbKFZrE6klTawF2FJkzXv1W7BdXu92xFxMJIjiaVQcjyMyZRxPeXvW55eB51CRgcMQmWOLSsYmh4j3sptnz3XzUjiOhtWf8AabXHUnPuC5oeBAFxrpqfU8bnpQdxXGnaE67kb2DDXjlJMDEsGAuY2PHQalT4ag9b6WwTanNeoTRa3OaqTfP2nYlpsRBhzF9HICKxjcOVaNc2pcWNyw93h8a1oYWSx61zikXvLHW3JPw+8uJQ3VlB1GgPMEH7XQketTbQsH8Tu0eig6pcdg7PdfTt6c3JK68e6dfPWunRsbs3O7vRcFa9uQHf6qVs3ebEQypKhTOhuLqSOBWx73CxqTNGRB2trO7R6KDq+QjVsOz3WjYH2kyPg7lV+klmW6rljUX0bVjc25deOlZ9Y9sLyxuJHonKZplYHnJJMr5je5PEk8bseJ8eOvW9ZgviTmU8bZBcolBJsFPrb1GmlScSBmotFynf2cbGWVzI/Yuq/YZmaRG5HLoAD1N+GhGtMQMBxwVMzjlitSptLqPhsWHZwuoQ5Sf1uY9NKEKRQhIftTkthZ/2EX4yKPzrKYNbS8Y3DycVe82pXfNoWO7K2XLiWKRAMwGaxZV0uBpci/EV6eqq4qVofKbAm2ROPUsyKJ0ps1eP6Pk7XsguaS9sqEP81JHnrpzqX1MXJcqTZu83HcbHo37FHk3a2oBjwx8F22jsTEQANNEyKdL6EX8SpIHrVdPX01QdWJ4J3ZHsNlKSCSMXe2yZ/ZWPrpv2V/Fv4Vi/iY/lR9J8E5o77ndC1XsqyeSKe1lnftYhtHEekhX4qf8Axp78Pc2plZw8DbzSukMY2nj5Jc3a3ZGNiJWTs3RyG7pfMpClTbMLEd4eNaektKuoZQHN1g4XGNrEXvsN9iWp6UTtwNiD0phTczBQ37aZmIBYguqaDUmw71h51kO05XzfuYwAcMicTxOHcmxQwM+93fb3Xn6ds3K2Gw4s0w7EOqNxbRbu+pGa3Wu/T6U1hU1BwYdaxIyGdgMMuhHKUtjFHm7DLzKj+yuc3xCHTRGA8RmB/KrfxRHzY5BxHgR5qGjHYuaeC1/bTynCzHDm0xhcxGwNnyHJoQQdbcada/WYHDaLqJFjZYdvZvc2OjgeWNUkhzd9ScjK4QtdW1jN1XiWHG5HGp4jFZcsragcmcHA9V911E3X3k+hdpPFGZJ2hZYcxsgVrHObXLsWVbJ3bDndu703UKV8cOGbibHgv0TLGGBVgCDoQRcHzFcWssl9oGyxBMHyYaNH0jjQ2JA1LsuQC9yBodLqBzNJzttiO5MwuvglTUG4JIJ+Z42HlVGBwKtXk248Dx05ADSu8EX2qm2hgpDIW7OQh3CoRG1nayiykCzG+lhzreoHxinaCQM9vErMqYpXyuLWk23Dh3LicBIM94pB2dhJ9W/cJNhn07pJ01tTnKxfzDtS/wBPUG3MdjlgcejeuibOlLKohlLMudV7J7suveUZbldDqNNDUhNF/MO1QNPPYu1DYYZHA7ulfFwz5Q/ZyZGbKrZGylvug2sW8ONS5eL+Ydq4aOpuW8m64xtY3tv6FaYOBkBWVGUq2qOpUgHqpAIPA+Vedr3A1Di3bbwC1aMFsLQ75iVJ1Og8r9bC49aSwGJTWJwUrBYYSMqMwRGbLndSQrHhc9Lka8r34V1gJO7wXHEAfLrb9iYDsYlVkiWS1mMS5VJ6gWFr8bcq0GiwSZN1D25tgpkWOxJvz5hsoHkW4+CnzqS4ouDnLD6PASLHvS+RPaP45m0Fv1uFqEJhwzKVGQ3Ud0W4aacefShCzb2u4oCBl+/IiD90Zj/hrN0cOU0q938oPgG+atqTq0oG8+6zzZ8EhwczQhiWlRJMoJPZ5WNrDXKW49bDlW3PJEKyNspAAaS2+WtcDtAy6SkWNdyLi3fY9FvVOO5uzFwWGfEzjK7LmNxqsY4Lb7xOtvFRxFeb0vVOrqltNAbgG3Au39A39JyK0aSIQRmR+B8AqbAb1TYqfspgpgmzIY8o7q5WNw3G4tck9Da1ac+h4aSDlYr8oyxvfM3GFsrHLxul46t8smo77Ts3KX7J4j9e/Xsx6gOT+Iqj8TuuYmD+8fAKWjRg53R5rZvowpjkGruuVnntUwl8PKbao6v8SL/JjSGj3cjpUt/muO0a3ip1I1qa+63osy2K0z58PAGLTZb5Wy6JmOp6am9zXpKwQM1aicizL5i/3W78MFnQ65uxmZt3Jq2du0uz43xOKZXshXs14HP3SLm2YkEi1hxPGsGo0o/SMjaamBGN9Y54Y3tsAOKejpRTtMkm7Lp8VYbJ3ZwUJGLWVnjXvqWZcq21BNgCSOh5+NKVWla+YGkLAHHA2Bue+1j4cFbFSwM/NDrgY8Es7l7RA2hm4LMZF8sxzKPiAPWtvTNMXaP1drLHswPcSUnRyAVF99+/FbxsmXNEPDu/Dh8rVn6Ll5Smbww7PayaqG2eVie/30Ptp0hw+JgxCtZh9V2ZJsS2USMSCDm7oBJOtqfaDsOCyqwwX5453Z3pa9m6x/SY+1VmhgLSy5Qe6I42kDSELbIGGXJpckDmVaROCI2a02u4YWvwH6jG61XZntFYYLF4qcDtBPkghFho0SNGl+JtZ2ZugYgWso4r2VDXRmQ5Jv2jjInRIjLGmInQiIGzNcqe8qXzELqemmpFcIumQVmu8O6cuFJKBpI0iDNKQFVTdrga30GXrz1pGSAjLLammTXzS5LFYcCNBlvpmJ4HxvVdyDj8CssDl8KaMKtoNl63/rx1/wD7LTURuxvzanaAWbUf0HwK9Y73Nuf8WH/vPVmwp6LOk6Hf6QrTZ3+89n/+3x/4Zq6Mwlpf7FN/iHxCX8L/ALqwf/Pr/heubE9J/bpf8P0XPfpR/SOKudSUt5iGK/5UrObPPf2LzcQu1cMFsLETlkjj75i7YKxylgctihPdN7jW4HHW+lRbC4no7wpOkaB8wWqbr7ujCZyjuVlCkxvY5WF72It1trc6DWnY4wzJKveXZqRvJtEwRqV1ZnA9Bdj+FvWrFBIEmJLPlDd0DLfmbXGl+F2zG/DvE8q6uK62ViS/1Kr3X94rxcDS1+Kx2sL8hfmSa4up3RFjQAaKo+QqLnBrS45BdAubLE/arj80sUd+AaVh4sbD8G+NLfhuMuEtQ7+I28z4hGkXWLYxsHsoOx548DGkpndZ5VzGEIHUob5M4utiR3veB18731kcmkJHRCMGNptrE6pvttgej7SMOyuJzYGh+sdYjK1xbZfLxVdtzeifFgJJlWMEEogOvibm5tyGgpyi0TT0ZLo7l28+ww8VVNVSTYOwHBd/peFhgkWJMQs8iWEkqr7jcQtm7oZdM1joaq5Grmna6QsMbTk0nMb7jEg7LjFSD4msIaDrEZm2R3Y7d6dPZRhLQBv0kpPoMq/5TWPph3K6RZHuA8bnuTdGNWAu339FqtaqqSzvjgO1jdP0kbL62Iv8x8Kw69xgq45xwPYce5NRDXjcz5isN3cx/wBGxMcjXAUsGGvNWU3HgT8q9VpGm+ppnRN22t1EFZVPJycgcdi4bT2tNiWzTOWPIfZW/JV4Dp1PjVlNRw0rdWJtvE9J+BRkmfKbvKt9i7k4iezMvYp95x3j5Jx+NvWs+s07TU/Nadd24ZdZy7Lq+GhkkxIsOOfYpO+uyhhZIZYWvlCITcEiSMDIWtzZVv8AunrVOhqw1Ub4phncjcWuOIHQT3hTrIeSc1zOHaMu23cta3R2msqK6+7KoYeBtqPMaj0rE0frUtU+mf8ACPUYp+a0kYkCQPavuvMskmOZxIjFEyi6GNbhUF8wB1PE2OvkK3gSCsathLm64OXC/kSsrlkKaq5COqoQ5uthYoxC6HLw1uw10qRO1UxNJ/LceOB7QfG1lNw+0c6ucwy6sqXvYsoDXH3tALcuXGupWVrmNbHx7/Sy0/2NbLeSeXFvmYKnZCRjfPISuYgnU5AgW/AZso4EDhWhSB7iZX7cuha2yg6EXFcTqQ9/JsHCZB2QkxUseXj/AGa2yhtdFta4AFyR5ml5nMbnmromudkl7DD6jZX/ADx/7qeNciILG2+YrWoRYVH9B8CvWO9zbn/Fh/7z1ZsKeizpOh3+kK02d/vPZ/8A7fH/AIZq6Mwlpf7FN/iHxCX8L/urB/8APr/heubE9J/bpf8AD9Fc4/asWG2pjTiIhLFJ2aNoGyjsoT7p0YHnz0Fr1UZGtlIIXmAxxYCFo2zhH2SdiQYwoCFTcZbaWPS1MjglypNdQkvflmeaGJfsguT0uba/D5ihCVMMpaRQg7vBBa9x963MngB0152rq4tF3c2W8KkvYE8hqfNj18BoNeJN64uqVtrEZY7fe/Dn/PjWXpafUh1Bm7Dq2+nWmKZl3X3LBSp2jtA2vkd/hEunpdR8WrYuNGaOxzaP8x9z2BI/2mo4E9w+dqsNv7sYtMQ08arMC+YWANhwCsh+yBZdL6DlSdDpajkpxC8llhbE9pDhtvjsx3q2elmbIXtF8fgt3Kr3n+iCR1w6OrK2U2IMZIPesD3gBqBrbwtT+jPrTE11Q4EEXy51tlyMO6/FUVPI6xEYOHYvW0cWP6PwyMAZM0jKxGqxBiLA8bFr25WU1GnhP7Qle02bYAjYXEDvA8V2R4+naDnj2LXdw9ndlDChGqRgn9ojvfMtXn6d31OkJJtlzbwHctFzeTgaz5vTfW2lVB2xDmjv019OB/j6Vm6Uh14Lj+HH19VfTus9fn/fLAmDGSW0DHtVP7Rufgwb5Vs6IqBUUbb5jmnq9rJCrj5OY2249vumfZu1cFBh0xZhAmkJBCi57Qe9lubIvA6W0YVh1FJXz1DqTXOo2xxwGqcr2xcdm3EJ6OWBkYl1cT4+S5DbWI2hBPkdcMIyhDZyoKkPmVpLaHgbi3Q8b1Z9DTaOni12mQuBwtcgi1iG9oxvvGSjy8lQx1jq24911Qbs7OM0s+HzKVaJiXFyoZSpR7kA6MbeILda1tJVQhijqLEEOGG2xuCNuzHpASlNFrudHfMdVxke1MHsw21YnDsdQe0i1v8AtKOX63jdqy/xDSuY5tXHmLA+R8j1BNaPlBBid1efqnrf3ZkOLwZklkmRYxmIizvfUaNCLq+oGpHd43HGr4JxNEJG/OCjNFmw9yw5onyE5WIBFzYhQCwAUn3cxvl8TwFMh4WF9M7WJAIaL4nxUTZW70+L7RorZVKqwZh77CTLYKAxKqGJPLKdTwquWVsTdZ2Sfp4DIAB55YXzvnbdluWt7L9pEfdjgEfZxpoqgMCqKhJZlKiMG5UXUd4EWNLySyMIwFr2zx9FpNa118cU1be3xhiw5kgeOSQ5QqhgwUnm+XgBr0ubDnVz5mtHHcuNjJNllTuWJZ2LMxuzHiW5k1mOcXG5T7WhosFcYfHR5NnR5gHjxuZgTayl0bN+zbnwFjTsDgWAbvVMUjmsE+sQLsNuOBRtDaEQXbI7WO7yQ5BnW7WmcnLrrYa6VdsKcilYXUvOGAdfHLmhW8OLji2js9pHRF/o+PvOwUe7NzJtXdoVExH0cw/+w+SX8Li4/wCisKM6XTHKzDMO6LNq2ug1Gp6iubE2+eP62V2sLFlsxnhgve8+LSXGTyIcyM4ynrljRCR1F1NjzFjWfOQ6QkLEhFmC6n7k7xPhZREczQSE3UAsUaxOZFUEkH7QA8et7oJ9Uc44KuaK+IzTVvRvXaK+FErMCbqI2jJOllBkQDnmtxOUD7WspqlpAEbxiemw6FSyM46wSvs/bsuLEkjJmQWDSMpS6kkC40OgALrl5tYm2vTVCJ4jeb34fM0cnrAuatE2HsSOAZh35G1Mh5+A6DwpxUq2JoJshZj7UN4ckRRT3pbovhH9s+t7fveFZWj4/r64zH7GZdOzvx7Arql/Iw6gzd8PokNNlyxYEzoSGdlz5T3lh4qTbUBmsfILyvWyauKWuEDsgDa+Rft6wMOm+2yTET2Qa42/6fc+S9bI30xMFgzdsn3ZOPo/H43qNXoKlnxaNQ7xl2Zdll2KtlZmbjj6/qmiDH7P2kcskeSa32u61gLmzr7wAubHx0rDkp9I6LGtG67OGIx3tOV+HanWyU9Tg4WPf2pV2dGMZj0CraIEZV+7DH7o162F/FzW9UONDQOLjzyMTve7b1bOASMYE04Ay8h871vOxIbIT1PyH+t6xtEQ6kJfv8B8KeqXXdZWNaqXXx1BBB4HSuOaHAg5FdBtism9qWxiY+0A70JN/FDa5/wt4C9ZehZTS1bqZ+TsukZdo77KysZykQkGzw9kj7vxCfNhWbL2hzRMeCyqDa/gy3U/u1v17nQWqmi+rg4b2nzacR1pGAB94jty6fcYKNtfZ8+HtHNoASVXOGF+ZAB0v1IBq6kqaeovJDiTa5sQei5GPeoSxyR81/imHc/dieT6x2aGElWIGjSZTdfJb63PoOBGRpbS0EfMYA94uN4bfA9J4dp2FukpZHc4mw7zbyUXeWNI8QcTg5AQsgL5eEch19UbUXGl8w6CrtHOkkpxTVjSCRhf+Jvk4dtrHeoVAa2TlIjkew+h9lqO528STxCQe62ki8cjjj6fiCDXn26+jKowyfYdvDY7yPstC4qIw9ufzD0VT7U9g4nEozRiMYbDwyzWOvaSBCRZANTa63JFs541vNON9izp4jIAL2xVR7M92ZDhJ548yGQxrERlBZY+0zstxl73aMBewzIDwquqhEzNW1918r9Sjo8vY3Wft8PgRjthtG8s8KyCYm/Zd4u3Z3tnIIXUXAdrmxvdjYVmx8qSIpGXG+1gOjf1eAWk4tA1mnFNWx9mYfaODWSOfEBJVOZSysVbgysGQ6g8+ejA6g08KGEEOAxVAqHEKOvs0W+uJe3gig+pN9fSu/StU/qHJi2Ru3hsFd0U5rWLuSzel+F+gtV7ImtyVTpCc1m2/mzS2IkniBMbAs50spAXNrfUcG+PK1QmiIOsOlSjkBwS1hsLLM6oMzPbIoJOiqCQgvwUAGy6Aa1VYuNlZgMVqu42DTDwdhMtzN3yGAKksqqUI1HAW8fPSmmRWb4pd0l3LvjvZ5hX1jMsPgjZgfRw1vIWqp0DDsVomeNqi/7FYTC/XTYiUKvNpBGBy95Ap18DUfpo8iF0zvKg7w4PCzBVhBZQxLNnMmZcrKQO0Ygi7XuTy0rj4NVh5FoB7FFslzzjguuxt2GbKojywqwYOxZWZCB9XkH2eHGw04X71KQ00rnh8vZn1/O22CtfI0CzVoCrYWHAaVqJZUm8210hjcs1lUXc9B0HUnp6c6x9ITvleKSHFzsD6eZ3BMwtDRyr8gsQtLtPFs1iO6zADXKig5VHK5JA82Jrd/K0VSNbxA6Scz1DHoFkhzqqUn4AFXYfETYSUOysrWyssikB1tYqwPFSNPh0puSKCsi1GkEZgtIwO8WyN1S1z4XaxFjx28F72rgkAE0FzA5sAdTG/Ext5cQeYqNLO8kwzfe3scP5h5jYV2Rgtrs+09x3eigwzMhupsbMt/BlKn4gkX8abexrxZw3HsNx3hVAkYhaJ7LNjnK0xGshyJ+yDqfIt/gryunpzNOylZsxPScuwY9a1KFmqwyHb4LYYkCgAcALU9GwMaGjIYKBNzdeqmuIoQqfeHAh1JIBBGVgeYOmv4eorG0rC4as7Mx8B6imadwN2Ffn3bmzDhcQ0ZvZTmU3sSn2Tfryv1Br1FFVNq6cSDbgeB2j5sWVNEYnlvyybd3tk4GKL6Y751v3Q4Hcb7pUe/IOvA6EAca8/pCs0hNN9GxtjtttG+5yb+hOxP08NOxnLE3HHZ6n4Fxx+3X2lmw8LdiSbqrNbtltqrEDRhxC3sRcHherINHs0XaeUa+8gfYd4G0bCcxhbNRkqDVXjbh5qZu9uiYIsQ2KZbPEyFQbhV94sTpqLAi3C3HovX6ZFRLE2mBu1wNztOVrbjfHerYKMxtcZNoslrY+Pm2dKjkZo5VVjb3ZEOoZSbd4X52I4G162qunh0lE5gNnNJHFp3Hgew5jJJRSPpnAnI944LaN39txyxrZg8Tjut05EEculjwrzdJVPpHmmqRa3d7bj5ZacjGyt5SP57phijCqFUAKAAABYADgAOlb4Sa90IWe+zmKTD47aOGKMsfamZO6Qved7WPA3Tsx+4a4LZBVsDg518sx2Y960KuqxK+8W0SZOxW+lrm2nC5PjYcvA1dGGgXJ6lU8uvYKuitoevDnZQdPO7anrcGpuB6/M5diiLdXkPVeS4DEgBbhXNhr7qanqQLC5rgYNm+3d7ILzt3XX3GTd06XBNmA+y/Uef5npUmgdG31C44+iY92domaLvashyk9eh8/4GqJAA6wVsZJbis63tTENi2TFNmA/sBlZI2FgTa9x3b96xJ0vw/s4KagiMQmRVZ8saZpRcAPIb90aHLZiAVWwDStobai4tpTgNLeHShdVdtbaixKdQCBck8FHU1mV1dyf5UWLz1299w+FiGHW5zslh29m8L46URQhjHmsg5yP94+HQHhqT4aWi9HNoYzNOeeRcn+UbunedpwHFOpqDO4MZls4/Ni8bN24dnl4o40eTMRK7X4qSMq8O6NdTxJPK1SqdHt0kGyvcQ212gW243OeJ3bBxuuRzmnJaACdvoraP2jE6SYYEc7SfkU/Os934YAxjlIPR5gpgaSP8Te/wBl0/2rwEiuj4ZkEgs5VE1twN1N7g6g20qP7H0jE9r2Shxblcu8xbHbjiu/V07gQ5tr8B5JO2fs4z4gQxEkMxAYixyAnvEcu7rbrpXoqiqFPTmaUYgZcdw68O9Z8cfKP1G/BvX6A3Z2asaKFFlQBVHkLfhp6mvJ6MjdLI6pkzJPacz5dq1pyGtEbVe1tpVFCEUIXl0BBB4HSovaHtLXZFdBsbhZr7RN2TMhKi8sdyn6ynivry8R41j0FQdHVRikPMd8DvI+wV9RHy8es3MfLLJkxLCNo/sswax5MtxcdDYkHw8hb2JiaZBJtAI6Qdh6xccetZAcdUt2LkDbUcRqDVhF8Copx3bwuK2hpPNIcMhGa5tnI+zcanxJvbz4eb0jLSaOxhY0SnL+7x4cBt6Fo07JajB7jqjv4KRvXvHC7phUjWSFSFcjiD7toiOBXrwPDhxq0XoydjHVLnlryLjx52++7ZnnlOqqWOcIwLgfMOj2UAYibZGJaO/aRNZsp0DrwBH3XFrenS1N8nBpmlEltVwwvuO7iDn73VOs+jl1cx4+61LdjeiOZA0bZk5qdGQ9CP5B5GsJstRo1/Izi7dnsdo4bOCftHUN12HH5mmqGZXF1NxW3DMyVusw3CVc0tNiulqtUUUIVZtvZzTqoVwtjc6cRYj46/OpNeW3tmoubrZpRSbusSCoEYQX0uwy3/AU0NVxs03xuUviBc7l9ZhmOo/sdPgn8DXQ096C4dy64TAnEMyglG7JW1GhN+fgb3BFVOkAtbEG/wA71NrCb3wIsneFLDUDMQM1uZpYBXqPtLZkWIXLKiuBqpIBKm4IKnkwIBBHQV1CUJNwOzfNFMeyLxs8cveuM4Mn1nHVQtrg6pqddOEgC5QBdXu3N4o4UZi4VRxc/go4k/yKx5q+Sd/I0guTt9PU4JpsLWDXlNgsa3k3llxziGFW7MmyoNWkPVvxtwHE+Gxo/RkVAwzTEF2ZJyHR5nM5DijUVLpzqMGG7epWCgbZmSZo4583dkdXuYr/AGByDH7x0Pu6cWXmkZpXWhDyy2IBFtbjvI4bM8chYxppbPIB345cPfqw22u3NhxbRj+k4Rh2nMcM9h7rD7Ljr5X0sQjRaQm0bJ9NVDm+HEb2/M7hXzQMqW8pFn4+6zuaJkYqwKspsVIsQfEV7Bj2vaHNNwVkEEGxXg1JcWrezfdoxp2ji0stuI9xOIB8TxPoOIrxulao11SKeI81p7TtPQMh7rXpYuRj5R2Z8PdalFGFAA4CtSONsbAxuQVTiSble6muIoQihCKEKJtHCdov6w4fwpKupBUR2H3DL061bFJqHgsW9oO7JjZsREvdJ+tX7rfet0J49DrzNrNCaSLv+lm+4YC+238PSNnDDZjVW09vzWZbfVLWwsLBLIEnkaIEizCxU/qm/uk8m1HUc6166WoijL4Gh1hljfp49GB3FKQtje6zzb53dKb9794PooXB4TuFQAxUe6NCFXqxuCT48ydPPaJ0b9WTV1WIN7X27LngMgPIY6FXUckOSiwt8suuIjweCkhlxGHyyuga6XKrIoXP9XmsLEixA+Fr1XG6tro5IoJbtabY4EtN7c61zgMb9664QwOa57cSNmV9uCrZMcNp4+NVivCqkMH45PtMbHungFsbg26kU62nOiqB5c/nk3Ft+wY5jabjEXVJf9VOABgN+7f6KNtPYr4PEH6HNmdRmKAjtFU62K8JBzsBfhcc6vpq6Otpx9XHZpwv/CT0/wAJ+A7FCSB0Mn5Tsd23s2/MFfbu+0RbgT/VPw7RblT+0NSPmPKs+p0DPTu5Sjdfht9D196YirmPGrKPT2WjbP3gV1DXDqeDoQQfnS0elnxu1KlhB7O4/OCuNOHDWjOCtYcWj+6w8uB+FacNXDL9jh59maodE9uYXemVWomP2bHNl7Rb5TccvOi5tZcsDmof+zsPfuuj2sPu2+70/kcKlruve+yy5qNtaytI4QoAA4DKPLpUAAFJfJZlX3iB5moSTRxi73AdKk1rnZBV+L20igka24k90D1NZkul4wdWIFx7PfuV7aY5uNln+8ntGjF1jPbN+rpGPX7XpfzFTi0VW1p1qk6jd23s2dePBQfVww4Ri5+bfRId8VtKbVs2UXJPdjjXr4D4k252rctSaMhwFr9bnHz8BwSP5tS/H2HztTDutg8JPDPBC7iYrbtW7rMumqgHSO+hTiRa/HTI0nPWQTRzygFgP2jEA7idrrZHIHLi3SshexzGHnb/AE4cO1JWMwbwO8TjKy6MOR5jzHAj0r0sM0c8bZWG4OI+bDsKzXMdG4tOalbD2zJhZM8Z46Mh4OOh8eh4j4g0VtDFVx6knUdoPzMbVZDM6J2s39U3b27WwkkMM3ZB53XMga4yi5F5LHvKDewOhseV68/oqjrY5nw69o2mxttP92+RIzOY6bJ+qmhcxr9W7jl77x4qv3C3ZMzieQfVKe4D9thz8VB+J05GnNN6T5JvIRfec+APme4dSpo6bWOu7Id/stv2Zg+zW5948fDwpTR9HyDLu+493D1TE0mueCm1oKlFCEUIRQhFCEUIVZtfZwkBIFzazDqPL8udZOkKEyfmxfcO/wBwmIZbc12SxHfLdQ4ZjJELwniOOQnkf1eh5cDyvq6I0sKkclLg8f5vfeOscE6ql5PnN+3wUDdvHxjFQviiSqDKrEXyke4W5kL11tZeQ0Z0jTSGleymFi7E8b524nvx2lV08jRK10mQ+DsUv2g7QaXFlPsxAKnjmAYsPO4HkBS+gKZsVIHbXG54WJFurxJU66QvltsH6po2JhU2ZhO0mKpLLa5a5sxByoba2XUtb9bwrDrZZNKVfJxAljd20bTjhc5Dq4p6FjaWLWfgT8t1betJe29lT4ciWaVe1ds65GzMeZe4sAL2t58BavS0VXBUAxQsOo0WNxYDZq22nf7rOmikj5zzid3irjaOzxjr4rNHBCkSdrLlJLy2Beyi2YgkLfqLa8s6nqTQWpbF7y46rb5NvYYnK9r9GOCvkj5f83AADE7zt9FU4HBzKS+BmaSxAYRhkcX0BaM+8vj3gOdqfnngcAytjDd2tYt6nDI8MDuuqGMeMYXX6MD2fqrPC7+4mKwmRJARcFgY2I63GhHktIy/h2kluYnFvRzgO3HvVzdISs+8X7vnYr7B+02PTMkyfskMPxH4UmdAVkf7qYdrh3YhXivid9zPAq0j9pmH/TSDzjJ/AGo/QaXbk4Hrb5hS+ppD+hX1/aZh/wBM58oj+aij6HTBzI7W+S59RSfAVX4v2nx/ZE7/APSo/wAV/lUxoXSEn7yUDrPkAFw1sDftb4KhxPtBnkOWCJVJ85W9ALfgaYj/AA3Tx8+d5PY0efiqnaRkdgxo8VV4rCY7EkduzAHh27rEvohI+S09FNo+lB5AA2/kBce0X7yqXMqJfv7zYdnsuH9Eth8bDDMFa8kV7aqysy9QLjiOHI1b9Y2popJoSRg7gQQD+qhyRjmax+8dGKZdr7CbCM2JwgzwOjLJED9hhqVOt059VtzF7YtJpBtY0U1Xg8EFruI38dm48Dm7LTmE8pFi05jh6eHQkbB4lonWSNrOpup8f4Hhboa9TNEyVhjeLg5rMY4tIc3MJ/xuFTa2GE0YC4mMZSPHjlJ+6eKnlfzryMMsmh6kwyYxOxv59IycPZar2Nq49duDh8t6fqkTG4F4SFkGVuOW4JH7QB08jXq4aiOYa0ZuN+Nj0b1lvjcw2dmrzdPdp8YweTMIVsCSTdsumVTyUcCeXAa8MzSmlGUbdSO2ucei+0+PHM8WaamMxu77R38Atv2JstY1U5QoAAVQLAAcNPwH8jFoKJ1+Xmxcccc+k8fDpyemkFtRuSt62EsihCKEIoQihCKEIoQihCq9q7LEgJABvxU8D1/nnWTXaP1zysWDs+njwKYimtzXZLHd7dyWiLSYdSU4tHzXrl5keHEePJ7Rmmw+0NTg7K+QPTuPceBzWqKO3Pjy3enBUGwtsiB0aSJJlUgrm95bcMjcLDiFItfhY61qV1C6djmxvLCc7ZHpHHaRjbO4wS0M4YQSL27R0eitd8sW+MKzQ3eBVtZRrGx97tF4gmw73u2AsaQ0PCyiBhlwkJ25OGzVO3oz3hX1bzMQ9mLR3HiPgVBip5JyHykhQkS5QSqgDKqg66njbiSTWtFHFTgsBxJLje1zc3J+ZCyVc50nO6B7J23IxcM2GbAzaNdxlOhYEljb9ZTfTiLA9beZ01DNBUiuiywxzsQLdhHpuWlRPY+Mwu4/OpU2P2dLsqcSKc8bK6K3D3lNg3iDZvHLy1towVUOloOTdg4EEjPI5jgcuF+1d8b6R+sMQbj548Ve7oymLZcsj98L2jIragBVCgAHlmB08ay9Ks5XSjI2YE6oJGBxN74cCmaU6lKXHHPu90qbO2jGzL9KgiaNjlaRE7JgdNbx5VNuJFuFb1RSytYfppHBwFwCdYHhzrnHIG6RjkaT+Y0W3gW8LK12Ds3BzYqXDPG11eQRuJWsyq7WFuuWxvrex9UK6qroaVlSxwsQ24LRcEgefYr4IoHymMjabYnGx9FUbzbvvg5LG7Rt7j9fA9GHz4jw0dG6SjrY7jBwzHmOH6FL1FO6F1tmw/Nq7pNB9DaUYWPthKsfvSlLMrNfKZOPdItfx8KpLKj6wRGZ2oWl2Tb4EC1w3jfLhxUw6PkS7UF722235XXvbm80hkH0duziQIVVO4GYAE5gLX71xY6aVyi0VGIyagazzfE4kC9ha97YY3zXZqpxd+WbAWywVt7S4xImGxC+6ykX8GCuvyzVnfhxxjfNTuzBv2XB8lfpEBwZINvnilKDGtngLNcRFQt+Sh81r8bDW3SvQvgaGSBo++9+JItf13pBrzdt9lvG6b9nbbXZ8sqSTdopkb6qMZuzu5uS5IAPVFvr0N689UUDtIxMfGzVIaOc421sMrC+G5xthvCfjnFO5wc64vkNmO/yX3eXdJZgMTgrMH7xjXgb/aTp4r8Olc0dpl0LvpqzAjC52cD5Ht3rtRRh45SHbs9PRLOB2nLgxMqXSVrKzXByqNdBwza8b6a6X4bc9JFWljnYsGIG8+nDb0JNkroNYDAnu91c7q7mviCJcQGWMm+U3zSX5nmAevE8utZ2ktNMg/Jp7F2XBvDieGQ7lfT0Zfz5Mu8rZNj7IWNVuoAAAVALAAcNPy/kZlHQO1uWnxcccd+88fDpybklFtVmSuK2EsihCKEIoQihCKEIoQihCKEIoQomNwCya8G69fOkaugZUC+Tt/qrY5izoWc72bhrKS6fVSnW4HdfzHX9Ya9QaVptJVOjyIpxrM8Og7eg9ylLTRz85mB+ZrOMRhcTgZQTmice66nQ+R4Efqn1Femjmpa+IgWc3aDmOrMdPYVmuZLA65wKnDeVp8TBJijeOI5sqLoWUEg2v7zMALnQeApU6LZBTSR0o5z8Lk7DhnuAvx6SrfqS+RrpMhu+Z3XHamzHaZpcMHljdy6PGCSpJzZWtqjqTbW3AGrKaqjbCIqkhrmixDrAG2FxfBwPC+5RkicX60dyCbi3zAhM2+2PIwMMMxBxDBGddLqQLsxtoNdPG5twrE0LTg1z5of3YuAd98h59l07WSEQNY/7jZdtpTfRNkwqUVi4QFHBIJa8jAgEHrzqqnZ9XpaRwJFrm4zw5o3+ClIeSpGi2ds+OKU94toRSphlhRY1WNmZFNwHZyGvzv3AddbEV6DR9NLE+UyuLiSACdrQLj/URhhe6Qnka4NDBbDvJ9ly3U//ACo/KQfGKQVZpT+yu/8AH/U1Rpv3revwKbt2NvR46L6Li7FyNCdM9uYPKQcfHj1rz2ktHyaPl+qpcG/6fVp7styfpqhtQzkpc/H3VPtrd98Jh51Y5k7WFo36i0wII5MLi/mK0aLSMdZURObg7VcCN2LT2G2Comp3QxuByuLd6U630gn3J9I2KObQ3PkI2P8A8Zryl/ptNcH/AO4f8gtS3KUX9Pl7JEjhaQhEGZm7qgcydBXqnPbGC55sBiVlgF2A2q73ugiGIkaOZZC75iqgnKTq129097kOtZmiZJjTtbJGW2Frm2NssM8t6aqmsEhLXXv8zXPBTYrEouGgDdmo1RLhdSSWkYnmSTYm3QVKZlJSvNTMRrHacThkGjhwF95UWOlkAjZlw8/nQE97p7grGQ0oEsosQLdxPIHif1j6AGsCq0tUVrjFTAhveek7Bw7zkn4qRkI1pMT3e60rA7PEep1b8PL+NW0ej2Qc44u8Oj1RJMX4bFNrRVKKEIoQihCKEIoQihCKEIoQihCKEIoQvMkYYWIuKg+Nr26rhcLoJBuFS7U3fWRStg6nijAH8dD6/GseXRj43cpTOII42PUfXtTLZw4arws6257OVuTAxjb7j3K+h94efepmDT08B1Kpl+OR9D1WVMlCx+MZt4eyTcbsPF4UklJF/XjJIt4ldQPO1bsNfR1Y1Q4Hg7PsPldJPgmixsekeyrcNiAGzOiy34hy2p01urAk+ZI14U5JGS3Va4t6LeYI8+Kpa4XuRftTHtfeqPGRrHPE6ZWzK0TA62I1VgBax61jUmiJKKQyQPBuLEOBHHMX8E5LVtmaGvba270KjYGLAIDI0skjKCyQtFkDNbQMQWBF+Oo9eFXTv0i8iNrGtBNi4OuQNpFw036iq2CnA1iSTuta/j4rjup2aTpNLKiIhNwb5jdSO6qqdNfxq3SnKPgdFEwkuHCwx2kkblGl1RIHuIAHbluVbioFiYdnKsgGqumdSLHQnMoIbnpfzpyKR0rfzGFu8Gx8Cbj5ZVOaGnmm/amHaW9X0nBGGX+2DIQwGjgHUno3XkeXQZFNoj6Wu5aL7CDhuO7iN27bvTclXykOo77sOtK1bqRV3h96ZoYuyhyQpx7q5iSeJJctx8AKzJNEwTS8rNdx4mwHABtvNMirexuqywHzfdc8NsnFYxswjZ7277DKtvAmwI8FvU5aykom6pcBbYMT2YntUWxSzG9r8dibtiezgXBnYuf0cdwPU+8R5ZaxJ/xBLKdSlZ1nE9mQ67p2Oga3GQ9mXb+i0fZO7qRKFCqijgqgD/T8aUj0bLM7lKlxJ6bnt2dAV5mawasYV5FEFFlFhWvHEyNuqwWCWc4uNyvdWLiKEIoQihCKEIoQihCKEIoQihCKEIoQihCKEIoQvMkYYWIBHjUHsa8WcLhdBIxCgT7IQ+6SPmP4/OsybREL/sNu8fOtXtqXDNL+1Nyopbl4Y3J+0NG/6tD86qZDpCm/cvJG6/k7BdcYJPvb86QljHezSH7Jmj9bj+8pPzq9umq+LCSMHqI7xgqzRQO+0kdfqqiX2bt9jEA+Bj/MP+VXM/E7f4oux3soHRx2O7vdRm9nM/KWM+YYfkauH4lg2sd3eqh+zn/zBC+zmfnLH6Bj+QoP4lg2Md3eqP2c/wDmCkRezd/tYgDyj/Mv+VUv/E7f4Yu13spDRx2u7vdW+C9mkP2jLJ8h/dW/zqk6brpcIowOonvOCsFFC37nE9yZtl7kQxWKQopH2m7zfE3Pzql0ekqn968gbr27m4KxvIR/a350lMMGyFHvEny0/wBfnU4dDxN+837h696HVLjkp8cQUWUAeVakcbIxZgsEuXE5r3U1xFCEUIRQhFCEUIRQhFCEUIRQhFCEUIRQhFCEUIRQhFCEUIRQhFCEUIUDaNI1eSuiVHPXnJ8081fIajBmhyvNnV6OjSUqsK0FQihCKEIoQihCKEIoQihCKEIoQihCKEIoQ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60422" name="AutoShape 6" descr="data:image/jpeg;base64,/9j/4AAQSkZJRgABAQAAAQABAAD/2wCEAAkGBxQSEhUUExQWFhUXGBsXGBcYGBwaHxsaHhoXHBwfHBwgHCggIBwlICAdITEhJSkrLi4wHB80ODMsNyguLiwBCgoKDg0OGxAQGywmICQvNCw0NDAtLCwsLCwsLS8sNCw0LCwsLCwsLiwsLDQsLC40LCwsLCw0LCwsLCwsLCwsLP/AABEIAOEA4QMBEQACEQEDEQH/xAAcAAACAwEBAQEAAAAAAAAAAAAABgQFBwMCAQj/xABKEAACAQIDBQUEBgYHBwQDAAABAgMAEQQSIQUGMUFREyJhcYEHMpGhFCNCUrHBU2JygtHwFSQzorLC4RY1c3SSs9JjdcPxNEOD/8QAGgEAAgMBAQAAAAAAAAAAAAAAAAQCAwUBBv/EAEMRAAEDAgIFCwIDBQcEAwAAAAEAAgMEESExBRJBUWETInGBkaGxwdHh8BQyBiPxFTNCUnI0YnOissLSJEOCkhZj4v/aAAwDAQACEQMRAD8A3GhCKEIoQihCKEIoQihCKEIoQok20Y1538tfnwpGbSNPHtueGPt3q1sLyqvHbxrGLsURertp87Ckf2rLKdWCO56yewK76drRd58kt472iYddO3zeCKT81W3zqxtNpabZqjjYe6rM1MzbftPsqbEe0yLkk7eJtb5vf5VaNBVzvvlHa4+Sga6EZNPcob+0peUDHzcD/Kal/wDGpDnKOw+qP2i3Y3vQntJXnh2Hk4/8RR/8akGUo7PdH7Rbtb3qXB7TIuaTL5ZT/nBqJ0DWt+yUdrh5IFdEc2nuVzgvaLh207cr4OpHzIt86rNJpaHZrDgQfdTE1M7bbtHsmTAbyrILqySDqjA/gSKp/ac8J1Z47drfFT5Bjhdh81aQ7Sjbnbz/AI8Kei0lTybbdPrl3qt0DwpYNPg3yVK+0IRQhFCEUIRQhFCEUIRQhFCEUIRQhFCEUIRQhFCF8JrhNsShV2L2uq+7r48v9ayqjSrGc2LnHu9/mKYZTk4uwSHvB7QoUuqsZm+6h7o824fDMajHo2vrcZTqt4/8fWy46phiwbieHqkrF734zEtkiuv6sSlm9TYn1Fq149DUNK3Xlx4uNh2YDtulHVk0hszDoz+dipXwxMpXEy5GHvM+aUjw7ubXwJFteelaQlAiDqdmsNgFm+NsPHoSxbzrSG3Tj4XV7vHuzHg4FfM0zO2QN7qr3SwIUXJOnNrVl6O0rJWzllgwNF7Zk42tfC3ZdNVFK2BgN7k4bh861x3N3bGKLSSkiGPQ20LG17X5ADUnxFvCzTGlDSARxYvd3DK/Wcu/jGkphKS532hQpNvWkJihgWK+kZhRrryzsVLEkcTemW6OvHaWR5fvDnCx4AGwG7BVmo512tFt1h37Vfbwbvwy4VcZhVyd0O8Y4W+1boVN720IB0vWVQaSmiqzR1J1sbA7b7Om+zamp6djouWjFtpHzcum5GyoMTh5DPEhyPlDgZGsFBN2WxNr8TrUNNVdRS1DRA8jWF7Zi97YA3su0cUcsZ1wMD0bOCTcdNGzExR9mnJSxY8TYknna2lekgZIxtpXax32A8FnPLSbsFh2q1m2VFHAmKjxLJnzBEKEPmW4IzK1rX+1YcRSDKyWSd1M+IG1rm/NscsCO7pV5hY1gla61+GOHEFdNm76YqG13Ei9JNT/ANQ71/O9QqNB0k2LW6p/u+mXgusrZWZm44+qd9ge0SJrByYW/WN0P73D1YCsWTRVdR86A6zeGf8A6nyuU6yrhlwfgfm1P+C2wrAZra8xqP5+Ncp9LNcdWYWPd6hTfTkYtVmrA6jUVrAgi4SxFl9rqEUIRQhFCEUIRQhFCEUIRQhFCEUIRQhcMVi1jGvHkKWqauOnbd2e7aVNkZecEj72b6RwaOcz8ViXj4E9B4n0FZcUNXpM4c1nd/8Ao93QrnyRU4xxPf7LK9ubyT4okO2VP0a6D15t66eAr09FounpMWC7t5z6t3V2lZs1TJLnlu+ZqnrRS6evZxtp+1OHdrqUvGLAWK8hYa3XXX7teW/EVCzkhUMGN8eIPv4rT0fO7W5MnC2HUqPa+7swxMypExQOSHIyplbvDvtZdAbceRrUpNJwOpo3PeNYjLM3GBwFzs3JaWmkEjgBhfq7ck2YnD9vskpnSR4UGsbZxeOxtfmcmnrzrz8cv0+l9exa152ixs7hu1k+5vKUlrgkDZjl7LruHZ9nsq+9eVT5nUfIioacuzSIe7LmnqHuCpUONPYcVl68K9yViDJaXsKcR7GZn4ZJgAeeZ3UD1Jt614qujMmmQ1md29wBPYFsQO1aMk8fErhsYdjsaV+BdZD6sTGD8AKsrDy+mmM2NLe4ayjDzKMnff0WeV7BZKtdtnLFhI/uwmX1ldm/ALSFFzpZpN79X/0AHjdXTYMY3hftN037YwbYPARthVW5ymaXIrMQVuW1B7t/gPjXnqSZtbXvbVE7Q1tyBcHLC2Nu0rRlYYIAYus7UsZIZ8NLM4yTRFQezAVZM5spK2sGFmvlte1betNT1LIW4sfc4kkt1cxfMjK172SNmSRuecHDdtv8xsuewNsYnDhmhJaNLF0OqgEnW17r+0PC/EVOvoqWpIbLg45HI4bL7eg9S5BNLHcsyGe758K07dLfeOeyg5JOcbHj1yn7XpY9RXm5qWr0YdYc5nd1jYeOXE5LSjmiqBbJ3zLenvCYxZBpoen88RWhS1kdQObnuVUkZZmpNNqtFCEUIRQhFCEUIRQhFCEUIRQhQdoY8R6DVvw8/wCFZ1dXtpxqtxd4dPorooS/E5LKN8d+iC0eHbM/BpeIB6LyJ8eA8eRo/Qz5zy9XfHZtPTuHDw2wqKwM5kXb6JVwO7eInVpD3WIzJ2jANKb8rnNqNQxFjprretmbSlPTkMGIGB1Rg0dQthtF7jdsSjKWSQF3jt81SyIVJVgQQbEEWII4gjrWk1wcAWm4KXIINivNdXFM2Njewnil5I4J/Z4N/dJpasg5eB8W8d+zvVkT9SQO3H53Js9qWGIeGS5KFSnHQMDcWHC5BP8A01gfhiUGOSPaDfjY4dxHen9JtOs12xe/ZzjBFHP2xCQkqQz91S3eDAE6E2C6D86j+IYDLJHyQu/HAYkDAg4ZbUaPeGNdr4N4qn2ftf8Ao+Zvo8izxMTdLMvdB7upX3rG1xcfK2jUUX7RhHLsLHjbgcduAOXA2Kojm+neeTNx1/LrhtGXBSyGUHERhiWaMIjanjlYyCwJ11B/KradlfDGIzqOtgDdww4jVN+0eahIYHu1hcX2WHcbrxtzb5nRIUXsoIwAkYNybaAseZ/iePGpUWjm073TPOtI7M5dQGz5lkuTVBeAwCzRsV5sHeCB8GcHiWMehVZALixOYXtwIPXQ2GtZldo2ojrBWUw1tpG3Kx6QR18E1BURui5GTDiqdtgxK12xuGMXMoxZyPCMA971rRGkZnNs2nfrcQA2/F18upLGBgOMjbcDj2Lo8P018XOAVjhizIvQKAqA/uqxPjUA/wChZBATdz3WJ33xJ7SAFIjli9+wD9O4K43F3py5MLNqp7sbdL6BG8DwHTQcOGdpvROsHVUOYxcN/wDeHHae3PNiiq7Wifls9FU787JXDYi0ekci58g4AgkEAdOY6XIp/QlY+qp7yYuabX3jDv377XVFbCIpObkcVfbk7MXCwPjMR3cyd0HlGbcuZc2sOlutZWmqt9XO2jgxscf6vRu09O5NUcQiYZn7u73S2IY8ZIfo6dhNcskebuvbUZG0ySAcvdNtCtbWvLRRjl3a7Mi62I2Yj+JvHMbQUlqtmd+WNU7BsPRuPcmbdffR437HGXVlNhIdCD0fp+18etZFdocWFTQnjYeLfTs3JuGr/wC3N2+vqtY2btESWB978f8AWoUOkBNzH4O8ffh8FksOriMlYVpqhFCEUIRQhFCEUIRQhFCFB2ljuzFh7x+VZ1fXCnbqt+493H0V0MWubnJY3vvvgZC0MDd3UPID73UKenU8/LjfojRBBFRUC7jiAdnE8dw2dOVNVVf9uPLafJL26GHSTGQLIAVzE2PAkKxUfEDTnwrU0tJJHRyOjzt4kAnsS1K1rpmg5eyun3CxMsztLJHZmJMhJYtrxy2+RItWaPxDSRQtbE04DLIDr9imTo+V7yXEdOan4z2cjITHMxk498DKx6aai/XWlIfxOdcCSMBvA4j17la/RuHNdjxSfhNhzyRyyKndhuHuQCCBdgBzIGpr0UukKeKRkbnYvy68u3Ys9kEjmucBlmoMRW4zKWXmoOW46XsbfCmnBxB1TY77X7sFULbUwYjeXGYs9nGNP0cUebTgLkhm9bisiPRdFRjlXnHe51vCw6rFNuqp5ea3sA/VdsBuFipLF8kQ/WOZh6LcfMVXP+IqSPBl3dAsO0+ikzR8rs7D5w9VfYT2aofemlc/+moX8Q1Zp/ElRJ+5iHe7wsmBo5g+93gPG6tY/Zth/wBHMfNyPwtUP2ppV2TLf+Pqp/SUozPf6L03s2w/6KUeTk/xo/aelhm3/KPJc+lpd/eVX4r2aRa5XnT9oAj/AAg/OpDT9bH+9iHY4eoXDQQu+1x7iqLG+zyddYpI5PA3Q/mPmKdg/EtO/wDeNLe8eR7lS/Rsg+0g93qqa+LwLC6vEL3IYXRzYixt3WFri1/hWl/0Ve3Ah2Gz7htw2jHglvzoDjceB8iuuzdoYOORZjBNnU5ljDqYww1GpAewOtjf1quopq2SMwiRtjgTY61ugHV68OpSjkha7X1TfdcW9Ve7P2XLtHEjE4gL2AAsFYMCBqI9DfiTmvY8RbXTLqKuHRlMaeAnlOIIP9X/ABtff0sxxPqZOUf9vzD1UjbO248VihgyubD3KswJUh1BOZSNMq2I1FuJ5CqqOglpKU1gNpMwLXFjsO27uGOQ3qc07ZZeRI5vn7JTfaEUWKSTDp9XEwy3Ju9jqWJ4ZvAaC2lb4ppZaV0dQ7nOGNhg2+wdHTidqQMjWyB0YwHeqyeYuzOxuzEsx6km5p1jGsaGNyAsOgKkkk3Kbtyt7jAVhmb6rgrn/wDX0BP3P8PlwwNL6I5a88A5+ZH83Ef3vHpzepavU5j8vD28OhbVsvH9oLE97kev+tI6PruWGo/7h3++/wCWZmi1cRkrCtRUIoQihCKEIoQihCj43EiNb8+Q8f4UtV1LaePWOezpVkbC82WQ+0TeogtBG3eP9q/QH7I8SOPQac9KNDaOM7/q58ccBvO/oGz0GPKyo1ByTOv09UhY3BtC2RxZsqsR0zKGAPjYi9emhnZM3XZiLkdNjZZz2FhsVwViCCCQQbgjQgjgQetWEAixUEyYXeDaM6MscjPkF2yqme3C4sMxt1XXUX41jS6O0ZA8OkaBfK5OrftsOvDcnG1FS8Wab26L+vYvG7/bx4hcRKZUjQ3lkkzC62Pd72rMeAUXN9eVSr/p5ac08QaXO+0C2B34ZAZk4DYuQco2TlHXAGZN+zHNQY8bPLJMkPaf1h2Zol55mJsfDWxPC3HSmnQU8MbHTW/LAAcdlhbyw45YqoPke5wZfnHJN27/ALO72OJJY/okOn7zDU+lvM1hVX4gfI7k6NvWRc9Q2dJ7An4tHgDWlPV7rSNl7trGoUKsa/dQAfHlf40i3Rk87uUqXm/ae3Id6Y5djBqxhXEOAjXgoPidfxrSi0fTxZNHXj4qh0z3bV5xeLyEKou51AvYAdSeQ/GnWtVJK4t2pPekCeCgfMsPwtUrBcxXAS393FXa9rdy1+mW1/nXSLZhcvfapIxpQgTZQDwcaL5MD7vncjyrmruXb71JlwyPxUHx/wBaVlpYZfvaD49uatbI5uRVdi9hqwIHA8VYXB/n1rLl0OAdaBxB+bcx3phtVseLrP8AeP2dxtcxDsH5Aaxn0+z+78Kth0xWUbgyqbrN37e3I9ePEKt9HFKLxmx7uzYkZTitmzcChPqkgHyI+BF+Vbx+j0pDvHY5p8vA8Uh+dTP3eB+dq94LYyYs/wBWkWN+cEpIt1yOAc6+BAIHG/GozV0lGP8AqWlzf5mjxFxY9dicty6yFsp/LNjuPkdqqcfh1jcosiyW4st8ubmFJ94D72l6fgldKzXc0tvsOduO7oVD2hpsDdW27+6s2LGYWSPhna+vXKOduug8aQr9MQUZ1Ti7cNnSdneeCvgpHzYjAb1P2nuT2Wn0uEueCOREW8rsbmlKbT3LYmF+rvHOA6bAK2Sh1P4xfccPNWm4m8LwyfRJ7qynLGW4qR9g/wCU+nSldL0IcPrqY8Tb/UP93adqspJyDyMnV6en6LYcBihIt+Y4/wAfKp0VUKiO+0Z/OKlLHqFSacVaKEIoQihC+E21NcJAFyhZ/v7vN2EZYe+3diU/iR0HE+grEp4jpOrx+xvhu6XeHQmZHini4n53LHcPiGRxKVznMWBcEhm6n7xBIa3lfjXsZI2vYYgbYWwzA3cLjDwWQ1xa7Wz6d6tZdtLirDGDvWsuIjUB18HQWDr4CxGtuNINoXUmNIcNrCcD0HNp7QdqvM4lwlz3jPrG0Kv2lsx4cpNmR9UkQ3Vx4HkeqnUU5TVbJ7gXDhm04EfNhyKpkiczPI5HYVYxbNMGGixseIUSZ7BBxGpFr31NhqLWsfim6pFRUvopIjq2z2eGHA3z7rhGY4xM12N/nuvuEwmI2nOxubXuzEsUjB5KCfgo/DWuSzUuioAAMdgFgXW2mw7T+iGskqn3/QfNy1jdXdSOBLRrYH3pDqz+vTw4CvMkVOlH8pKbM2buoeJ/RaYEdMNVufzP0Tfh8OqCyi34nzragp44G6rBbxKWe9zzcrrV6gouOxBWyqLu18vhbiT4DTTnpXQLrhKpNo41YFyIfrLgsxFzfjck8SeQ8a5NKI2a7uoIY0uNgkjbe8qoQzkuWNhpckjkBwHLoNfOs+KWqq3lsWAHULH53K57YogC7G6iYfegGRUdGRiFsHW3EX48qk+nq4GGTW1gLk2N9u48FxssUh1bWPEJ22Ht3MQHbMnC7a2/O3nVtLViYWdYOXJYtTLJXmEbsnyj+ykPc1uFaxJHgDa4t4047EXVIwwVrUFNeXQEWIuOhqL2NeNVwuF0Eg3CX9u7uJKjKUDoeKHiPFTxv86xZqCWmfy9ISCNnzMcD3ppsrZBqShYzvXuq+EOdbvCTo3ND0f8m/A8d7Rel2Vg1HYP3bDxHmPFZ9VSGE3GLfD5vVBBHmZVvbMwW/S5ArXe7VaXbhdKNFyAtH3y3h+hquGw4CvlGtv7NOAt+sbenHmK8ZofRv1rjU1GIv8A+xzPV4rYq6nkQI48/ALNZHJJZiSTqSTcnxJPGvaNaGgNaLALGJviUy7w7NZMHg5nuJSCh5HLq0V+d1XT4dKxdH1TZKyeJn23uN18A7tOPbvTk8RbDG855eY7Anz2e7zmaMZj9bHZXH3geDetviDyrErac6Nqg9n2O+FvVmP1TsEn1EdjmPl1o6MCARwOorZa4OAcMiqCLGxXqpLiKEIoQqzbmKyrlvx1Pl/r+RrI0rUarBE3N3h7+qZp2XOsdiwTbePOPxdwwVNVQsbKsYuS59LsefAdK3qKnGj6TEXdmbZlx2DwHas6aTl5cMtnAb/NNW0t1YcThovokqkxKVU3ur63Oa3uuTc38dRwtg0+l5qWpeKthGubneNgtvFsPDi/JSMljHJHLv8AdZ9jMI8TlJFKOOKn8fEeI0r10M0czA+Mgg7lkvY5h1XCxVtsi/0PF5/7IBCt+U2cZcvja97crXrPq7Csg1fvxv8A0WN78L5cclfFfkX3yw7b/LqLu/sV8XMETQDV3t7q/wATyHPyBq+vrmUcOu7PYN5+Zn2UIIDM/VHWtx3a3fSKNVVcsa8BzY8yTzvzNeRp6eSulNRUHDx4cAFrvc2FvJx/PdM4Fq3wABYJNeUlUkgEEroQDwPHXpXUL3QhVzd6diPsKF9T3vhw+fSpDJR2rNN8dplQSze84DMB7oJsSBw0HAH50kYhPWajsmjLfbG3ztCt1uTh1htSC/ZPK/aSyGOzdm51JPIEcuIJ9b8a3GNMTAI2gHaBh8y9Ei4hzruJXh5BIpZ3cz3UItuK8tfUW8tKmBqmwHN2/OpRJDsScfnqmHdbaYDxqsjOWW7hr9wgi1jzBBA9OV9cTSdK1jeVa3VsdmF7/pf1FrPUspcdW98NuxaushbCBiNEsR4hCD6HS16ajcXgHePFVuFr8PJMiNcAjnrUFNcJsbGjKjOAzWsD43A8rkEC/GxtQhSKEKq2xspZFayg3BDKRowPG4rJr6AuPLQ4PGOG33TMM1uY/JYbvluycI+dLmFzoeaN90n8D+YudjRGlBVs1JP3gz4jf6j4Eaul5I3b9p7vmxfJsM+0XEkbJ2xVRJGzZSSoC50voVIAJHEG/UGhkrNGMMcgOpclpAuLE3sdxGzYQgtNSdZpGttHmOHgmLd7cdYT2uKZWK6hAe4tubE2v5cPOsfSGn3TDkqUEXwvtPAAZePQm4KAMOvLs7FR7+7wLiZFSM3jjv3uTMeJHgBoDzueVq1NBaNfSxl8g5ztm4DzO3qStbUiVwDch3qLgzJs+bDzEMFkTMwIsSt7Otuo0Yea+NXzCLSUMsIIu02Bzx2HyPWoN1qd7XnIj9R59i3Td/Gh1ABuCMynqDrp+PrWDoqci8D8x8I6itCoaMHhXFbKWRQhfCaCbIWX+0/beSEqDZpiVHgg975WX96sjRcf1lcZ3fa3H/j69IV1U/kodQZnD19FkteyWQpmy9py4Z88LlTzHEMOjDmP5FqXqqSGpZqSi47x0HZ8urI5Xxu1mFPEW9uCxUYGMjCsORRnF+qMoLDyNvM15d2hq6kkvSOuDxAPWDgfmAWmKyCVtph3XS5t7aoxLR4fCx5IVa0cYABdzpmI5cdPMk8dNmhozStdUVLrvIxO4DZ86BxTnm5UiOMWbsG8/PdaluVu0sEYjGv2pX+83Ty5DwHU15sufpSqMjsGDZw3dJzP6LSa0U0WqMyncC2grfAAFgk1zxM4jRna9lBJtqdOg5nwrqEqbBwEmFlLys7owYkqM1nkcO4KhQwUNexGa+ZicmuaDSFIhNsMyuoZGDKeBUgg+RFTUVXMf6xIt7ExqR4m7i/4VMfao7VmO+eHOVlByrfKWtfKuaxJ14AcTyrOja1ukNY9IxzNr/oFc4k09h8F0lk5yYDOBFFmMbW0Y8ra31JFr8PCt/7Rr6uJzSGfNvgEfTnb+sGa0yEKi21ItxAvawuv+td5MD8u2B+eSNYnn3xVru0hMoZZM5kUtIAt8jZu6Cb6XB08j0rI0wGmJrSMQcMcxbHZjx903R31yb5jFasYyuBJv72tvC409bfOr6dmo1rdw+dijIb3KaGcKtyQoAuSdAAOvhUVJLW09npjJFlCgCMfVuV96QEmNwCLhUa5B0zE9AC0HO3KQCYcFiO0jV7WzAG3G3hfgfMVNRXehCoN5tjpLG4Zbows4/zDoR18jWLXwPgkFXBgRn6+R/VNQuD28k/I/P0WBbc2W2FmaJtbaq33lPut/PAg16uiq2VUIlbtzG47R82LJmiMTy0q8wO6OJxIU9sDAQGV2YtcW5Je4YHQgkag61lz6ZpaUlupzxgQAB/m3HMHHoTLKOWWx1ubv9kxRbPwOzlZz9bLGAx4M4ubAheCC5tc248ax31OkNJODBzWOwGYaduebsNncnBHBTAuOJHWezYqDam3ztK8PZBCAXg1JYuoJKk6DvJcAciF41q02jhoy02vcZO2CxwuP6TbqvklJaj6nmWttHSNnWO9MXst20Wj7Mm7QkFfFDe3w1Xyy0jpuE0tW2pZk7PpGfaO+6von8pEYzs8PZa0jAgEcDrWm1wcA4ZFVkWNl9rq4oe1pcsZ/W0/j8qQ0lNydOeOHr3K6Bt3rAd+9o9ti3APdj+rHmNW9c1x+6K09B03I0jSc3c7ty7setJ1smvKRsGCXq10oihCKEJ89mWxczHEML2PZxD9Y+8w+OUebV5f8RVhOrSR5nE+Q6zj2LT0fEMZXbMvM+XatmgwuSPIDY2PeFr3PMXFvjVtLTiCIMHXxK7I/XddZftjau0sJLkkne/2TlTJIvVe58RxHwNVPkljOOSvayN4wV3sLfuOYGHGqIywI7QXCN563Q+N7eI0q6OcOzVb4iMlZ7XxGJhyiNoGTIz9pJnJKgoOCC1xmGvBr8BUy1V3Xrd/Frh2lWdyHkYSgsFy5SiLcZScq5lbV9fHkJNwC4Va7TfL2c62ZVBBtr3WtYjqBx9asbuUHb1Sbw7JE6mRQGRhcj042pappjKQ5ps4ZfqrI5NXA5FZntbdQW+qUBr3vc2PQDiB8OfhVVNpWaN9qi5bllj07L/DtXZKRjm3jwK4x7CkmlDzRoqgAZI9LjLpwtYgWF+o6VdNpVjYy2nJLjtIyx3bb2PVxUGUhc68lrcE7bq7sBPdWy37zfjqdb/6UtHHLVES1BuNgPpl67FaSyIasaa+5JKka6xw3Z9e6CL5R42OtahwbxKXzK47x46KeIwg3BeG7Zio1lUpqLuQxFgwXIde9oapOIVi54TYTxyIrYiRkfMGjFwtgL/aLMDfS6kXBIt0iGhdJXfePeyDBrkFnlGiwpy00zHgg+duANcfI1ua61hcs7x+9WNnYXlaME91Ie7r0Fu8fifSkzO9x5qZELQMVou5mCxCQscU7Mzm4RzmKLbgSeZ5jlTcbXFtn43S7yNbmpR9p+7+eIuo78N3XxjPvD04/unrWdo2U0FaYHfY/Lp2f8T2qdUzlodcZj4fVZ9gdvyR4R4EkZCXDKRe+Ugh1B+zrla/7XWt+fR0UtW2d7QcCDfeLWNtuFx2JBlQ5sRYDbH9ejeuWw9rLhjI/Z9pI6lLP7mVrFiw4sSQNNBx1qdbRuqg1mtqtBvh91xlY5DPPFRhmEV3WuThw9162RtNVxSzygAR3YJEiqCQDlUAAAam9zyB46VyrpHupTBEbl2F3Emw2kk4noHgiKUCUPds3C3UpO7e1wmPEoUIsrlWUG4Ac6C/QNlPpVGkaMvoDFe5aAQdpLfUXCnTzWn1sgfP3W+bGmzJbp+B1/iPSsjRU2vBqn+HDq2eieqG2ddT601Ql3ezHCNGY8I0Zz8CfwHzrD0kDNURwN2/7jZNQkMY55+WX54dyxLNqSSSepOp+de2DQ0BoyCxbk4lea6uIoQvUaFiFUXYkADqSbAfGuOcGgudkMV0AnAL9A7nbKWFEQcIlAv1Y8T6m59a8NQk1dW+pf8AL5DqHktyUCKIRj5+pTRW+k0u777FbFQWWTKVN8rNZH6Buhvwb+NVyNLm2BU43BpuVkOJwzqWRrq6nVW1IPL/AO7kHxrOILDzgnb6wwKlbL21LCAAS0YOsd7W65bhgPQEXscpIBFzJSzDYqnMDsU/7Oti1WfDSBpEy6SKO0WyuoDa5WGpIAygsoJY2NONcHC4SzmlpxXNcbJhnsoMaqFBQ3e5tZi45iwvnuGdkYAtdVPVxWuy5i4LQMPvGBtRrqcjfdN9DbmL2varQ4HNQLdy9zzQPbto2jPVgQPLMONddGH4YH5xXA63BR1bBoxNy/TTMPLhx86iyBsf2gBBk1szdSjJI0ZbSCEWA7pLte1sq24kmwAFySAAamXAcUAE8FV4iRrCPI6R2urfVOoYmwZx2maVw9gyBSAWAU3CsaS65upgWU2TZQde2xIjiVFa5IViEYtcEsCqpqRlINxY90gAcyzXUm7f3tLMyYQNGuqtO5YyMOYDMSyLzsDfh7trUtJPsar2RbSlKMXu2bTXXT1Pr8aWdutimG7017g7HE+IWTtguTvZVk+scAjiAbiO9r343t53wRuvcqmZ4tYLXKdSqrtt4fMl7e7+B41k6Xg14uUGbfD5imaZ9nap2r867wbO+j4iWLkrd39k6r8jbzBr01BU/U07JdpGPSMD3rKnj5OQt+WVfTaqRQhFCF+gdyto9rHG/wCkjBP7Vrn4HNXiKNv09bJBsxHZiO5bch5SJr01VuJVZx7UsZlw01uLMqfMA/IGsiiby2lb7G3PYLeKvnOrTdPn7LG69ksdFCEUITBuJg+1xsd+EYMh/d0H94qfSsjTk/JUTrZus3tz7gU3RM1phwx+da37ZEWWMeOv8PlasrRcWpTA78fnUnah13ngptaKoXPEQLIrI6hlYFWUi4IOhBHShCx/e7YEOFkIjlUga9kbiRAeFtO8vHW9/wBrU0jLFqnmnqTccmtmEtXAay8/Q+l/zqrEi5UzYHBW27+PaKUFSyNqVe3DhcMODKdLjn4EA11riznBBbrCxWrYLFRY6DO4CMhKsbjuMAGJBIsVIytqLEEZhxFPseHtuEm5pabKhwBtIqRsF7EsSApXQmNs+UrcRlc4uTrooLWDUawGJXLJpxOOvZVjzZrWzkAHUeBOnGxAPCqm1THODRtUjGQLqDsfbsUoIg+jy87YeZGPmVOW3xphQXvEyxzP9bfsyhRQ11tJ3xIDws+W1j0z2OprhQF43dVHJdmdnWxCyAhkDLZWYFQC7KLFgLCxUEnOzAsulJG+G8ZnsRrHcdmn4O/VjxA+yPG9IzS651Rkmoo9UaxzSZIxAAPzP4AfnVYFyplScLGhYC4Tq7hrD4An4VwNLjYldJDRktj3U3eiwseZSXdwC0hFiRxAAPujwp+KMMGCTe8uOKvqtUF5kS4IPAi1RewPaWnI4LoNjcLEPapgMssUtuIaNvNTcfi3wpb8NykNkgdm038j4I0i3FrxtHukWvTLNRQhFCFrXsoxl8Oo/RysvoSG/wA5rx+lRyWk2v8A5rf8fALXpDrU5buv6rUa1VSse9rE144h96Ut8Fb/AMqzfw+Naqlk4eLr+Ssr8I2jj5LNa9aspMOA2HG+FZ2kQTNrGpdRZRfRhfi3jwsDzNY9TpGSOqbG1hLB9x1Tt3YbO/FOR0zXRFxIvsx+ZperYSae/ZZB3p36BEHqWJ/Ba8r+KJOZGwcT2WA8StTRjcXO6Ft0SWAHQAU5GwMYGjYLKLjc3XqpriKELN/abK4IVnw7IdVW1po76XHeuVJHEC3IiwvS897bFfDa+1Z7iHvYEqdeB0+NKMGZsVe4r0Y9RbTXQhr28h5VzWtf0XQLlO25EmeQwtcrOjxyL1XIxzeBHu3/AF/KraRxuQoVLRa6sMXD9GRsHEY0kkJcAZVZstipQcWV2KLY3yMXUEi1mZI9dhYdqWabG664/APGSI8RIcrr2dyCS6Byx1vfvmOO4t3jYjjdVtAxl+TNje4O7qFgVMzE5pi3ZwBiVxJHGrmRmzIAM40sxHInXQfCm4g8A6+d+1VutsXqN0/rXaoMmZSVIzBgUUDTmTYLa2pFqtUUsbegESTOiLEHCRTdmAFVbsyISuhbUqx/9YAGwFUykhhIVkQBcLrPMWtyGOvKxNh/pWfG7AhOvG1R3IBFsgN+VyasGIN7qvbgp+zcQUlVg4U399486p45chPy9RRGbHYh4uNq3PZ0uaKNg4kuintBYZ9B3rDTXjpWiMkkVJrqEUIWYe1zCgwM33JUf/qGU/4qzdGnk9Kvb/MD4B3kraoa1MDuPssjr1qyVO2NglmlVHdUTi7EgWUcbX+0eA878AaWrJzBCXtaXHYACcerZvVsUYe8AmwXXeDBJFMREytG3eXKwa36pN+Xjyt41To6pknhBlaQ4YG4Ivx6/FSqI2sfZpuE3eyqfSdehRh6hx/lFYf4lbquikHEdlj5p3RxuHN6FsvbinOVauapWL+1ZtcOP+Ifh2X8aU/DI/en+n/cjSR+wdPkkGvVLMRahCKELS/ZOn1UnjMB/dT+NeQ/EONXE3gO9y19H/unnj5LYK1FSvhNCF9oQs79qOHfuuexyaAEWWa/Mat3052UX8NL0tUAkbFfCQDtWdYg8NW48cvD5UqwfLq9y9ItmU+P3culvjXCeafW6k3MLWfZtgUXDtKB3pHYZiBfKpy5b9AQfW9OUzQGApWdxL03UwqUn7PCtic8jIyBnMS/dDmSXOwvbMbEg62XIe6SbiFPxG3IxNIC3cjiDsR4My205klT6ChCX5MSRi1QXY5kZiBmPZp9Yug1uxyGwB71zoGOXhQnXAYTLAkbgHuAODYhmI75PW5JJPO5rqFh+2IBG7RreySMmtvssw58eFZlgHuCfvdgKgsDmX3vQD8fyoFrFc2qfs6IvKgDKrXBBmKhL/rX0Pla55a12MXdhZDzhjdbrgkZY1DlSwADFRZb87DkPCtEZJErtXUIoQkL2px3ws/7CN8JFP5VlMOrpeM7x5OCveL0rvm0LEa9gsdFCEUITv7Kz9bMOqp8i38a8z+Jh+VGeJ8Fo6O+53QFq3bVmcsU7qrL/asvew58JP8A4q0Pwyf3o/p/3JTSQ+zr8khV6lZiKEL3HEWDEC+VczeC5lW/xYfGoue1pAO02HTYnwBXQCb22LSfZO/1UnhMD/dT+FeS/EOFXE7gO5y1dH/unjj5LX61FUs/9rW12w/0Ix/2qTnEKLkBhGhRlJ5BhLlPgTRa6XqZ+RaDxXXYO/Rx+Ojhw4ywCIyuzDvswCAoNbKFZrE6klTawF2FJkzXv1W7BdXu92xFxMJIjiaVQcjyMyZRxPeXvW55eB51CRgcMQmWOLSsYmh4j3sptnz3XzUjiOhtWf8AabXHUnPuC5oeBAFxrpqfU8bnpQdxXGnaE67kb2DDXjlJMDEsGAuY2PHQalT4ag9b6WwTanNeoTRa3OaqTfP2nYlpsRBhzF9HICKxjcOVaNc2pcWNyw93h8a1oYWSx61zikXvLHW3JPw+8uJQ3VlB1GgPMEH7XQketTbQsH8Tu0eig6pcdg7PdfTt6c3JK68e6dfPWunRsbs3O7vRcFa9uQHf6qVs3ebEQypKhTOhuLqSOBWx73CxqTNGRB2trO7R6KDq+QjVsOz3WjYH2kyPg7lV+klmW6rljUX0bVjc25deOlZ9Y9sLyxuJHonKZplYHnJJMr5je5PEk8bseJ8eOvW9ZgviTmU8bZBcolBJsFPrb1GmlScSBmotFynf2cbGWVzI/Yuq/YZmaRG5HLoAD1N+GhGtMQMBxwVMzjlitSptLqPhsWHZwuoQ5Sf1uY9NKEKRQhIftTkthZ/2EX4yKPzrKYNbS8Y3DycVe82pXfNoWO7K2XLiWKRAMwGaxZV0uBpci/EV6eqq4qVofKbAm2ROPUsyKJ0ps1eP6Pk7XsguaS9sqEP81JHnrpzqX1MXJcqTZu83HcbHo37FHk3a2oBjwx8F22jsTEQANNEyKdL6EX8SpIHrVdPX01QdWJ4J3ZHsNlKSCSMXe2yZ/ZWPrpv2V/Fv4Vi/iY/lR9J8E5o77ndC1XsqyeSKe1lnftYhtHEekhX4qf8Axp78Pc2plZw8DbzSukMY2nj5Jc3a3ZGNiJWTs3RyG7pfMpClTbMLEd4eNaektKuoZQHN1g4XGNrEXvsN9iWp6UTtwNiD0phTczBQ37aZmIBYguqaDUmw71h51kO05XzfuYwAcMicTxOHcmxQwM+93fb3Xn6ds3K2Gw4s0w7EOqNxbRbu+pGa3Wu/T6U1hU1BwYdaxIyGdgMMuhHKUtjFHm7DLzKj+yuc3xCHTRGA8RmB/KrfxRHzY5BxHgR5qGjHYuaeC1/bTynCzHDm0xhcxGwNnyHJoQQdbcada/WYHDaLqJFjZYdvZvc2OjgeWNUkhzd9ScjK4QtdW1jN1XiWHG5HGp4jFZcsragcmcHA9V911E3X3k+hdpPFGZJ2hZYcxsgVrHObXLsWVbJ3bDndu703UKV8cOGbibHgv0TLGGBVgCDoQRcHzFcWssl9oGyxBMHyYaNH0jjQ2JA1LsuQC9yBodLqBzNJzttiO5MwuvglTUG4JIJ+Z42HlVGBwKtXk248Dx05ADSu8EX2qm2hgpDIW7OQh3CoRG1nayiykCzG+lhzreoHxinaCQM9vErMqYpXyuLWk23Dh3LicBIM94pB2dhJ9W/cJNhn07pJ01tTnKxfzDtS/wBPUG3MdjlgcejeuibOlLKohlLMudV7J7suveUZbldDqNNDUhNF/MO1QNPPYu1DYYZHA7ulfFwz5Q/ZyZGbKrZGylvug2sW8ONS5eL+Ydq4aOpuW8m64xtY3tv6FaYOBkBWVGUq2qOpUgHqpAIPA+Vedr3A1Di3bbwC1aMFsLQ75iVJ1Og8r9bC49aSwGJTWJwUrBYYSMqMwRGbLndSQrHhc9Lka8r34V1gJO7wXHEAfLrb9iYDsYlVkiWS1mMS5VJ6gWFr8bcq0GiwSZN1D25tgpkWOxJvz5hsoHkW4+CnzqS4ouDnLD6PASLHvS+RPaP45m0Fv1uFqEJhwzKVGQ3Ud0W4aacefShCzb2u4oCBl+/IiD90Zj/hrN0cOU0q938oPgG+atqTq0oG8+6zzZ8EhwczQhiWlRJMoJPZ5WNrDXKW49bDlW3PJEKyNspAAaS2+WtcDtAy6SkWNdyLi3fY9FvVOO5uzFwWGfEzjK7LmNxqsY4Lb7xOtvFRxFeb0vVOrqltNAbgG3Au39A39JyK0aSIQRmR+B8AqbAb1TYqfspgpgmzIY8o7q5WNw3G4tck9Da1ac+h4aSDlYr8oyxvfM3GFsrHLxul46t8smo77Ts3KX7J4j9e/Xsx6gOT+Iqj8TuuYmD+8fAKWjRg53R5rZvowpjkGruuVnntUwl8PKbao6v8SL/JjSGj3cjpUt/muO0a3ip1I1qa+63osy2K0z58PAGLTZb5Wy6JmOp6am9zXpKwQM1aicizL5i/3W78MFnQ65uxmZt3Jq2du0uz43xOKZXshXs14HP3SLm2YkEi1hxPGsGo0o/SMjaamBGN9Y54Y3tsAOKejpRTtMkm7Lp8VYbJ3ZwUJGLWVnjXvqWZcq21BNgCSOh5+NKVWla+YGkLAHHA2Bue+1j4cFbFSwM/NDrgY8Es7l7RA2hm4LMZF8sxzKPiAPWtvTNMXaP1drLHswPcSUnRyAVF99+/FbxsmXNEPDu/Dh8rVn6Ll5Smbww7PayaqG2eVie/30Ptp0hw+JgxCtZh9V2ZJsS2USMSCDm7oBJOtqfaDsOCyqwwX5453Z3pa9m6x/SY+1VmhgLSy5Qe6I42kDSELbIGGXJpckDmVaROCI2a02u4YWvwH6jG61XZntFYYLF4qcDtBPkghFho0SNGl+JtZ2ZugYgWso4r2VDXRmQ5Jv2jjInRIjLGmInQiIGzNcqe8qXzELqemmpFcIumQVmu8O6cuFJKBpI0iDNKQFVTdrga30GXrz1pGSAjLLammTXzS5LFYcCNBlvpmJ4HxvVdyDj8CssDl8KaMKtoNl63/rx1/wD7LTURuxvzanaAWbUf0HwK9Y73Nuf8WH/vPVmwp6LOk6Hf6QrTZ3+89n/+3x/4Zq6Mwlpf7FN/iHxCX8L/ALqwf/Pr/heubE9J/bpf8P0XPfpR/SOKudSUt5iGK/5UrObPPf2LzcQu1cMFsLETlkjj75i7YKxylgctihPdN7jW4HHW+lRbC4no7wpOkaB8wWqbr7ujCZyjuVlCkxvY5WF72It1trc6DWnY4wzJKveXZqRvJtEwRqV1ZnA9Bdj+FvWrFBIEmJLPlDd0DLfmbXGl+F2zG/DvE8q6uK62ViS/1Kr3X94rxcDS1+Kx2sL8hfmSa4up3RFjQAaKo+QqLnBrS45BdAubLE/arj80sUd+AaVh4sbD8G+NLfhuMuEtQ7+I28z4hGkXWLYxsHsoOx548DGkpndZ5VzGEIHUob5M4utiR3veB18731kcmkJHRCMGNptrE6pvttgej7SMOyuJzYGh+sdYjK1xbZfLxVdtzeifFgJJlWMEEogOvibm5tyGgpyi0TT0ZLo7l28+ww8VVNVSTYOwHBd/peFhgkWJMQs8iWEkqr7jcQtm7oZdM1joaq5Grmna6QsMbTk0nMb7jEg7LjFSD4msIaDrEZm2R3Y7d6dPZRhLQBv0kpPoMq/5TWPph3K6RZHuA8bnuTdGNWAu339FqtaqqSzvjgO1jdP0kbL62Iv8x8Kw69xgq45xwPYce5NRDXjcz5isN3cx/wBGxMcjXAUsGGvNWU3HgT8q9VpGm+ppnRN22t1EFZVPJycgcdi4bT2tNiWzTOWPIfZW/JV4Dp1PjVlNRw0rdWJtvE9J+BRkmfKbvKt9i7k4iezMvYp95x3j5Jx+NvWs+s07TU/Nadd24ZdZy7Lq+GhkkxIsOOfYpO+uyhhZIZYWvlCITcEiSMDIWtzZVv8AunrVOhqw1Ub4phncjcWuOIHQT3hTrIeSc1zOHaMu23cta3R2msqK6+7KoYeBtqPMaj0rE0frUtU+mf8ACPUYp+a0kYkCQPavuvMskmOZxIjFEyi6GNbhUF8wB1PE2OvkK3gSCsathLm64OXC/kSsrlkKaq5COqoQ5uthYoxC6HLw1uw10qRO1UxNJ/LceOB7QfG1lNw+0c6ucwy6sqXvYsoDXH3tALcuXGupWVrmNbHx7/Sy0/2NbLeSeXFvmYKnZCRjfPISuYgnU5AgW/AZso4EDhWhSB7iZX7cuha2yg6EXFcTqQ9/JsHCZB2QkxUseXj/AGa2yhtdFta4AFyR5ml5nMbnmromudkl7DD6jZX/ADx/7qeNciILG2+YrWoRYVH9B8CvWO9zbn/Fh/7z1ZsKeizpOh3+kK02d/vPZ/8A7fH/AIZq6Mwlpf7FN/iHxCX8L/urB/8APr/heubE9J/bpf8AD9Fc4/asWG2pjTiIhLFJ2aNoGyjsoT7p0YHnz0Fr1UZGtlIIXmAxxYCFo2zhH2SdiQYwoCFTcZbaWPS1MjglypNdQkvflmeaGJfsguT0uba/D5ihCVMMpaRQg7vBBa9x963MngB0152rq4tF3c2W8KkvYE8hqfNj18BoNeJN64uqVtrEZY7fe/Dn/PjWXpafUh1Bm7Dq2+nWmKZl3X3LBSp2jtA2vkd/hEunpdR8WrYuNGaOxzaP8x9z2BI/2mo4E9w+dqsNv7sYtMQ08arMC+YWANhwCsh+yBZdL6DlSdDpajkpxC8llhbE9pDhtvjsx3q2elmbIXtF8fgt3Kr3n+iCR1w6OrK2U2IMZIPesD3gBqBrbwtT+jPrTE11Q4EEXy51tlyMO6/FUVPI6xEYOHYvW0cWP6PwyMAZM0jKxGqxBiLA8bFr25WU1GnhP7Qle02bYAjYXEDvA8V2R4+naDnj2LXdw9ndlDChGqRgn9ojvfMtXn6d31OkJJtlzbwHctFzeTgaz5vTfW2lVB2xDmjv019OB/j6Vm6Uh14Lj+HH19VfTus9fn/fLAmDGSW0DHtVP7Rufgwb5Vs6IqBUUbb5jmnq9rJCrj5OY2249vumfZu1cFBh0xZhAmkJBCi57Qe9lubIvA6W0YVh1FJXz1DqTXOo2xxwGqcr2xcdm3EJ6OWBkYl1cT4+S5DbWI2hBPkdcMIyhDZyoKkPmVpLaHgbi3Q8b1Z9DTaOni12mQuBwtcgi1iG9oxvvGSjy8lQx1jq24911Qbs7OM0s+HzKVaJiXFyoZSpR7kA6MbeILda1tJVQhijqLEEOGG2xuCNuzHpASlNFrudHfMdVxke1MHsw21YnDsdQe0i1v8AtKOX63jdqy/xDSuY5tXHmLA+R8j1BNaPlBBid1efqnrf3ZkOLwZklkmRYxmIizvfUaNCLq+oGpHd43HGr4JxNEJG/OCjNFmw9yw5onyE5WIBFzYhQCwAUn3cxvl8TwFMh4WF9M7WJAIaL4nxUTZW70+L7RorZVKqwZh77CTLYKAxKqGJPLKdTwquWVsTdZ2Sfp4DIAB55YXzvnbdluWt7L9pEfdjgEfZxpoqgMCqKhJZlKiMG5UXUd4EWNLySyMIwFr2zx9FpNa118cU1be3xhiw5kgeOSQ5QqhgwUnm+XgBr0ubDnVz5mtHHcuNjJNllTuWJZ2LMxuzHiW5k1mOcXG5T7WhosFcYfHR5NnR5gHjxuZgTayl0bN+zbnwFjTsDgWAbvVMUjmsE+sQLsNuOBRtDaEQXbI7WO7yQ5BnW7WmcnLrrYa6VdsKcilYXUvOGAdfHLmhW8OLji2js9pHRF/o+PvOwUe7NzJtXdoVExH0cw/+w+SX8Li4/wCisKM6XTHKzDMO6LNq2ug1Gp6iubE2+eP62V2sLFlsxnhgve8+LSXGTyIcyM4ynrljRCR1F1NjzFjWfOQ6QkLEhFmC6n7k7xPhZREczQSE3UAsUaxOZFUEkH7QA8et7oJ9Uc44KuaK+IzTVvRvXaK+FErMCbqI2jJOllBkQDnmtxOUD7WspqlpAEbxiemw6FSyM46wSvs/bsuLEkjJmQWDSMpS6kkC40OgALrl5tYm2vTVCJ4jeb34fM0cnrAuatE2HsSOAZh35G1Mh5+A6DwpxUq2JoJshZj7UN4ckRRT3pbovhH9s+t7fveFZWj4/r64zH7GZdOzvx7Arql/Iw6gzd8PokNNlyxYEzoSGdlz5T3lh4qTbUBmsfILyvWyauKWuEDsgDa+Rft6wMOm+2yTET2Qa42/6fc+S9bI30xMFgzdsn3ZOPo/H43qNXoKlnxaNQ7xl2Zdll2KtlZmbjj6/qmiDH7P2kcskeSa32u61gLmzr7wAubHx0rDkp9I6LGtG67OGIx3tOV+HanWyU9Tg4WPf2pV2dGMZj0CraIEZV+7DH7o162F/FzW9UONDQOLjzyMTve7b1bOASMYE04Ay8h871vOxIbIT1PyH+t6xtEQ6kJfv8B8KeqXXdZWNaqXXx1BBB4HSuOaHAg5FdBtism9qWxiY+0A70JN/FDa5/wt4C9ZehZTS1bqZ+TsukZdo77KysZykQkGzw9kj7vxCfNhWbL2hzRMeCyqDa/gy3U/u1v17nQWqmi+rg4b2nzacR1pGAB94jty6fcYKNtfZ8+HtHNoASVXOGF+ZAB0v1IBq6kqaeovJDiTa5sQei5GPeoSxyR81/imHc/dieT6x2aGElWIGjSZTdfJb63PoOBGRpbS0EfMYA94uN4bfA9J4dp2FukpZHc4mw7zbyUXeWNI8QcTg5AQsgL5eEch19UbUXGl8w6CrtHOkkpxTVjSCRhf+Jvk4dtrHeoVAa2TlIjkew+h9lqO528STxCQe62ki8cjjj6fiCDXn26+jKowyfYdvDY7yPstC4qIw9ufzD0VT7U9g4nEozRiMYbDwyzWOvaSBCRZANTa63JFs541vNON9izp4jIAL2xVR7M92ZDhJ548yGQxrERlBZY+0zstxl73aMBewzIDwquqhEzNW1918r9Sjo8vY3Wft8PgRjthtG8s8KyCYm/Zd4u3Z3tnIIXUXAdrmxvdjYVmx8qSIpGXG+1gOjf1eAWk4tA1mnFNWx9mYfaODWSOfEBJVOZSysVbgysGQ6g8+ejA6g08KGEEOAxVAqHEKOvs0W+uJe3gig+pN9fSu/StU/qHJi2Ru3hsFd0U5rWLuSzel+F+gtV7ImtyVTpCc1m2/mzS2IkniBMbAs50spAXNrfUcG+PK1QmiIOsOlSjkBwS1hsLLM6oMzPbIoJOiqCQgvwUAGy6Aa1VYuNlZgMVqu42DTDwdhMtzN3yGAKksqqUI1HAW8fPSmmRWb4pd0l3LvjvZ5hX1jMsPgjZgfRw1vIWqp0DDsVomeNqi/7FYTC/XTYiUKvNpBGBy95Ap18DUfpo8iF0zvKg7w4PCzBVhBZQxLNnMmZcrKQO0Ygi7XuTy0rj4NVh5FoB7FFslzzjguuxt2GbKojywqwYOxZWZCB9XkH2eHGw04X71KQ00rnh8vZn1/O22CtfI0CzVoCrYWHAaVqJZUm8210hjcs1lUXc9B0HUnp6c6x9ITvleKSHFzsD6eZ3BMwtDRyr8gsQtLtPFs1iO6zADXKig5VHK5JA82Jrd/K0VSNbxA6Scz1DHoFkhzqqUn4AFXYfETYSUOysrWyssikB1tYqwPFSNPh0puSKCsi1GkEZgtIwO8WyN1S1z4XaxFjx28F72rgkAE0FzA5sAdTG/Ext5cQeYqNLO8kwzfe3scP5h5jYV2Rgtrs+09x3eigwzMhupsbMt/BlKn4gkX8abexrxZw3HsNx3hVAkYhaJ7LNjnK0xGshyJ+yDqfIt/gryunpzNOylZsxPScuwY9a1KFmqwyHb4LYYkCgAcALU9GwMaGjIYKBNzdeqmuIoQqfeHAh1JIBBGVgeYOmv4eorG0rC4as7Mx8B6imadwN2Ffn3bmzDhcQ0ZvZTmU3sSn2Tfryv1Br1FFVNq6cSDbgeB2j5sWVNEYnlvyybd3tk4GKL6Y751v3Q4Hcb7pUe/IOvA6EAca8/pCs0hNN9GxtjtttG+5yb+hOxP08NOxnLE3HHZ6n4Fxx+3X2lmw8LdiSbqrNbtltqrEDRhxC3sRcHherINHs0XaeUa+8gfYd4G0bCcxhbNRkqDVXjbh5qZu9uiYIsQ2KZbPEyFQbhV94sTpqLAi3C3HovX6ZFRLE2mBu1wNztOVrbjfHerYKMxtcZNoslrY+Pm2dKjkZo5VVjb3ZEOoZSbd4X52I4G162qunh0lE5gNnNJHFp3Hgew5jJJRSPpnAnI944LaN39txyxrZg8Tjut05EEculjwrzdJVPpHmmqRa3d7bj5ZacjGyt5SP57phijCqFUAKAAABYADgAOlb4Sa90IWe+zmKTD47aOGKMsfamZO6Qved7WPA3Tsx+4a4LZBVsDg518sx2Y960KuqxK+8W0SZOxW+lrm2nC5PjYcvA1dGGgXJ6lU8uvYKuitoevDnZQdPO7anrcGpuB6/M5diiLdXkPVeS4DEgBbhXNhr7qanqQLC5rgYNm+3d7ILzt3XX3GTd06XBNmA+y/Uef5npUmgdG31C44+iY92domaLvashyk9eh8/4GqJAA6wVsZJbis63tTENi2TFNmA/sBlZI2FgTa9x3b96xJ0vw/s4KagiMQmRVZ8saZpRcAPIb90aHLZiAVWwDStobai4tpTgNLeHShdVdtbaixKdQCBck8FHU1mV1dyf5UWLz1299w+FiGHW5zslh29m8L46URQhjHmsg5yP94+HQHhqT4aWi9HNoYzNOeeRcn+UbunedpwHFOpqDO4MZls4/Ni8bN24dnl4o40eTMRK7X4qSMq8O6NdTxJPK1SqdHt0kGyvcQ212gW243OeJ3bBxuuRzmnJaACdvoraP2jE6SYYEc7SfkU/Os934YAxjlIPR5gpgaSP8Te/wBl0/2rwEiuj4ZkEgs5VE1twN1N7g6g20qP7H0jE9r2Shxblcu8xbHbjiu/V07gQ5tr8B5JO2fs4z4gQxEkMxAYixyAnvEcu7rbrpXoqiqFPTmaUYgZcdw68O9Z8cfKP1G/BvX6A3Z2asaKFFlQBVHkLfhp6mvJ6MjdLI6pkzJPacz5dq1pyGtEbVe1tpVFCEUIXl0BBB4HSovaHtLXZFdBsbhZr7RN2TMhKi8sdyn6ynivry8R41j0FQdHVRikPMd8DvI+wV9RHy8es3MfLLJkxLCNo/sswax5MtxcdDYkHw8hb2JiaZBJtAI6Qdh6xccetZAcdUt2LkDbUcRqDVhF8Copx3bwuK2hpPNIcMhGa5tnI+zcanxJvbz4eb0jLSaOxhY0SnL+7x4cBt6Fo07JajB7jqjv4KRvXvHC7phUjWSFSFcjiD7toiOBXrwPDhxq0XoydjHVLnlryLjx52++7ZnnlOqqWOcIwLgfMOj2UAYibZGJaO/aRNZsp0DrwBH3XFrenS1N8nBpmlEltVwwvuO7iDn73VOs+jl1cx4+61LdjeiOZA0bZk5qdGQ9CP5B5GsJstRo1/Izi7dnsdo4bOCftHUN12HH5mmqGZXF1NxW3DMyVusw3CVc0tNiulqtUUUIVZtvZzTqoVwtjc6cRYj46/OpNeW3tmoubrZpRSbusSCoEYQX0uwy3/AU0NVxs03xuUviBc7l9ZhmOo/sdPgn8DXQ096C4dy64TAnEMyglG7JW1GhN+fgb3BFVOkAtbEG/wA71NrCb3wIsneFLDUDMQM1uZpYBXqPtLZkWIXLKiuBqpIBKm4IKnkwIBBHQV1CUJNwOzfNFMeyLxs8cveuM4Mn1nHVQtrg6pqddOEgC5QBdXu3N4o4UZi4VRxc/go4k/yKx5q+Sd/I0guTt9PU4JpsLWDXlNgsa3k3llxziGFW7MmyoNWkPVvxtwHE+Gxo/RkVAwzTEF2ZJyHR5nM5DijUVLpzqMGG7epWCgbZmSZo4583dkdXuYr/AGByDH7x0Pu6cWXmkZpXWhDyy2IBFtbjvI4bM8chYxppbPIB345cPfqw22u3NhxbRj+k4Rh2nMcM9h7rD7Ljr5X0sQjRaQm0bJ9NVDm+HEb2/M7hXzQMqW8pFn4+6zuaJkYqwKspsVIsQfEV7Bj2vaHNNwVkEEGxXg1JcWrezfdoxp2ji0stuI9xOIB8TxPoOIrxulao11SKeI81p7TtPQMh7rXpYuRj5R2Z8PdalFGFAA4CtSONsbAxuQVTiSble6muIoQihCKEKJtHCdov6w4fwpKupBUR2H3DL061bFJqHgsW9oO7JjZsREvdJ+tX7rfet0J49DrzNrNCaSLv+lm+4YC+238PSNnDDZjVW09vzWZbfVLWwsLBLIEnkaIEizCxU/qm/uk8m1HUc6166WoijL4Gh1hljfp49GB3FKQtje6zzb53dKb9794PooXB4TuFQAxUe6NCFXqxuCT48ydPPaJ0b9WTV1WIN7X27LngMgPIY6FXUckOSiwt8suuIjweCkhlxGHyyuga6XKrIoXP9XmsLEixA+Fr1XG6tro5IoJbtabY4EtN7c61zgMb9664QwOa57cSNmV9uCrZMcNp4+NVivCqkMH45PtMbHungFsbg26kU62nOiqB5c/nk3Ft+wY5jabjEXVJf9VOABgN+7f6KNtPYr4PEH6HNmdRmKAjtFU62K8JBzsBfhcc6vpq6Otpx9XHZpwv/CT0/wAJ+A7FCSB0Mn5Tsd23s2/MFfbu+0RbgT/VPw7RblT+0NSPmPKs+p0DPTu5Sjdfht9D196YirmPGrKPT2WjbP3gV1DXDqeDoQQfnS0elnxu1KlhB7O4/OCuNOHDWjOCtYcWj+6w8uB+FacNXDL9jh59maodE9uYXemVWomP2bHNl7Rb5TccvOi5tZcsDmof+zsPfuuj2sPu2+70/kcKlruve+yy5qNtaytI4QoAA4DKPLpUAAFJfJZlX3iB5moSTRxi73AdKk1rnZBV+L20igka24k90D1NZkul4wdWIFx7PfuV7aY5uNln+8ntGjF1jPbN+rpGPX7XpfzFTi0VW1p1qk6jd23s2dePBQfVww4Ri5+bfRId8VtKbVs2UXJPdjjXr4D4k252rctSaMhwFr9bnHz8BwSP5tS/H2HztTDutg8JPDPBC7iYrbtW7rMumqgHSO+hTiRa/HTI0nPWQTRzygFgP2jEA7idrrZHIHLi3SshexzGHnb/AE4cO1JWMwbwO8TjKy6MOR5jzHAj0r0sM0c8bZWG4OI+bDsKzXMdG4tOalbD2zJhZM8Z46Mh4OOh8eh4j4g0VtDFVx6knUdoPzMbVZDM6J2s39U3b27WwkkMM3ZB53XMga4yi5F5LHvKDewOhseV68/oqjrY5nw69o2mxttP92+RIzOY6bJ+qmhcxr9W7jl77x4qv3C3ZMzieQfVKe4D9thz8VB+J05GnNN6T5JvIRfec+APme4dSpo6bWOu7Id/stv2Zg+zW5948fDwpTR9HyDLu+493D1TE0mueCm1oKlFCEUIRQhFCEUIVZtfZwkBIFzazDqPL8udZOkKEyfmxfcO/wBwmIZbc12SxHfLdQ4ZjJELwniOOQnkf1eh5cDyvq6I0sKkclLg8f5vfeOscE6ql5PnN+3wUDdvHxjFQviiSqDKrEXyke4W5kL11tZeQ0Z0jTSGleymFi7E8b524nvx2lV08jRK10mQ+DsUv2g7QaXFlPsxAKnjmAYsPO4HkBS+gKZsVIHbXG54WJFurxJU66QvltsH6po2JhU2ZhO0mKpLLa5a5sxByoba2XUtb9bwrDrZZNKVfJxAljd20bTjhc5Dq4p6FjaWLWfgT8t1betJe29lT4ciWaVe1ds65GzMeZe4sAL2t58BavS0VXBUAxQsOo0WNxYDZq22nf7rOmikj5zzid3irjaOzxjr4rNHBCkSdrLlJLy2Beyi2YgkLfqLa8s6nqTQWpbF7y46rb5NvYYnK9r9GOCvkj5f83AADE7zt9FU4HBzKS+BmaSxAYRhkcX0BaM+8vj3gOdqfnngcAytjDd2tYt6nDI8MDuuqGMeMYXX6MD2fqrPC7+4mKwmRJARcFgY2I63GhHktIy/h2kluYnFvRzgO3HvVzdISs+8X7vnYr7B+02PTMkyfskMPxH4UmdAVkf7qYdrh3YhXivid9zPAq0j9pmH/TSDzjJ/AGo/QaXbk4Hrb5hS+ppD+hX1/aZh/wBM58oj+aij6HTBzI7W+S59RSfAVX4v2nx/ZE7/APSo/wAV/lUxoXSEn7yUDrPkAFw1sDftb4KhxPtBnkOWCJVJ85W9ALfgaYj/AA3Tx8+d5PY0efiqnaRkdgxo8VV4rCY7EkduzAHh27rEvohI+S09FNo+lB5AA2/kBce0X7yqXMqJfv7zYdnsuH9Eth8bDDMFa8kV7aqysy9QLjiOHI1b9Y2popJoSRg7gQQD+qhyRjmax+8dGKZdr7CbCM2JwgzwOjLJED9hhqVOt059VtzF7YtJpBtY0U1Xg8EFruI38dm48Dm7LTmE8pFi05jh6eHQkbB4lonWSNrOpup8f4Hhboa9TNEyVhjeLg5rMY4tIc3MJ/xuFTa2GE0YC4mMZSPHjlJ+6eKnlfzryMMsmh6kwyYxOxv59IycPZar2Nq49duDh8t6fqkTG4F4SFkGVuOW4JH7QB08jXq4aiOYa0ZuN+Nj0b1lvjcw2dmrzdPdp8YweTMIVsCSTdsumVTyUcCeXAa8MzSmlGUbdSO2ucei+0+PHM8WaamMxu77R38Atv2JstY1U5QoAAVQLAAcNPwH8jFoKJ1+Xmxcccc+k8fDpyemkFtRuSt62EsihCKEIoQihCKEIoQihCq9q7LEgJABvxU8D1/nnWTXaP1zysWDs+njwKYimtzXZLHd7dyWiLSYdSU4tHzXrl5keHEePJ7Rmmw+0NTg7K+QPTuPceBzWqKO3Pjy3enBUGwtsiB0aSJJlUgrm95bcMjcLDiFItfhY61qV1C6djmxvLCc7ZHpHHaRjbO4wS0M4YQSL27R0eitd8sW+MKzQ3eBVtZRrGx97tF4gmw73u2AsaQ0PCyiBhlwkJ25OGzVO3oz3hX1bzMQ9mLR3HiPgVBip5JyHykhQkS5QSqgDKqg66njbiSTWtFHFTgsBxJLje1zc3J+ZCyVc50nO6B7J23IxcM2GbAzaNdxlOhYEljb9ZTfTiLA9beZ01DNBUiuiywxzsQLdhHpuWlRPY+Mwu4/OpU2P2dLsqcSKc8bK6K3D3lNg3iDZvHLy1towVUOloOTdg4EEjPI5jgcuF+1d8b6R+sMQbj548Ve7oymLZcsj98L2jIragBVCgAHlmB08ay9Ks5XSjI2YE6oJGBxN74cCmaU6lKXHHPu90qbO2jGzL9KgiaNjlaRE7JgdNbx5VNuJFuFb1RSytYfppHBwFwCdYHhzrnHIG6RjkaT+Y0W3gW8LK12Ds3BzYqXDPG11eQRuJWsyq7WFuuWxvrex9UK6qroaVlSxwsQ24LRcEgefYr4IoHymMjabYnGx9FUbzbvvg5LG7Rt7j9fA9GHz4jw0dG6SjrY7jBwzHmOH6FL1FO6F1tmw/Nq7pNB9DaUYWPthKsfvSlLMrNfKZOPdItfx8KpLKj6wRGZ2oWl2Tb4EC1w3jfLhxUw6PkS7UF722235XXvbm80hkH0duziQIVVO4GYAE5gLX71xY6aVyi0VGIyagazzfE4kC9ha97YY3zXZqpxd+WbAWywVt7S4xImGxC+6ykX8GCuvyzVnfhxxjfNTuzBv2XB8lfpEBwZINvnilKDGtngLNcRFQt+Sh81r8bDW3SvQvgaGSBo++9+JItf13pBrzdt9lvG6b9nbbXZ8sqSTdopkb6qMZuzu5uS5IAPVFvr0N689UUDtIxMfGzVIaOc421sMrC+G5xthvCfjnFO5wc64vkNmO/yX3eXdJZgMTgrMH7xjXgb/aTp4r8Olc0dpl0LvpqzAjC52cD5Ht3rtRRh45SHbs9PRLOB2nLgxMqXSVrKzXByqNdBwza8b6a6X4bc9JFWljnYsGIG8+nDb0JNkroNYDAnu91c7q7mviCJcQGWMm+U3zSX5nmAevE8utZ2ktNMg/Jp7F2XBvDieGQ7lfT0Zfz5Mu8rZNj7IWNVuoAAAVALAAcNPy/kZlHQO1uWnxcccd+88fDpybklFtVmSuK2EsihCKEIoQihCKEIoQihCKEIoQomNwCya8G69fOkaugZUC+Tt/qrY5izoWc72bhrKS6fVSnW4HdfzHX9Ya9QaVptJVOjyIpxrM8Og7eg9ylLTRz85mB+ZrOMRhcTgZQTmice66nQ+R4Efqn1Femjmpa+IgWc3aDmOrMdPYVmuZLA65wKnDeVp8TBJijeOI5sqLoWUEg2v7zMALnQeApU6LZBTSR0o5z8Lk7DhnuAvx6SrfqS+RrpMhu+Z3XHamzHaZpcMHljdy6PGCSpJzZWtqjqTbW3AGrKaqjbCIqkhrmixDrAG2FxfBwPC+5RkicX60dyCbi3zAhM2+2PIwMMMxBxDBGddLqQLsxtoNdPG5twrE0LTg1z5of3YuAd98h59l07WSEQNY/7jZdtpTfRNkwqUVi4QFHBIJa8jAgEHrzqqnZ9XpaRwJFrm4zw5o3+ClIeSpGi2ds+OKU94toRSphlhRY1WNmZFNwHZyGvzv3AddbEV6DR9NLE+UyuLiSACdrQLj/URhhe6Qnka4NDBbDvJ9ly3U//ACo/KQfGKQVZpT+yu/8AH/U1Rpv3revwKbt2NvR46L6Li7FyNCdM9uYPKQcfHj1rz2ktHyaPl+qpcG/6fVp7styfpqhtQzkpc/H3VPtrd98Jh51Y5k7WFo36i0wII5MLi/mK0aLSMdZURObg7VcCN2LT2G2Comp3QxuByuLd6U630gn3J9I2KObQ3PkI2P8A8Zryl/ptNcH/AO4f8gtS3KUX9Pl7JEjhaQhEGZm7qgcydBXqnPbGC55sBiVlgF2A2q73ugiGIkaOZZC75iqgnKTq129097kOtZmiZJjTtbJGW2Frm2NssM8t6aqmsEhLXXv8zXPBTYrEouGgDdmo1RLhdSSWkYnmSTYm3QVKZlJSvNTMRrHacThkGjhwF95UWOlkAjZlw8/nQE97p7grGQ0oEsosQLdxPIHif1j6AGsCq0tUVrjFTAhveek7Bw7zkn4qRkI1pMT3e60rA7PEep1b8PL+NW0ej2Qc44u8Oj1RJMX4bFNrRVKKEIoQihCKEIoQihCKEIoQihCKEIoQvMkYYWIuKg+Nr26rhcLoJBuFS7U3fWRStg6nijAH8dD6/GseXRj43cpTOII42PUfXtTLZw4arws6257OVuTAxjb7j3K+h94efepmDT08B1Kpl+OR9D1WVMlCx+MZt4eyTcbsPF4UklJF/XjJIt4ldQPO1bsNfR1Y1Q4Hg7PsPldJPgmixsekeyrcNiAGzOiy34hy2p01urAk+ZI14U5JGS3Va4t6LeYI8+Kpa4XuRftTHtfeqPGRrHPE6ZWzK0TA62I1VgBax61jUmiJKKQyQPBuLEOBHHMX8E5LVtmaGvba270KjYGLAIDI0skjKCyQtFkDNbQMQWBF+Oo9eFXTv0i8iNrGtBNi4OuQNpFw036iq2CnA1iSTuta/j4rjup2aTpNLKiIhNwb5jdSO6qqdNfxq3SnKPgdFEwkuHCwx2kkblGl1RIHuIAHbluVbioFiYdnKsgGqumdSLHQnMoIbnpfzpyKR0rfzGFu8Gx8Cbj5ZVOaGnmm/amHaW9X0nBGGX+2DIQwGjgHUno3XkeXQZFNoj6Wu5aL7CDhuO7iN27bvTclXykOo77sOtK1bqRV3h96ZoYuyhyQpx7q5iSeJJctx8AKzJNEwTS8rNdx4mwHABtvNMirexuqywHzfdc8NsnFYxswjZ7277DKtvAmwI8FvU5aykom6pcBbYMT2YntUWxSzG9r8dibtiezgXBnYuf0cdwPU+8R5ZaxJ/xBLKdSlZ1nE9mQ67p2Oga3GQ9mXb+i0fZO7qRKFCqijgqgD/T8aUj0bLM7lKlxJ6bnt2dAV5mawasYV5FEFFlFhWvHEyNuqwWCWc4uNyvdWLiKEIoQihCKEIoQihCKEIoQihCKEIoQihCKEIoQvMkYYWIBHjUHsa8WcLhdBIxCgT7IQ+6SPmP4/OsybREL/sNu8fOtXtqXDNL+1Nyopbl4Y3J+0NG/6tD86qZDpCm/cvJG6/k7BdcYJPvb86QljHezSH7Jmj9bj+8pPzq9umq+LCSMHqI7xgqzRQO+0kdfqqiX2bt9jEA+Bj/MP+VXM/E7f4oux3soHRx2O7vdRm9nM/KWM+YYfkauH4lg2sd3eqh+zn/zBC+zmfnLH6Bj+QoP4lg2Md3eqP2c/wDmCkRezd/tYgDyj/Mv+VUv/E7f4Yu13spDRx2u7vdW+C9mkP2jLJ8h/dW/zqk6brpcIowOonvOCsFFC37nE9yZtl7kQxWKQopH2m7zfE3Pzql0ekqn968gbr27m4KxvIR/a350lMMGyFHvEny0/wBfnU4dDxN+837h696HVLjkp8cQUWUAeVakcbIxZgsEuXE5r3U1xFCEUIRQhFCEUIRQhFCEUIRQhFCEUIRQhFCEUIRQhFCEUIRQhFCEUIUDaNI1eSuiVHPXnJ8081fIajBmhyvNnV6OjSUqsK0FQihCKEIoQihCKEIoQihCKEIoQihCKEIoQ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pic>
        <p:nvPicPr>
          <p:cNvPr id="60423" name="Picture 8" descr="U.S. House of Representatives 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228600"/>
            <a:ext cx="152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mtClean="0">
                <a:solidFill>
                  <a:srgbClr val="7F8584"/>
                </a:solidFill>
              </a:rPr>
              <a:t>Strengthening Education Through Research Act</a:t>
            </a:r>
            <a:br>
              <a:rPr lang="en-US" altLang="en-US" smtClean="0">
                <a:solidFill>
                  <a:srgbClr val="7F8584"/>
                </a:solidFill>
              </a:rPr>
            </a:br>
            <a:r>
              <a:rPr lang="en-US" altLang="en-US" smtClean="0">
                <a:solidFill>
                  <a:srgbClr val="7F8584"/>
                </a:solidFill>
              </a:rPr>
              <a:t/>
            </a:r>
            <a:br>
              <a:rPr lang="en-US" altLang="en-US" smtClean="0">
                <a:solidFill>
                  <a:srgbClr val="7F8584"/>
                </a:solidFill>
              </a:rPr>
            </a:br>
            <a:endParaRPr lang="en-US" altLang="en-US" smtClean="0">
              <a:solidFill>
                <a:srgbClr val="7F8584"/>
              </a:solidFill>
            </a:endParaRPr>
          </a:p>
        </p:txBody>
      </p:sp>
      <p:sp>
        <p:nvSpPr>
          <p:cNvPr id="3" name="Content Placeholder 2"/>
          <p:cNvSpPr>
            <a:spLocks noGrp="1"/>
          </p:cNvSpPr>
          <p:nvPr>
            <p:ph sz="half" idx="1"/>
          </p:nvPr>
        </p:nvSpPr>
        <p:spPr>
          <a:xfrm>
            <a:off x="914400" y="1828800"/>
            <a:ext cx="7772400" cy="4419600"/>
          </a:xfrm>
        </p:spPr>
        <p:txBody>
          <a:bodyPr rtlCol="0">
            <a:normAutofit fontScale="92500" lnSpcReduction="20000"/>
          </a:bodyPr>
          <a:lstStyle/>
          <a:p>
            <a:pPr lvl="1" fontAlgn="auto">
              <a:spcAft>
                <a:spcPts val="0"/>
              </a:spcAft>
              <a:buFont typeface="Wingdings" pitchFamily="2" charset="2"/>
              <a:buChar char="ü"/>
              <a:defRPr/>
            </a:pPr>
            <a:r>
              <a:rPr lang="en-US" sz="2800" dirty="0" smtClean="0">
                <a:solidFill>
                  <a:schemeClr val="tx1"/>
                </a:solidFill>
                <a:latin typeface="+mj-lt"/>
              </a:rPr>
              <a:t>Emphasizes the elimination of the achievement gap between students with and without disabilities.</a:t>
            </a:r>
          </a:p>
          <a:p>
            <a:pPr lvl="1" fontAlgn="auto">
              <a:spcAft>
                <a:spcPts val="0"/>
              </a:spcAft>
              <a:defRPr/>
            </a:pPr>
            <a:endParaRPr lang="en-US" sz="1000" dirty="0" smtClean="0">
              <a:solidFill>
                <a:schemeClr val="tx1"/>
              </a:solidFill>
              <a:latin typeface="+mj-lt"/>
            </a:endParaRPr>
          </a:p>
          <a:p>
            <a:pPr lvl="1" fontAlgn="auto">
              <a:spcAft>
                <a:spcPts val="0"/>
              </a:spcAft>
              <a:buFont typeface="Wingdings" pitchFamily="2" charset="2"/>
              <a:buChar char="ü"/>
              <a:defRPr/>
            </a:pPr>
            <a:r>
              <a:rPr lang="en-US" sz="2800" dirty="0" smtClean="0">
                <a:solidFill>
                  <a:schemeClr val="tx1"/>
                </a:solidFill>
                <a:latin typeface="+mj-lt"/>
              </a:rPr>
              <a:t>Increases dissemination and collaboration with the Office of Special Education and Rehabilitative Services (OSERS).</a:t>
            </a:r>
          </a:p>
          <a:p>
            <a:pPr lvl="1" fontAlgn="auto">
              <a:spcAft>
                <a:spcPts val="0"/>
              </a:spcAft>
              <a:buFont typeface="Wingdings" pitchFamily="2" charset="2"/>
              <a:buChar char="ü"/>
              <a:defRPr/>
            </a:pPr>
            <a:r>
              <a:rPr lang="en-US" sz="2800" dirty="0" smtClean="0">
                <a:solidFill>
                  <a:schemeClr val="tx1"/>
                </a:solidFill>
                <a:latin typeface="+mj-lt"/>
              </a:rPr>
              <a:t>Highlights children with disabilities who are also English language learners, gifted and talented .</a:t>
            </a:r>
          </a:p>
          <a:p>
            <a:pPr lvl="1" fontAlgn="auto">
              <a:spcAft>
                <a:spcPts val="0"/>
              </a:spcAft>
              <a:defRPr/>
            </a:pPr>
            <a:endParaRPr lang="en-US" sz="1000" dirty="0" smtClean="0">
              <a:solidFill>
                <a:schemeClr val="tx1"/>
              </a:solidFill>
              <a:latin typeface="+mj-lt"/>
            </a:endParaRPr>
          </a:p>
          <a:p>
            <a:pPr lvl="1" fontAlgn="auto">
              <a:spcAft>
                <a:spcPts val="0"/>
              </a:spcAft>
              <a:buFont typeface="Wingdings" pitchFamily="2" charset="2"/>
              <a:buChar char="ü"/>
              <a:defRPr/>
            </a:pPr>
            <a:r>
              <a:rPr lang="en-US" sz="2800" dirty="0" smtClean="0">
                <a:solidFill>
                  <a:schemeClr val="tx1"/>
                </a:solidFill>
                <a:latin typeface="+mj-lt"/>
              </a:rPr>
              <a:t> Increases the pipeline of early career special education researchers. </a:t>
            </a:r>
          </a:p>
          <a:p>
            <a:pPr lvl="1" fontAlgn="auto">
              <a:spcAft>
                <a:spcPts val="0"/>
              </a:spcAft>
              <a:defRPr/>
            </a:pPr>
            <a:endParaRPr lang="en-US" sz="1000" dirty="0" smtClean="0">
              <a:solidFill>
                <a:schemeClr val="tx1"/>
              </a:solidFill>
              <a:latin typeface="+mj-lt"/>
            </a:endParaRPr>
          </a:p>
          <a:p>
            <a:pPr lvl="1" fontAlgn="auto">
              <a:spcAft>
                <a:spcPts val="0"/>
              </a:spcAft>
              <a:buFont typeface="Wingdings" pitchFamily="2" charset="2"/>
              <a:buChar char="ü"/>
              <a:defRPr/>
            </a:pPr>
            <a:r>
              <a:rPr lang="en-US" sz="2800" dirty="0" smtClean="0">
                <a:solidFill>
                  <a:schemeClr val="tx1"/>
                </a:solidFill>
                <a:latin typeface="+mj-lt"/>
              </a:rPr>
              <a:t> Ensures peer reviewers have expertise in areas relevant to grant applications. </a:t>
            </a:r>
          </a:p>
          <a:p>
            <a:pPr fontAlgn="auto">
              <a:spcAft>
                <a:spcPts val="0"/>
              </a:spcAft>
              <a:defRP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hardystevenson.files.wordpress.com/2012/02/peer-review1.jpg?w=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85800"/>
            <a:ext cx="57912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hidden="1"/>
          <p:cNvSpPr>
            <a:spLocks noGrp="1"/>
          </p:cNvSpPr>
          <p:nvPr>
            <p:ph type="title"/>
          </p:nvPr>
        </p:nvSpPr>
        <p:spPr/>
        <p:txBody>
          <a:bodyPr/>
          <a:lstStyle/>
          <a:p>
            <a:r>
              <a:rPr lang="en-US" dirty="0" smtClean="0"/>
              <a:t>What Do We Want?</a:t>
            </a:r>
            <a:endParaRPr lang="en-US" dirty="0"/>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1066800" y="2057400"/>
            <a:ext cx="7010400" cy="841375"/>
          </a:xfrm>
        </p:spPr>
        <p:txBody>
          <a:bodyPr/>
          <a:lstStyle/>
          <a:p>
            <a:pPr eaLnBrk="1" hangingPunct="1"/>
            <a:r>
              <a:rPr lang="en-US" altLang="en-US" sz="3600" smtClean="0">
                <a:solidFill>
                  <a:srgbClr val="CCFF99"/>
                </a:solidFill>
                <a:latin typeface="Arial Rounded MT Bold" pitchFamily="34" charset="0"/>
              </a:rPr>
              <a:t/>
            </a:r>
            <a:br>
              <a:rPr lang="en-US" altLang="en-US" sz="3600" smtClean="0">
                <a:solidFill>
                  <a:srgbClr val="CCFF99"/>
                </a:solidFill>
                <a:latin typeface="Arial Rounded MT Bold" pitchFamily="34" charset="0"/>
              </a:rPr>
            </a:br>
            <a:endParaRPr lang="en-US" altLang="en-US" sz="3600" smtClean="0">
              <a:solidFill>
                <a:srgbClr val="CCFF99"/>
              </a:solidFill>
              <a:latin typeface="Arial Rounded MT Bold" pitchFamily="34" charset="0"/>
            </a:endParaRPr>
          </a:p>
        </p:txBody>
      </p:sp>
      <p:sp>
        <p:nvSpPr>
          <p:cNvPr id="63491" name="Rectangle 3"/>
          <p:cNvSpPr>
            <a:spLocks noGrp="1" noChangeArrowheads="1"/>
          </p:cNvSpPr>
          <p:nvPr>
            <p:ph type="subTitle" idx="1"/>
          </p:nvPr>
        </p:nvSpPr>
        <p:spPr>
          <a:xfrm>
            <a:off x="0" y="4648200"/>
            <a:ext cx="9144000" cy="2209800"/>
          </a:xfrm>
        </p:spPr>
        <p:txBody>
          <a:bodyPr/>
          <a:lstStyle/>
          <a:p>
            <a:pPr eaLnBrk="1" hangingPunct="1">
              <a:lnSpc>
                <a:spcPct val="80000"/>
              </a:lnSpc>
            </a:pPr>
            <a:endParaRPr lang="en-US" altLang="en-US" sz="1200" b="1" smtClean="0">
              <a:latin typeface="Calibri" pitchFamily="34" charset="0"/>
            </a:endParaRPr>
          </a:p>
          <a:p>
            <a:pPr eaLnBrk="1" hangingPunct="1"/>
            <a:r>
              <a:rPr lang="en-US" altLang="en-US" sz="2000" smtClean="0">
                <a:latin typeface="Arial Rounded MT Bold" pitchFamily="34" charset="0"/>
              </a:rPr>
              <a:t>U.S. Ratification of the United Nations Convention </a:t>
            </a:r>
          </a:p>
          <a:p>
            <a:pPr eaLnBrk="1" hangingPunct="1"/>
            <a:r>
              <a:rPr lang="en-US" altLang="en-US" sz="2000" smtClean="0">
                <a:latin typeface="Arial Rounded MT Bold" pitchFamily="34" charset="0"/>
              </a:rPr>
              <a:t>on the Rights of Persons with Disabilities </a:t>
            </a:r>
            <a:endParaRPr lang="en-US" altLang="en-US" sz="1200" smtClean="0">
              <a:latin typeface="Arial Rounded MT Bold" pitchFamily="34" charset="0"/>
            </a:endParaRPr>
          </a:p>
          <a:p>
            <a:pPr eaLnBrk="1" hangingPunct="1">
              <a:lnSpc>
                <a:spcPct val="80000"/>
              </a:lnSpc>
            </a:pPr>
            <a:r>
              <a:rPr lang="en-US" altLang="en-US" sz="1600" b="1" smtClean="0">
                <a:latin typeface="Calibri" pitchFamily="34" charset="0"/>
              </a:rPr>
              <a:t>Deborah A. Ziegler, Ed.D	</a:t>
            </a:r>
          </a:p>
          <a:p>
            <a:pPr eaLnBrk="1" hangingPunct="1">
              <a:lnSpc>
                <a:spcPct val="80000"/>
              </a:lnSpc>
            </a:pPr>
            <a:r>
              <a:rPr lang="en-US" altLang="en-US" sz="1600" b="1" smtClean="0">
                <a:latin typeface="Calibri" pitchFamily="34" charset="0"/>
              </a:rPr>
              <a:t>Associate Executive Director for Policy and Advocacy	</a:t>
            </a:r>
          </a:p>
          <a:p>
            <a:pPr eaLnBrk="1" hangingPunct="1">
              <a:lnSpc>
                <a:spcPct val="80000"/>
              </a:lnSpc>
            </a:pPr>
            <a:r>
              <a:rPr lang="en-US" altLang="en-US" sz="1600" b="1" smtClean="0">
                <a:latin typeface="Calibri" pitchFamily="34" charset="0"/>
              </a:rPr>
              <a:t>Council for Exceptional Children</a:t>
            </a:r>
          </a:p>
          <a:p>
            <a:pPr algn="l" eaLnBrk="1" hangingPunct="1">
              <a:lnSpc>
                <a:spcPct val="55000"/>
              </a:lnSpc>
            </a:pPr>
            <a:endParaRPr lang="en-US" altLang="en-US" sz="1600" b="1" smtClean="0">
              <a:latin typeface="Calibri" pitchFamily="34" charset="0"/>
            </a:endParaRPr>
          </a:p>
        </p:txBody>
      </p:sp>
    </p:spTree>
  </p:cSld>
  <p:clrMapOvr>
    <a:masterClrMapping/>
  </p:clrMapOvr>
  <p:transition advClick="0" advTm="2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Intersection of Politics and Policy</a:t>
            </a:r>
            <a:endParaRPr lang="en-US" dirty="0"/>
          </a:p>
        </p:txBody>
      </p:sp>
      <p:graphicFrame>
        <p:nvGraphicFramePr>
          <p:cNvPr id="5" name="Diagram 4" descr="The diagram is a Venn diagram with Politics in one circle and Policy in the other cirlce.  There is a star overlapping the circle with the word &quot;Politics.&quot;" title="Diagram of Politics and Policy"/>
          <p:cNvGraphicFramePr/>
          <p:nvPr>
            <p:extLst>
              <p:ext uri="{D42A27DB-BD31-4B8C-83A1-F6EECF244321}">
                <p14:modId xmlns:p14="http://schemas.microsoft.com/office/powerpoint/2010/main" val="150192791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5-Point Star 6" descr="Five-Point Star" title="Five-Point Star"/>
          <p:cNvSpPr/>
          <p:nvPr/>
        </p:nvSpPr>
        <p:spPr>
          <a:xfrm>
            <a:off x="1066800" y="1371600"/>
            <a:ext cx="4191000" cy="3886200"/>
          </a:xfrm>
          <a:prstGeom prst="star5">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B2937A1-17A3-4CBA-8DA7-EB34839E2BBF}" type="slidenum">
              <a:rPr lang="en-US"/>
              <a:pPr>
                <a:defRPr/>
              </a:pPr>
              <a:t>30</a:t>
            </a:fld>
            <a:endParaRPr lang="en-US" dirty="0"/>
          </a:p>
        </p:txBody>
      </p:sp>
      <p:sp>
        <p:nvSpPr>
          <p:cNvPr id="16387" name="Rectangle 2"/>
          <p:cNvSpPr>
            <a:spLocks noGrp="1" noChangeArrowheads="1"/>
          </p:cNvSpPr>
          <p:nvPr>
            <p:ph type="title"/>
          </p:nvPr>
        </p:nvSpPr>
        <p:spPr>
          <a:xfrm>
            <a:off x="0" y="228600"/>
            <a:ext cx="7315200" cy="1143000"/>
          </a:xfrm>
        </p:spPr>
        <p:txBody>
          <a:bodyPr/>
          <a:lstStyle/>
          <a:p>
            <a:pPr algn="l" eaLnBrk="1" hangingPunct="1">
              <a:defRPr/>
            </a:pPr>
            <a:r>
              <a:rPr lang="en-US" sz="3600" dirty="0" smtClean="0">
                <a:solidFill>
                  <a:schemeClr val="accent5"/>
                </a:solidFill>
                <a:latin typeface="Arial Rounded MT Bold" pitchFamily="34" charset="0"/>
              </a:rPr>
              <a:t>How many Countries have Signed or Ratified the CRPD?</a:t>
            </a:r>
          </a:p>
        </p:txBody>
      </p:sp>
      <p:sp>
        <p:nvSpPr>
          <p:cNvPr id="64516" name="Rectangle 3"/>
          <p:cNvSpPr>
            <a:spLocks noGrp="1" noChangeArrowheads="1"/>
          </p:cNvSpPr>
          <p:nvPr>
            <p:ph type="body" idx="1"/>
          </p:nvPr>
        </p:nvSpPr>
        <p:spPr>
          <a:xfrm>
            <a:off x="457200" y="1828800"/>
            <a:ext cx="8229600" cy="4525963"/>
          </a:xfrm>
        </p:spPr>
        <p:txBody>
          <a:bodyPr anchor="ctr"/>
          <a:lstStyle/>
          <a:p>
            <a:pPr eaLnBrk="1" hangingPunct="1"/>
            <a:r>
              <a:rPr lang="en-US" altLang="en-US" sz="2800" smtClean="0"/>
              <a:t>Needed 20 countries to ratify for CRPD to enter into force (become legally operative)</a:t>
            </a:r>
          </a:p>
          <a:p>
            <a:pPr eaLnBrk="1" hangingPunct="1"/>
            <a:endParaRPr lang="en-US" altLang="en-US" sz="2800" smtClean="0"/>
          </a:p>
          <a:p>
            <a:pPr eaLnBrk="1" hangingPunct="1"/>
            <a:r>
              <a:rPr lang="en-US" altLang="en-US" sz="2800" smtClean="0"/>
              <a:t>As of June:</a:t>
            </a:r>
          </a:p>
          <a:p>
            <a:pPr eaLnBrk="1" hangingPunct="1"/>
            <a:r>
              <a:rPr lang="en-US" altLang="en-US" sz="2800" smtClean="0"/>
              <a:t>158 signatures to CRPD</a:t>
            </a:r>
          </a:p>
          <a:p>
            <a:pPr eaLnBrk="1" hangingPunct="1"/>
            <a:r>
              <a:rPr lang="en-US" altLang="en-US" sz="2800" smtClean="0"/>
              <a:t>147 ratifications of CRPD</a:t>
            </a:r>
          </a:p>
          <a:p>
            <a:pPr eaLnBrk="1" hangingPunct="1"/>
            <a:endParaRPr lang="en-US" altLang="en-US" sz="2800" smtClean="0">
              <a:latin typeface="Arial Narrow" pitchFamily="34" charset="0"/>
            </a:endParaRPr>
          </a:p>
        </p:txBody>
      </p:sp>
    </p:spTree>
  </p:cSld>
  <p:clrMapOvr>
    <a:masterClrMapping/>
  </p:clrMapOvr>
  <p:transition advClick="0" advTm="2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algn="l"/>
            <a:r>
              <a:rPr lang="en-US" altLang="en-US" smtClean="0">
                <a:latin typeface="Arial Rounded MT Bold" pitchFamily="34" charset="0"/>
              </a:rPr>
              <a:t>CRPD Signatories and Ratifications</a:t>
            </a:r>
          </a:p>
        </p:txBody>
      </p:sp>
      <p:sp>
        <p:nvSpPr>
          <p:cNvPr id="4" name="Slide Number Placeholder 3"/>
          <p:cNvSpPr>
            <a:spLocks noGrp="1"/>
          </p:cNvSpPr>
          <p:nvPr>
            <p:ph type="sldNum" sz="quarter" idx="12"/>
          </p:nvPr>
        </p:nvSpPr>
        <p:spPr/>
        <p:txBody>
          <a:bodyPr/>
          <a:lstStyle/>
          <a:p>
            <a:pPr>
              <a:defRPr/>
            </a:pPr>
            <a:fld id="{DC5C99B7-BB81-4DB6-BBCC-0ACCC8173E72}" type="slidenum">
              <a:rPr lang="en-US" smtClean="0"/>
              <a:pPr>
                <a:defRPr/>
              </a:pPr>
              <a:t>31</a:t>
            </a:fld>
            <a:endParaRPr lang="en-US" dirty="0"/>
          </a:p>
        </p:txBody>
      </p:sp>
      <p:pic>
        <p:nvPicPr>
          <p:cNvPr id="65540" name="Content Placeholder 5" descr="The map of the world is color-coded to show five categories: Not Signed, Signed Convention, Signed Convention &amp; Protocol, Ratified Convention, and Ratified Convention &amp; Protocol." title="Map of the world showing CRPD Signatories and Ratifications"/>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 y="1600200"/>
            <a:ext cx="8829675" cy="5233988"/>
          </a:xfrm>
        </p:spPr>
      </p:pic>
    </p:spTree>
  </p:cSld>
  <p:clrMapOvr>
    <a:masterClrMapping/>
  </p:clrMapOvr>
  <p:transition advClick="0" advTm="2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DBCDC96-BB0B-40FD-9677-93D270A63D1D}" type="slidenum">
              <a:rPr lang="en-US"/>
              <a:pPr>
                <a:defRPr/>
              </a:pPr>
              <a:t>32</a:t>
            </a:fld>
            <a:endParaRPr lang="en-US" dirty="0"/>
          </a:p>
        </p:txBody>
      </p:sp>
      <p:sp>
        <p:nvSpPr>
          <p:cNvPr id="21507" name="Rectangle 2"/>
          <p:cNvSpPr>
            <a:spLocks noGrp="1" noChangeArrowheads="1"/>
          </p:cNvSpPr>
          <p:nvPr>
            <p:ph type="title"/>
          </p:nvPr>
        </p:nvSpPr>
        <p:spPr>
          <a:xfrm>
            <a:off x="0" y="228600"/>
            <a:ext cx="6858000" cy="1143000"/>
          </a:xfrm>
        </p:spPr>
        <p:txBody>
          <a:bodyPr/>
          <a:lstStyle/>
          <a:p>
            <a:pPr algn="l" eaLnBrk="1" hangingPunct="1">
              <a:defRPr/>
            </a:pPr>
            <a:r>
              <a:rPr lang="en-US" sz="4000" dirty="0" smtClean="0">
                <a:solidFill>
                  <a:schemeClr val="accent5"/>
                </a:solidFill>
                <a:latin typeface="Arial Rounded MT Bold" pitchFamily="34" charset="0"/>
              </a:rPr>
              <a:t>What will be  the Potential Impact of the CRPD?</a:t>
            </a:r>
            <a:r>
              <a:rPr lang="en-US" sz="4000" dirty="0" smtClean="0">
                <a:solidFill>
                  <a:schemeClr val="accent5"/>
                </a:solidFill>
              </a:rPr>
              <a:t> </a:t>
            </a:r>
          </a:p>
        </p:txBody>
      </p:sp>
      <p:sp>
        <p:nvSpPr>
          <p:cNvPr id="66564" name="Rectangle 3"/>
          <p:cNvSpPr>
            <a:spLocks noGrp="1" noChangeArrowheads="1"/>
          </p:cNvSpPr>
          <p:nvPr>
            <p:ph type="body" idx="1"/>
          </p:nvPr>
        </p:nvSpPr>
        <p:spPr>
          <a:xfrm>
            <a:off x="0" y="1676400"/>
            <a:ext cx="9144000" cy="5181600"/>
          </a:xfrm>
        </p:spPr>
        <p:txBody>
          <a:bodyPr/>
          <a:lstStyle/>
          <a:p>
            <a:pPr marL="609600" indent="-609600" eaLnBrk="1" hangingPunct="1">
              <a:buFontTx/>
              <a:buAutoNum type="arabicPeriod"/>
            </a:pPr>
            <a:r>
              <a:rPr lang="en-US" altLang="en-US" sz="2800" smtClean="0"/>
              <a:t>CRPD as tool to address abuses</a:t>
            </a:r>
          </a:p>
          <a:p>
            <a:pPr marL="609600" indent="-609600" eaLnBrk="1" hangingPunct="1">
              <a:buFontTx/>
              <a:buAutoNum type="arabicPeriod"/>
            </a:pPr>
            <a:r>
              <a:rPr lang="en-US" altLang="en-US" sz="2800" smtClean="0"/>
              <a:t>International Disability Rights Movement</a:t>
            </a:r>
          </a:p>
          <a:p>
            <a:pPr marL="609600" indent="-609600" eaLnBrk="1" hangingPunct="1">
              <a:buFontTx/>
              <a:buAutoNum type="arabicPeriod"/>
            </a:pPr>
            <a:r>
              <a:rPr lang="en-US" altLang="en-US" sz="2800" smtClean="0"/>
              <a:t>International Cooperation Agencies &amp; UN Bodies</a:t>
            </a:r>
          </a:p>
          <a:p>
            <a:pPr marL="609600" indent="-609600" eaLnBrk="1" hangingPunct="1">
              <a:buFontTx/>
              <a:buAutoNum type="arabicPeriod"/>
            </a:pPr>
            <a:r>
              <a:rPr lang="en-US" altLang="en-US" sz="2800" smtClean="0"/>
              <a:t>International Law </a:t>
            </a:r>
          </a:p>
          <a:p>
            <a:pPr marL="609600" indent="-609600" eaLnBrk="1" hangingPunct="1">
              <a:buFontTx/>
              <a:buAutoNum type="arabicPeriod"/>
            </a:pPr>
            <a:endParaRPr lang="en-US" altLang="en-US" sz="2800" smtClean="0">
              <a:latin typeface="Arial Narrow" pitchFamily="34" charset="0"/>
            </a:endParaRPr>
          </a:p>
        </p:txBody>
      </p:sp>
      <p:pic>
        <p:nvPicPr>
          <p:cNvPr id="66566" name="Picture 5" descr="The words &quot;Special Olympics&quot; are written in red above a green image." title="Logo for Special Olympic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038600"/>
            <a:ext cx="11255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7" descr="The letters &quot;G3ict&quot; are written followed by the words &quot;Global Initiative for Inclusive ICTs&quot; and then the phrase &quot;A Flagship Advocacy Intitiative of the United Nations Global Alliance for ICT and Development&quot;" title="Logo for the Global Initiative for Inclusive IC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962400"/>
            <a:ext cx="58483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8" descr="The logo includes the words &quot;Special Olympics&quot; written in red." title="Logo for the Special Olympic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5257800"/>
            <a:ext cx="2774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6" descr="The words &quot;United Nations Enable&quot; are written in blue with the &quot;e&quot; for &quot;enable&quot; written in red." title="Logo for United Nations Enabl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5029200"/>
            <a:ext cx="3429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descr="The logo is a blue box with the words &quot;Voices of Youth&quot; written on the left and &quot;Unicef&quot; written on the right." title="Logo for Unicef Voices of Youth"/>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096000"/>
            <a:ext cx="7429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2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C8FCC3B0-AE44-443F-985B-2622AE73AF0D}" type="slidenum">
              <a:rPr lang="en-US"/>
              <a:pPr>
                <a:defRPr/>
              </a:pPr>
              <a:t>33</a:t>
            </a:fld>
            <a:endParaRPr lang="en-US" dirty="0"/>
          </a:p>
        </p:txBody>
      </p:sp>
      <p:sp>
        <p:nvSpPr>
          <p:cNvPr id="4" name="Title 3"/>
          <p:cNvSpPr>
            <a:spLocks noGrp="1"/>
          </p:cNvSpPr>
          <p:nvPr>
            <p:ph type="title"/>
          </p:nvPr>
        </p:nvSpPr>
        <p:spPr/>
        <p:txBody>
          <a:bodyPr/>
          <a:lstStyle/>
          <a:p>
            <a:r>
              <a:rPr lang="en-US" dirty="0" smtClean="0"/>
              <a:t>Collection of Photographs of children</a:t>
            </a:r>
            <a:endParaRPr lang="en-US" dirty="0"/>
          </a:p>
        </p:txBody>
      </p:sp>
      <p:pic>
        <p:nvPicPr>
          <p:cNvPr id="67587" name="Picture 2" descr="Photograph of children"/>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962"/>
            <a:ext cx="914400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7588" name="Picture 3" descr="Photograph of female children dressed in uniforms and seated at a table" title="Photograph of female children in schoo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33800"/>
            <a:ext cx="45243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descr="Photograph of chil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733800"/>
            <a:ext cx="2514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5" descr="Photograph of child clapping hands" title="Photograph of child clapping hand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733800"/>
            <a:ext cx="232171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Photograph of wheelchair</a:t>
            </a:r>
            <a:endParaRPr lang="en-US" dirty="0"/>
          </a:p>
        </p:txBody>
      </p:sp>
      <p:sp>
        <p:nvSpPr>
          <p:cNvPr id="3" name="Slide Number Placeholder 5"/>
          <p:cNvSpPr>
            <a:spLocks noGrp="1"/>
          </p:cNvSpPr>
          <p:nvPr>
            <p:ph type="sldNum" sz="quarter" idx="12"/>
          </p:nvPr>
        </p:nvSpPr>
        <p:spPr/>
        <p:txBody>
          <a:bodyPr/>
          <a:lstStyle/>
          <a:p>
            <a:pPr>
              <a:defRPr/>
            </a:pPr>
            <a:fld id="{B43EC034-7903-450A-B051-99E739146CC3}" type="slidenum">
              <a:rPr lang="en-US"/>
              <a:pPr>
                <a:defRPr/>
              </a:pPr>
              <a:t>34</a:t>
            </a:fld>
            <a:endParaRPr lang="en-US" dirty="0"/>
          </a:p>
        </p:txBody>
      </p:sp>
      <p:pic>
        <p:nvPicPr>
          <p:cNvPr id="68611" name="Picture 4" descr="Photograph of wheelchair with a sign that includes the words &quot;Disability Convention. Yes!&quot;"/>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381000"/>
            <a:ext cx="9144000" cy="6477000"/>
          </a:xfrm>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0493A06-ADAE-4411-BDC6-837A210320AF}" type="slidenum">
              <a:rPr lang="en-US"/>
              <a:pPr>
                <a:defRPr/>
              </a:pPr>
              <a:t>35</a:t>
            </a:fld>
            <a:endParaRPr lang="en-US" dirty="0"/>
          </a:p>
        </p:txBody>
      </p:sp>
      <p:sp>
        <p:nvSpPr>
          <p:cNvPr id="21507" name="Rectangle 2"/>
          <p:cNvSpPr>
            <a:spLocks noGrp="1" noChangeArrowheads="1"/>
          </p:cNvSpPr>
          <p:nvPr>
            <p:ph type="title"/>
          </p:nvPr>
        </p:nvSpPr>
        <p:spPr>
          <a:xfrm>
            <a:off x="0" y="228600"/>
            <a:ext cx="6858000" cy="1143000"/>
          </a:xfrm>
        </p:spPr>
        <p:txBody>
          <a:bodyPr/>
          <a:lstStyle/>
          <a:p>
            <a:pPr algn="l" eaLnBrk="1" hangingPunct="1">
              <a:defRPr/>
            </a:pPr>
            <a:r>
              <a:rPr lang="en-US" sz="4000" dirty="0" smtClean="0">
                <a:solidFill>
                  <a:schemeClr val="accent5"/>
                </a:solidFill>
                <a:latin typeface="Arial Rounded MT Bold" pitchFamily="34" charset="0"/>
              </a:rPr>
              <a:t>Treaty Facts: Why U.S. Ratification </a:t>
            </a:r>
            <a:endParaRPr lang="en-US" sz="4000" dirty="0" smtClean="0">
              <a:solidFill>
                <a:schemeClr val="accent5"/>
              </a:solidFill>
            </a:endParaRPr>
          </a:p>
        </p:txBody>
      </p:sp>
      <p:sp>
        <p:nvSpPr>
          <p:cNvPr id="18436" name="Rectangle 3"/>
          <p:cNvSpPr>
            <a:spLocks noGrp="1" noChangeArrowheads="1"/>
          </p:cNvSpPr>
          <p:nvPr>
            <p:ph type="body" idx="1"/>
          </p:nvPr>
        </p:nvSpPr>
        <p:spPr>
          <a:xfrm>
            <a:off x="0" y="1676400"/>
            <a:ext cx="9144000" cy="5181600"/>
          </a:xfrm>
        </p:spPr>
        <p:txBody>
          <a:bodyPr/>
          <a:lstStyle/>
          <a:p>
            <a:pPr marL="609600" indent="-609600" eaLnBrk="1" hangingPunct="1">
              <a:buFont typeface="Wingdings" pitchFamily="2" charset="2"/>
              <a:buChar char="ü"/>
              <a:defRPr/>
            </a:pPr>
            <a:r>
              <a:rPr lang="en-US" sz="2300" dirty="0" smtClean="0">
                <a:latin typeface="+mj-lt"/>
              </a:rPr>
              <a:t>Ratification of the CRPD exports U.S. leadership.</a:t>
            </a:r>
          </a:p>
          <a:p>
            <a:pPr marL="609600" indent="-609600" eaLnBrk="1" hangingPunct="1">
              <a:buFont typeface="Wingdings" pitchFamily="2" charset="2"/>
              <a:buChar char="ü"/>
              <a:defRPr/>
            </a:pPr>
            <a:r>
              <a:rPr lang="en-US" sz="2300" dirty="0" smtClean="0">
                <a:latin typeface="+mj-lt"/>
              </a:rPr>
              <a:t>CRPD ratification improves global accessibility.</a:t>
            </a:r>
          </a:p>
          <a:p>
            <a:pPr marL="609600" indent="-609600" eaLnBrk="1" hangingPunct="1">
              <a:buFont typeface="Wingdings" pitchFamily="2" charset="2"/>
              <a:buChar char="ü"/>
              <a:defRPr/>
            </a:pPr>
            <a:r>
              <a:rPr lang="en-US" sz="2300" dirty="0" smtClean="0">
                <a:latin typeface="+mj-lt"/>
              </a:rPr>
              <a:t>Ratification of the CRPD will NOT infringe upon U.S. sovereignty </a:t>
            </a:r>
          </a:p>
          <a:p>
            <a:pPr marL="609600" indent="-609600" eaLnBrk="1" hangingPunct="1">
              <a:buFont typeface="Wingdings" pitchFamily="2" charset="2"/>
              <a:buChar char="ü"/>
              <a:defRPr/>
            </a:pPr>
            <a:r>
              <a:rPr lang="en-US" sz="2300" dirty="0" smtClean="0">
                <a:latin typeface="+mj-lt"/>
              </a:rPr>
              <a:t>Ratification of the CRPD does NOT establish new rights or required change to current U.S. policy.</a:t>
            </a:r>
          </a:p>
          <a:p>
            <a:pPr marL="609600" indent="-609600" eaLnBrk="1" hangingPunct="1">
              <a:buFont typeface="Wingdings" pitchFamily="2" charset="2"/>
              <a:buChar char="ü"/>
              <a:defRPr/>
            </a:pPr>
            <a:r>
              <a:rPr lang="en-US" sz="2300" dirty="0" smtClean="0">
                <a:latin typeface="+mj-lt"/>
              </a:rPr>
              <a:t>Ratification of the CRPD will NOT harm parental rights of parents with children with disabilities and will NOT impair the right to home school. </a:t>
            </a:r>
          </a:p>
          <a:p>
            <a:pPr marL="609600" indent="-609600" eaLnBrk="1" hangingPunct="1">
              <a:buFont typeface="Wingdings" pitchFamily="2" charset="2"/>
              <a:buChar char="ü"/>
              <a:defRPr/>
            </a:pPr>
            <a:r>
              <a:rPr lang="en-US" sz="2300" dirty="0" smtClean="0">
                <a:latin typeface="+mj-lt"/>
              </a:rPr>
              <a:t>Senator </a:t>
            </a:r>
            <a:r>
              <a:rPr lang="en-US" sz="2300" dirty="0" err="1" smtClean="0">
                <a:latin typeface="+mj-lt"/>
              </a:rPr>
              <a:t>Menedez</a:t>
            </a:r>
            <a:r>
              <a:rPr lang="en-US" sz="2300" dirty="0" smtClean="0">
                <a:latin typeface="+mj-lt"/>
              </a:rPr>
              <a:t> (D-NJ), intends to bring the treaty to the full floor of the Senate in July 2014. Coinciding with the anniversary of the Americans with Disabilities Act. </a:t>
            </a:r>
          </a:p>
        </p:txBody>
      </p:sp>
    </p:spTree>
  </p:cSld>
  <p:clrMapOvr>
    <a:masterClrMapping/>
  </p:clrMapOvr>
  <p:transition advClick="0" advTm="2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Collection of pictures</a:t>
            </a:r>
            <a:endParaRPr lang="en-US" dirty="0"/>
          </a:p>
        </p:txBody>
      </p:sp>
      <p:sp>
        <p:nvSpPr>
          <p:cNvPr id="4" name="Slide Number Placeholder 3"/>
          <p:cNvSpPr>
            <a:spLocks noGrp="1"/>
          </p:cNvSpPr>
          <p:nvPr>
            <p:ph type="sldNum" sz="quarter" idx="12"/>
          </p:nvPr>
        </p:nvSpPr>
        <p:spPr/>
        <p:txBody>
          <a:bodyPr/>
          <a:lstStyle/>
          <a:p>
            <a:pPr>
              <a:defRPr/>
            </a:pPr>
            <a:fld id="{8624B0B9-4A5E-4312-A4DD-EAC18FD66757}" type="slidenum">
              <a:rPr lang="en-US" smtClean="0"/>
              <a:pPr>
                <a:defRPr/>
              </a:pPr>
              <a:t>36</a:t>
            </a:fld>
            <a:endParaRPr lang="en-US" dirty="0"/>
          </a:p>
        </p:txBody>
      </p:sp>
      <p:pic>
        <p:nvPicPr>
          <p:cNvPr id="70659" name="Content Placeholder 4" descr="Photographs of children including one with a baseball glove and another leaning on a basketball" title="Photographs of children"/>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304800"/>
            <a:ext cx="9144000" cy="3468688"/>
          </a:xfrm>
        </p:spPr>
      </p:pic>
      <p:pic>
        <p:nvPicPr>
          <p:cNvPr id="70662" name="Picture 6" descr="Photograph of five children sitting together on the grass" title="Photograph of five children sitting together on the gra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5562600"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descr="Photograph of child sitting in wheelchair and blowing bubbles" title="Photograph of child sitting in wheelchair and blowing bubble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429000"/>
            <a:ext cx="36433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smtClean="0">
                <a:solidFill>
                  <a:srgbClr val="000000"/>
                </a:solidFill>
              </a:rPr>
              <a:t>PK-12 Education Reforms</a:t>
            </a:r>
          </a:p>
        </p:txBody>
      </p:sp>
      <p:sp>
        <p:nvSpPr>
          <p:cNvPr id="3" name="Subtitle 2"/>
          <p:cNvSpPr>
            <a:spLocks noGrp="1"/>
          </p:cNvSpPr>
          <p:nvPr>
            <p:ph type="subTitle" idx="11"/>
          </p:nvPr>
        </p:nvSpPr>
        <p:spPr/>
        <p:txBody>
          <a:bodyPr rtlCol="0"/>
          <a:lstStyle/>
          <a:p>
            <a:pPr fontAlgn="auto">
              <a:spcAft>
                <a:spcPts val="0"/>
              </a:spcAft>
              <a:defRPr/>
            </a:pPr>
            <a:r>
              <a:rPr lang="en-US" dirty="0" smtClean="0"/>
              <a:t>Impact of </a:t>
            </a:r>
            <a:r>
              <a:rPr lang="en-US" dirty="0" err="1" smtClean="0"/>
              <a:t>Esea</a:t>
            </a:r>
            <a:r>
              <a:rPr lang="en-US" dirty="0" smtClean="0"/>
              <a:t> flexibility </a:t>
            </a:r>
            <a:endParaRPr lang="en-US" dirty="0"/>
          </a:p>
        </p:txBody>
      </p:sp>
      <p:sp>
        <p:nvSpPr>
          <p:cNvPr id="5" name="Title 1"/>
          <p:cNvSpPr txBox="1">
            <a:spLocks/>
          </p:cNvSpPr>
          <p:nvPr/>
        </p:nvSpPr>
        <p:spPr>
          <a:xfrm>
            <a:off x="304800" y="2209800"/>
            <a:ext cx="8686800" cy="609600"/>
          </a:xfrm>
          <a:prstGeom prst="rect">
            <a:avLst/>
          </a:prstGeom>
        </p:spPr>
        <p:txBody>
          <a:bodyPr>
            <a:normAutofit fontScale="97500"/>
          </a:bodyPr>
          <a:lstStyle/>
          <a:p>
            <a:pPr algn="ctr" fontAlgn="auto">
              <a:spcAft>
                <a:spcPts val="0"/>
              </a:spcAft>
              <a:defRPr/>
            </a:pPr>
            <a:r>
              <a:rPr lang="en-US" sz="2800" b="1" dirty="0">
                <a:solidFill>
                  <a:srgbClr val="000000">
                    <a:lumMod val="50000"/>
                  </a:srgbClr>
                </a:solidFill>
                <a:latin typeface="Times New Roman"/>
              </a:rPr>
              <a:t>2007…2008…2009…2010…2011…2012…2013…2014??</a:t>
            </a:r>
          </a:p>
        </p:txBody>
      </p:sp>
      <p:pic>
        <p:nvPicPr>
          <p:cNvPr id="71685" name="Picture 4" descr="Photograph of new born baby" title="Photograph of new born bab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895600"/>
            <a:ext cx="1524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triped Right Arrow 6"/>
          <p:cNvSpPr/>
          <p:nvPr/>
        </p:nvSpPr>
        <p:spPr>
          <a:xfrm>
            <a:off x="2667000" y="3124200"/>
            <a:ext cx="3276600" cy="1219200"/>
          </a:xfrm>
          <a:prstGeom prst="strip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What a difference 7 years makes!!</a:t>
            </a:r>
          </a:p>
        </p:txBody>
      </p:sp>
      <p:pic>
        <p:nvPicPr>
          <p:cNvPr id="71687" name="Picture 10" descr="Photograph of young boy on a bike" title="Photograph of young boy on a bike"/>
          <p:cNvPicPr>
            <a:picLocks noChangeAspect="1" noChangeArrowheads="1"/>
          </p:cNvPicPr>
          <p:nvPr/>
        </p:nvPicPr>
        <p:blipFill>
          <a:blip r:embed="rId3">
            <a:extLst>
              <a:ext uri="{28A0092B-C50C-407E-A947-70E740481C1C}">
                <a14:useLocalDpi xmlns:a14="http://schemas.microsoft.com/office/drawing/2010/main" val="0"/>
              </a:ext>
            </a:extLst>
          </a:blip>
          <a:srcRect l="17847" r="21231"/>
          <a:stretch>
            <a:fillRect/>
          </a:stretch>
        </p:blipFill>
        <p:spPr bwMode="auto">
          <a:xfrm>
            <a:off x="6400800" y="2895600"/>
            <a:ext cx="220503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688" name="Group 8" descr="Image of a voice bubble" title="Image of a voice bubble"/>
          <p:cNvGrpSpPr>
            <a:grpSpLocks/>
          </p:cNvGrpSpPr>
          <p:nvPr/>
        </p:nvGrpSpPr>
        <p:grpSpPr bwMode="auto">
          <a:xfrm>
            <a:off x="7391400" y="4876800"/>
            <a:ext cx="1752600" cy="1981200"/>
            <a:chOff x="6605588" y="2189163"/>
            <a:chExt cx="2538412" cy="2459037"/>
          </a:xfrm>
        </p:grpSpPr>
        <p:pic>
          <p:nvPicPr>
            <p:cNvPr id="71690" name="Picture 9" descr="MD0292301-IMG15"/>
            <p:cNvPicPr>
              <a:picLocks noChangeAspect="1" noChangeArrowheads="1"/>
            </p:cNvPicPr>
            <p:nvPr/>
          </p:nvPicPr>
          <p:blipFill>
            <a:blip r:embed="rId4" cstate="print">
              <a:extLst>
                <a:ext uri="{28A0092B-C50C-407E-A947-70E740481C1C}">
                  <a14:useLocalDpi xmlns:a14="http://schemas.microsoft.com/office/drawing/2010/main" val="0"/>
                </a:ext>
              </a:extLst>
            </a:blip>
            <a:srcRect r="7979"/>
            <a:stretch>
              <a:fillRect/>
            </a:stretch>
          </p:blipFill>
          <p:spPr bwMode="auto">
            <a:xfrm>
              <a:off x="6605588" y="2271713"/>
              <a:ext cx="253841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10" descr="MD0292301-IMG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3750" y="2189163"/>
              <a:ext cx="3270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689" name="Picture 3" descr="Image of a handout" title="Image of a handout"/>
          <p:cNvPicPr>
            <a:picLocks noChangeAspect="1" noChangeArrowheads="1"/>
          </p:cNvPicPr>
          <p:nvPr/>
        </p:nvPicPr>
        <p:blipFill>
          <a:blip r:embed="rId6" cstate="print">
            <a:extLst>
              <a:ext uri="{28A0092B-C50C-407E-A947-70E740481C1C}">
                <a14:useLocalDpi xmlns:a14="http://schemas.microsoft.com/office/drawing/2010/main" val="0"/>
              </a:ext>
            </a:extLst>
          </a:blip>
          <a:srcRect l="38194" t="25310" r="35417" b="27779"/>
          <a:stretch>
            <a:fillRect/>
          </a:stretch>
        </p:blipFill>
        <p:spPr bwMode="auto">
          <a:xfrm rot="509670">
            <a:off x="7935913" y="5243513"/>
            <a:ext cx="936625"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Title 1"/>
          <p:cNvSpPr>
            <a:spLocks noGrp="1"/>
          </p:cNvSpPr>
          <p:nvPr>
            <p:ph type="title"/>
          </p:nvPr>
        </p:nvSpPr>
        <p:spPr>
          <a:xfrm>
            <a:off x="0" y="228600"/>
            <a:ext cx="8763000" cy="990600"/>
          </a:xfrm>
        </p:spPr>
        <p:txBody>
          <a:bodyPr/>
          <a:lstStyle/>
          <a:p>
            <a:r>
              <a:rPr lang="en-US" altLang="en-US" sz="6000" smtClean="0"/>
              <a:t>  Lots of Talking …</a:t>
            </a:r>
          </a:p>
        </p:txBody>
      </p:sp>
      <p:pic>
        <p:nvPicPr>
          <p:cNvPr id="72706" name="Picture 1" descr="Photograph of Senator Lamar Alexander" title="Photograph of Senator Lamar Alexan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286000"/>
            <a:ext cx="12176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2707" name="Rectangle 4"/>
          <p:cNvSpPr>
            <a:spLocks/>
          </p:cNvSpPr>
          <p:nvPr/>
        </p:nvSpPr>
        <p:spPr bwMode="auto">
          <a:xfrm>
            <a:off x="-152400" y="4038600"/>
            <a:ext cx="220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solidFill>
                  <a:srgbClr val="000000"/>
                </a:solidFill>
                <a:ea typeface="Gill Sans"/>
                <a:cs typeface="Gill Sans"/>
              </a:rPr>
              <a:t>Senator Lamar Alexander</a:t>
            </a:r>
          </a:p>
          <a:p>
            <a:pPr algn="ctr" eaLnBrk="1" hangingPunct="1"/>
            <a:r>
              <a:rPr lang="en-US" altLang="en-US">
                <a:solidFill>
                  <a:srgbClr val="000000"/>
                </a:solidFill>
                <a:ea typeface="Gill Sans"/>
                <a:cs typeface="Gill Sans"/>
              </a:rPr>
              <a:t>R-Tennessee</a:t>
            </a:r>
          </a:p>
        </p:txBody>
      </p:sp>
      <p:pic>
        <p:nvPicPr>
          <p:cNvPr id="72709" name="Picture 2" descr="Photograph of Senator Tom Harkin" title="Photograph of Senator Tom Hark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209800"/>
            <a:ext cx="10890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5"/>
          <p:cNvSpPr>
            <a:spLocks/>
          </p:cNvSpPr>
          <p:nvPr/>
        </p:nvSpPr>
        <p:spPr bwMode="auto">
          <a:xfrm>
            <a:off x="7239000" y="38862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solidFill>
                  <a:srgbClr val="000000"/>
                </a:solidFill>
                <a:ea typeface="Gill Sans"/>
                <a:cs typeface="Gill Sans"/>
              </a:rPr>
              <a:t>Senator Tom Harkin </a:t>
            </a:r>
          </a:p>
          <a:p>
            <a:pPr algn="ctr" eaLnBrk="1" hangingPunct="1"/>
            <a:r>
              <a:rPr lang="en-US" altLang="en-US">
                <a:solidFill>
                  <a:srgbClr val="000000"/>
                </a:solidFill>
                <a:ea typeface="Gill Sans"/>
                <a:cs typeface="Gill Sans"/>
              </a:rPr>
              <a:t>D- Iowa </a:t>
            </a:r>
          </a:p>
        </p:txBody>
      </p:sp>
      <p:pic>
        <p:nvPicPr>
          <p:cNvPr id="72711" name="Picture 6" descr="https://encrypted-tbn3.gstatic.com/images?q=tbn:ANd9GcSRehpQV3ewxjUAdOYyQJEiJDtf2HGNZ5JsfopDbc1GsB-MTth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209800"/>
            <a:ext cx="5237163"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62500" lnSpcReduction="20000"/>
          </a:bodyPr>
          <a:lstStyle/>
          <a:p>
            <a:pPr>
              <a:defRPr/>
            </a:pPr>
            <a:fld id="{CE5305BD-9608-4FF3-8A53-8C71B41C5CAB}" type="slidenum">
              <a:rPr lang="en-US"/>
              <a:pPr>
                <a:defRPr/>
              </a:pPr>
              <a:t>39</a:t>
            </a:fld>
            <a:endParaRPr lang="en-US" dirty="0"/>
          </a:p>
        </p:txBody>
      </p:sp>
      <p:sp>
        <p:nvSpPr>
          <p:cNvPr id="2" name="Title 1" hidden="1"/>
          <p:cNvSpPr>
            <a:spLocks noGrp="1"/>
          </p:cNvSpPr>
          <p:nvPr>
            <p:ph type="title"/>
          </p:nvPr>
        </p:nvSpPr>
        <p:spPr/>
        <p:txBody>
          <a:bodyPr/>
          <a:lstStyle/>
          <a:p>
            <a:r>
              <a:rPr lang="en-US" dirty="0" smtClean="0"/>
              <a:t>% of Schools Not Making AYP</a:t>
            </a:r>
            <a:endParaRPr lang="en-US" dirty="0"/>
          </a:p>
        </p:txBody>
      </p:sp>
      <p:sp>
        <p:nvSpPr>
          <p:cNvPr id="73730" name="Rectangle 1"/>
          <p:cNvSpPr>
            <a:spLocks/>
          </p:cNvSpPr>
          <p:nvPr/>
        </p:nvSpPr>
        <p:spPr bwMode="auto">
          <a:xfrm>
            <a:off x="2867025" y="6540500"/>
            <a:ext cx="913447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800">
                <a:solidFill>
                  <a:srgbClr val="000000"/>
                </a:solidFill>
              </a:rPr>
              <a:t>American Association of Administrators, Policy Insider Oct 2011</a:t>
            </a:r>
          </a:p>
        </p:txBody>
      </p:sp>
      <p:pic>
        <p:nvPicPr>
          <p:cNvPr id="73731" name="Picture 2" descr="The map shows the percentage of schools not making AYP in 2010-2011.  The number 82% is written in large red print across the map.  There are also individual state percentages included in each state." title="Map of the United St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49225"/>
            <a:ext cx="8523287"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600200" y="1600200"/>
            <a:ext cx="6019800" cy="3170238"/>
          </a:xfrm>
          <a:prstGeom prst="rect">
            <a:avLst/>
          </a:prstGeom>
          <a:noFill/>
        </p:spPr>
        <p:txBody>
          <a:bodyPr>
            <a:spAutoFit/>
          </a:bodyPr>
          <a:lstStyle/>
          <a:p>
            <a:pPr>
              <a:defRPr/>
            </a:pPr>
            <a:r>
              <a:rPr lang="en-US" sz="20000" dirty="0">
                <a:solidFill>
                  <a:srgbClr val="FF0000"/>
                </a:solidFill>
                <a:effectLst>
                  <a:outerShdw blurRad="50800" dist="38100" dir="5400000" algn="t" rotWithShape="0">
                    <a:prstClr val="black">
                      <a:alpha val="40000"/>
                    </a:prstClr>
                  </a:outerShdw>
                </a:effectLst>
                <a:latin typeface="Arial" charset="0"/>
              </a:rPr>
              <a:t>82%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295400" y="1219200"/>
            <a:ext cx="6559550" cy="617538"/>
          </a:xfrm>
        </p:spPr>
        <p:txBody>
          <a:bodyPr rtlCol="0">
            <a:normAutofit fontScale="90000"/>
          </a:bodyPr>
          <a:lstStyle/>
          <a:p>
            <a:pPr algn="ctr" fontAlgn="auto">
              <a:spcAft>
                <a:spcPts val="0"/>
              </a:spcAft>
              <a:defRPr/>
            </a:pPr>
            <a:r>
              <a:rPr lang="en-US" dirty="0" smtClean="0"/>
              <a:t>Change…It’s Everywhere…</a:t>
            </a:r>
          </a:p>
        </p:txBody>
      </p:sp>
      <p:pic>
        <p:nvPicPr>
          <p:cNvPr id="37891" name="Picture 6" descr="At the beginning of the curve is a woman labeled with the word anxiety followed by a woman labeled with the word excitement.  Next to the latter woman is a branch to a person labeled with the word denial and connection to the main curve to a man labeled with the word fear.  Next to the latter man is a branch to a man labeled with the word frustration and connection to the main curve to a person labeled with the word depression.  Next to the latter person is a branch to a man labeled with the word hostility and a connection to the main curve to a person labeled with the words graduation acceptance which leads to a person labeled with the words &quot;moving forward.&quot;" title="Graphic of the transition 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83820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Image of a man riding a horse</a:t>
            </a:r>
          </a:p>
        </p:txBody>
      </p:sp>
      <p:pic>
        <p:nvPicPr>
          <p:cNvPr id="74754" name="Picture 2" descr="Image of a man riding a horse" title="Image of a man riding a ho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599"/>
            <a:ext cx="5791200"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descr="Photograph of man's face" title="Photograph of man's face"/>
          <p:cNvPicPr>
            <a:picLocks noChangeAspect="1" noChangeArrowheads="1"/>
          </p:cNvPicPr>
          <p:nvPr/>
        </p:nvPicPr>
        <p:blipFill>
          <a:blip r:embed="rId3" cstate="print">
            <a:extLst>
              <a:ext uri="{28A0092B-C50C-407E-A947-70E740481C1C}">
                <a14:useLocalDpi xmlns:a14="http://schemas.microsoft.com/office/drawing/2010/main" val="0"/>
              </a:ext>
            </a:extLst>
          </a:blip>
          <a:srcRect l="29066" t="3960" r="44637" b="46535"/>
          <a:stretch>
            <a:fillRect/>
          </a:stretch>
        </p:blipFill>
        <p:spPr bwMode="auto">
          <a:xfrm>
            <a:off x="4419600" y="1019175"/>
            <a:ext cx="5572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6"/>
          <p:cNvSpPr>
            <a:spLocks noGrp="1"/>
          </p:cNvSpPr>
          <p:nvPr>
            <p:ph type="title"/>
          </p:nvPr>
        </p:nvSpPr>
        <p:spPr>
          <a:xfrm>
            <a:off x="381000" y="228600"/>
            <a:ext cx="6934200" cy="685800"/>
          </a:xfrm>
        </p:spPr>
        <p:txBody>
          <a:bodyPr/>
          <a:lstStyle/>
          <a:p>
            <a:r>
              <a:rPr lang="en-US" altLang="en-US" sz="3800" smtClean="0">
                <a:solidFill>
                  <a:srgbClr val="000000"/>
                </a:solidFill>
              </a:rPr>
              <a:t>White House Announces Waivers</a:t>
            </a:r>
          </a:p>
        </p:txBody>
      </p:sp>
      <p:sp>
        <p:nvSpPr>
          <p:cNvPr id="9" name="Subtitle 8"/>
          <p:cNvSpPr>
            <a:spLocks noGrp="1"/>
          </p:cNvSpPr>
          <p:nvPr>
            <p:ph type="subTitle" idx="11"/>
          </p:nvPr>
        </p:nvSpPr>
        <p:spPr>
          <a:xfrm>
            <a:off x="457200" y="838200"/>
            <a:ext cx="8229600" cy="457200"/>
          </a:xfrm>
        </p:spPr>
        <p:txBody>
          <a:bodyPr rtlCol="0"/>
          <a:lstStyle/>
          <a:p>
            <a:pPr fontAlgn="auto">
              <a:spcAft>
                <a:spcPts val="0"/>
              </a:spcAft>
              <a:defRPr/>
            </a:pPr>
            <a:r>
              <a:rPr lang="en-US" dirty="0" smtClean="0"/>
              <a:t>September, 2011</a:t>
            </a:r>
            <a:endParaRPr lang="en-US" dirty="0"/>
          </a:p>
        </p:txBody>
      </p:sp>
      <p:pic>
        <p:nvPicPr>
          <p:cNvPr id="75780" name="Picture 2" descr="http://cecblog.typepad.com/.a/6a00d83452098b69e201630118c99c970d-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684338"/>
            <a:ext cx="7391400" cy="517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304800" y="304800"/>
            <a:ext cx="6556375" cy="990600"/>
          </a:xfrm>
        </p:spPr>
        <p:txBody>
          <a:bodyPr/>
          <a:lstStyle/>
          <a:p>
            <a:r>
              <a:rPr lang="en-US" altLang="en-US" sz="6000" smtClean="0"/>
              <a:t>ESEA Waivers</a:t>
            </a:r>
          </a:p>
        </p:txBody>
      </p:sp>
      <p:sp>
        <p:nvSpPr>
          <p:cNvPr id="76803" name="Content Placeholder 2"/>
          <p:cNvSpPr>
            <a:spLocks noGrp="1"/>
          </p:cNvSpPr>
          <p:nvPr>
            <p:ph sz="quarter" idx="1"/>
          </p:nvPr>
        </p:nvSpPr>
        <p:spPr>
          <a:xfrm>
            <a:off x="612775" y="1981200"/>
            <a:ext cx="2740025" cy="4114800"/>
          </a:xfrm>
        </p:spPr>
        <p:txBody>
          <a:bodyPr/>
          <a:lstStyle/>
          <a:p>
            <a:r>
              <a:rPr lang="en-US" altLang="en-US" smtClean="0"/>
              <a:t>43 States + Washington, DC; Puerto Rico have waivers</a:t>
            </a:r>
          </a:p>
          <a:p>
            <a:pPr>
              <a:buFont typeface="Wingdings" pitchFamily="2" charset="2"/>
              <a:buNone/>
            </a:pPr>
            <a:endParaRPr lang="en-US" altLang="en-US" smtClean="0"/>
          </a:p>
          <a:p>
            <a:endParaRPr lang="en-US" altLang="en-US" smtClean="0"/>
          </a:p>
        </p:txBody>
      </p:sp>
      <p:sp>
        <p:nvSpPr>
          <p:cNvPr id="76804" name="TextBox 6"/>
          <p:cNvSpPr txBox="1">
            <a:spLocks noChangeArrowheads="1"/>
          </p:cNvSpPr>
          <p:nvPr/>
        </p:nvSpPr>
        <p:spPr bwMode="auto">
          <a:xfrm>
            <a:off x="457200" y="3810000"/>
            <a:ext cx="27432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200">
                <a:solidFill>
                  <a:srgbClr val="C00000"/>
                </a:solidFill>
                <a:latin typeface="Impact" pitchFamily="34" charset="0"/>
              </a:rPr>
              <a:t>BREAKING NEWS:</a:t>
            </a:r>
          </a:p>
          <a:p>
            <a:pPr algn="ctr" eaLnBrk="1" hangingPunct="1"/>
            <a:r>
              <a:rPr lang="en-US" altLang="en-US">
                <a:solidFill>
                  <a:srgbClr val="000000"/>
                </a:solidFill>
              </a:rPr>
              <a:t>Washington State Waiver  Revoked on </a:t>
            </a:r>
          </a:p>
          <a:p>
            <a:pPr algn="ctr" eaLnBrk="1" hangingPunct="1"/>
            <a:r>
              <a:rPr lang="en-US" altLang="en-US">
                <a:solidFill>
                  <a:srgbClr val="000000"/>
                </a:solidFill>
              </a:rPr>
              <a:t>April 24, 2014</a:t>
            </a:r>
          </a:p>
        </p:txBody>
      </p:sp>
      <p:sp>
        <p:nvSpPr>
          <p:cNvPr id="76806" name="TextBox 5"/>
          <p:cNvSpPr txBox="1">
            <a:spLocks noChangeArrowheads="1"/>
          </p:cNvSpPr>
          <p:nvPr/>
        </p:nvSpPr>
        <p:spPr bwMode="auto">
          <a:xfrm>
            <a:off x="457200" y="5257800"/>
            <a:ext cx="2743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5400">
                <a:latin typeface="Impact" pitchFamily="34" charset="0"/>
              </a:rPr>
              <a:t>ESEA FLEX</a:t>
            </a:r>
            <a:endParaRPr lang="en-US" altLang="en-US" sz="5400"/>
          </a:p>
        </p:txBody>
      </p:sp>
      <p:pic>
        <p:nvPicPr>
          <p:cNvPr id="76805" name="Picture 2" descr="The map shows the states approved for ESEA flexibility and the states with ESEA flexibility requests under review.  " title="Map of the United States"/>
          <p:cNvPicPr>
            <a:picLocks noChangeAspect="1" noChangeArrowheads="1"/>
          </p:cNvPicPr>
          <p:nvPr/>
        </p:nvPicPr>
        <p:blipFill>
          <a:blip r:embed="rId3">
            <a:extLst>
              <a:ext uri="{28A0092B-C50C-407E-A947-70E740481C1C}">
                <a14:useLocalDpi xmlns:a14="http://schemas.microsoft.com/office/drawing/2010/main" val="0"/>
              </a:ext>
            </a:extLst>
          </a:blip>
          <a:srcRect l="25694" t="33333" r="40279" b="26852"/>
          <a:stretch>
            <a:fillRect/>
          </a:stretch>
        </p:blipFill>
        <p:spPr bwMode="auto">
          <a:xfrm>
            <a:off x="3429000" y="2109788"/>
            <a:ext cx="54102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Title 1"/>
          <p:cNvSpPr txBox="1">
            <a:spLocks/>
          </p:cNvSpPr>
          <p:nvPr/>
        </p:nvSpPr>
        <p:spPr bwMode="auto">
          <a:xfrm>
            <a:off x="304800" y="304800"/>
            <a:ext cx="65563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5000" dirty="0">
                <a:solidFill>
                  <a:srgbClr val="000000"/>
                </a:solidFill>
                <a:latin typeface="Times New Roman" pitchFamily="18" charset="0"/>
              </a:rPr>
              <a:t>ESEA </a:t>
            </a:r>
            <a:r>
              <a:rPr lang="en-US" altLang="en-US" sz="5000" dirty="0" smtClean="0">
                <a:solidFill>
                  <a:srgbClr val="000000"/>
                </a:solidFill>
                <a:latin typeface="Times New Roman" pitchFamily="18" charset="0"/>
              </a:rPr>
              <a:t>Waivers Checklist</a:t>
            </a:r>
            <a:endParaRPr lang="en-US" altLang="en-US" sz="5000" dirty="0">
              <a:solidFill>
                <a:srgbClr val="000000"/>
              </a:solidFill>
              <a:latin typeface="Times New Roman" pitchFamily="18" charset="0"/>
            </a:endParaRPr>
          </a:p>
        </p:txBody>
      </p:sp>
      <p:sp>
        <p:nvSpPr>
          <p:cNvPr id="4" name="Title 3" hidden="1"/>
          <p:cNvSpPr>
            <a:spLocks noGrp="1"/>
          </p:cNvSpPr>
          <p:nvPr>
            <p:ph type="title"/>
          </p:nvPr>
        </p:nvSpPr>
        <p:spPr/>
        <p:txBody>
          <a:bodyPr/>
          <a:lstStyle/>
          <a:p>
            <a:r>
              <a:rPr lang="en-US" dirty="0" smtClean="0"/>
              <a:t>ESEA Waivers Checklist</a:t>
            </a:r>
            <a:endParaRPr lang="en-US" dirty="0"/>
          </a:p>
        </p:txBody>
      </p:sp>
      <p:sp>
        <p:nvSpPr>
          <p:cNvPr id="77826" name="Content Placeholder 5"/>
          <p:cNvSpPr>
            <a:spLocks noGrp="1"/>
          </p:cNvSpPr>
          <p:nvPr>
            <p:ph sz="quarter" idx="4294967295"/>
          </p:nvPr>
        </p:nvSpPr>
        <p:spPr>
          <a:xfrm>
            <a:off x="0" y="2209800"/>
            <a:ext cx="4572000" cy="4267200"/>
          </a:xfrm>
        </p:spPr>
        <p:txBody>
          <a:bodyPr/>
          <a:lstStyle/>
          <a:p>
            <a:pPr lvl="1">
              <a:buFont typeface="Wingdings" pitchFamily="2" charset="2"/>
              <a:buChar char="ü"/>
            </a:pPr>
            <a:r>
              <a:rPr lang="en-US" altLang="en-US" dirty="0" smtClean="0"/>
              <a:t>Remove 2014 AYP deadline</a:t>
            </a:r>
          </a:p>
          <a:p>
            <a:pPr lvl="1">
              <a:buFont typeface="Wingdings" pitchFamily="2" charset="2"/>
              <a:buChar char="ü"/>
            </a:pPr>
            <a:endParaRPr lang="en-US" altLang="en-US" dirty="0" smtClean="0"/>
          </a:p>
          <a:p>
            <a:pPr lvl="1">
              <a:buFont typeface="Wingdings" pitchFamily="2" charset="2"/>
              <a:buChar char="ü"/>
            </a:pPr>
            <a:r>
              <a:rPr lang="en-US" altLang="en-US" dirty="0" smtClean="0"/>
              <a:t>Funding Flexibility</a:t>
            </a:r>
          </a:p>
          <a:p>
            <a:pPr lvl="1">
              <a:buFont typeface="Wingdings" pitchFamily="2" charset="2"/>
              <a:buChar char="ü"/>
            </a:pPr>
            <a:endParaRPr lang="en-US" altLang="en-US" dirty="0" smtClean="0"/>
          </a:p>
          <a:p>
            <a:pPr lvl="1">
              <a:buFont typeface="Wingdings" pitchFamily="2" charset="2"/>
              <a:buChar char="ü"/>
            </a:pPr>
            <a:r>
              <a:rPr lang="en-US" altLang="en-US" dirty="0" smtClean="0"/>
              <a:t>Changes to Accountability</a:t>
            </a:r>
          </a:p>
          <a:p>
            <a:pPr lvl="1">
              <a:buFont typeface="Wingdings" pitchFamily="2" charset="2"/>
              <a:buChar char="ü"/>
            </a:pPr>
            <a:endParaRPr lang="en-US" altLang="en-US" dirty="0" smtClean="0"/>
          </a:p>
          <a:p>
            <a:pPr lvl="1">
              <a:buFont typeface="Wingdings" pitchFamily="2" charset="2"/>
              <a:buChar char="ü"/>
            </a:pPr>
            <a:r>
              <a:rPr lang="en-US" altLang="en-US" dirty="0" smtClean="0"/>
              <a:t>Flexibility for HQT Plans</a:t>
            </a:r>
          </a:p>
        </p:txBody>
      </p:sp>
      <p:pic>
        <p:nvPicPr>
          <p:cNvPr id="77827" name="Picture 2" descr="Photograph of woman on a beach with her arms outstretched" title="Photograph of woman on a beach with her arms outstretc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09800"/>
            <a:ext cx="43053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668" name="Picture 4" descr="Photograph of a woman on a beach with her arms outstretched" title="Photograph of a woman on a beach with her arms outstretch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09800"/>
            <a:ext cx="390207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7668"/>
                                        </p:tgtEl>
                                        <p:attrNameLst>
                                          <p:attrName>style.visibility</p:attrName>
                                        </p:attrNameLst>
                                      </p:cBhvr>
                                      <p:to>
                                        <p:strVal val="visible"/>
                                      </p:to>
                                    </p:set>
                                    <p:animEffect transition="in" filter="fade">
                                      <p:cBhvr>
                                        <p:cTn id="7" dur="2000"/>
                                        <p:tgtEl>
                                          <p:spTgt spid="497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itle 1"/>
          <p:cNvSpPr>
            <a:spLocks noGrp="1"/>
          </p:cNvSpPr>
          <p:nvPr>
            <p:ph type="title"/>
          </p:nvPr>
        </p:nvSpPr>
        <p:spPr>
          <a:xfrm>
            <a:off x="304800" y="304800"/>
            <a:ext cx="6556375" cy="990600"/>
          </a:xfrm>
        </p:spPr>
        <p:txBody>
          <a:bodyPr/>
          <a:lstStyle/>
          <a:p>
            <a:r>
              <a:rPr lang="en-US" altLang="en-US" sz="4800" dirty="0" smtClean="0"/>
              <a:t>ESEA Waiver Conditions</a:t>
            </a:r>
          </a:p>
        </p:txBody>
      </p:sp>
      <p:sp>
        <p:nvSpPr>
          <p:cNvPr id="78850" name="Content Placeholder 3"/>
          <p:cNvSpPr>
            <a:spLocks noGrp="1"/>
          </p:cNvSpPr>
          <p:nvPr>
            <p:ph sz="quarter" idx="1"/>
          </p:nvPr>
        </p:nvSpPr>
        <p:spPr>
          <a:xfrm>
            <a:off x="228600" y="2209800"/>
            <a:ext cx="4187825" cy="4495800"/>
          </a:xfrm>
        </p:spPr>
        <p:txBody>
          <a:bodyPr/>
          <a:lstStyle/>
          <a:p>
            <a:pPr marL="319088" indent="-319088">
              <a:buFont typeface="Arial" pitchFamily="34" charset="0"/>
              <a:buNone/>
            </a:pPr>
            <a:r>
              <a:rPr lang="en-US" altLang="en-US" smtClean="0"/>
              <a:t>4 Conditions:</a:t>
            </a:r>
          </a:p>
          <a:p>
            <a:pPr marL="639763" lvl="1" indent="-273050">
              <a:buFont typeface="Wingdings 2" pitchFamily="18" charset="2"/>
              <a:buChar char=""/>
            </a:pPr>
            <a:r>
              <a:rPr lang="en-US" altLang="en-US" smtClean="0"/>
              <a:t>Adopt College &amp; Career Ready Standards</a:t>
            </a:r>
          </a:p>
          <a:p>
            <a:pPr marL="639763" lvl="1" indent="-273050">
              <a:buFont typeface="Wingdings 2" pitchFamily="18" charset="2"/>
              <a:buChar char=""/>
            </a:pPr>
            <a:r>
              <a:rPr lang="en-US" altLang="en-US" smtClean="0"/>
              <a:t>Develop Assessments that Measure Student Growth</a:t>
            </a:r>
          </a:p>
          <a:p>
            <a:pPr marL="639763" lvl="1" indent="-273050">
              <a:buFont typeface="Wingdings 2" pitchFamily="18" charset="2"/>
              <a:buChar char=""/>
            </a:pPr>
            <a:r>
              <a:rPr lang="en-US" altLang="en-US" smtClean="0"/>
              <a:t>Develop Guidelines for Local Teacher and Principal Evaluations Based on Effectiveness</a:t>
            </a:r>
          </a:p>
          <a:p>
            <a:pPr marL="639763" lvl="1" indent="-273050">
              <a:buFont typeface="Wingdings 2" pitchFamily="18" charset="2"/>
              <a:buChar char=""/>
            </a:pPr>
            <a:r>
              <a:rPr lang="en-US" altLang="en-US" smtClean="0"/>
              <a:t>Develop Differentiated Accountability System</a:t>
            </a:r>
          </a:p>
          <a:p>
            <a:pPr marL="639763" lvl="1" indent="-273050">
              <a:buFont typeface="Wingdings 2" pitchFamily="18" charset="2"/>
              <a:buChar char=""/>
            </a:pPr>
            <a:endParaRPr lang="en-US" altLang="en-US" smtClean="0"/>
          </a:p>
          <a:p>
            <a:pPr marL="639763" lvl="1" indent="-273050">
              <a:buFont typeface="Wingdings 2" pitchFamily="18" charset="2"/>
              <a:buChar char=""/>
            </a:pPr>
            <a:endParaRPr lang="en-US" altLang="en-US" smtClean="0"/>
          </a:p>
        </p:txBody>
      </p:sp>
      <p:pic>
        <p:nvPicPr>
          <p:cNvPr id="78851" name="Picture 2" descr="The host is shown pointing to the words &quot;Let's Make a Deal.&quot;" title="Old photograph of the host of the TV show &quot;Let's Make a Deal&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86000"/>
            <a:ext cx="4089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A4E102A-FBCD-4134-A103-09603CB13EDB}" type="slidenum">
              <a:rPr lang="en-US" altLang="en-US" smtClean="0">
                <a:solidFill>
                  <a:srgbClr val="000000"/>
                </a:solidFill>
              </a:rPr>
              <a:pPr eaLnBrk="1" hangingPunct="1"/>
              <a:t>45</a:t>
            </a:fld>
            <a:endParaRPr lang="en-US" altLang="en-US" smtClean="0">
              <a:solidFill>
                <a:srgbClr val="000000"/>
              </a:solidFill>
            </a:endParaRPr>
          </a:p>
        </p:txBody>
      </p:sp>
      <p:sp>
        <p:nvSpPr>
          <p:cNvPr id="79874" name="Title 1"/>
          <p:cNvSpPr>
            <a:spLocks noGrp="1"/>
          </p:cNvSpPr>
          <p:nvPr>
            <p:ph type="title"/>
          </p:nvPr>
        </p:nvSpPr>
        <p:spPr>
          <a:xfrm>
            <a:off x="2286000" y="0"/>
            <a:ext cx="6858000" cy="990600"/>
          </a:xfrm>
        </p:spPr>
        <p:txBody>
          <a:bodyPr/>
          <a:lstStyle/>
          <a:p>
            <a:pPr eaLnBrk="1" hangingPunct="1"/>
            <a:r>
              <a:rPr lang="en-US" altLang="en-US" b="1" smtClean="0"/>
              <a:t>Transition #1: </a:t>
            </a:r>
            <a:r>
              <a:rPr lang="en-US" altLang="en-US" sz="3200" b="1" smtClean="0"/>
              <a:t/>
            </a:r>
            <a:br>
              <a:rPr lang="en-US" altLang="en-US" sz="3200" b="1" smtClean="0"/>
            </a:br>
            <a:r>
              <a:rPr lang="en-US" altLang="en-US" sz="3200" b="1" smtClean="0"/>
              <a:t>College &amp; Career Ready Standards</a:t>
            </a:r>
          </a:p>
        </p:txBody>
      </p:sp>
      <p:sp>
        <p:nvSpPr>
          <p:cNvPr id="79875" name="TextBox 5"/>
          <p:cNvSpPr txBox="1">
            <a:spLocks noChangeArrowheads="1"/>
          </p:cNvSpPr>
          <p:nvPr/>
        </p:nvSpPr>
        <p:spPr bwMode="auto">
          <a:xfrm>
            <a:off x="457200" y="1981200"/>
            <a:ext cx="28194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600">
                <a:solidFill>
                  <a:srgbClr val="000000"/>
                </a:solidFill>
              </a:rPr>
              <a:t>45 States + District of Columbia</a:t>
            </a:r>
          </a:p>
          <a:p>
            <a:pPr eaLnBrk="1" hangingPunct="1"/>
            <a:endParaRPr lang="en-US" altLang="en-US" sz="2600">
              <a:solidFill>
                <a:srgbClr val="000000"/>
              </a:solidFill>
            </a:endParaRPr>
          </a:p>
          <a:p>
            <a:pPr eaLnBrk="1" hangingPunct="1"/>
            <a:r>
              <a:rPr lang="en-US" altLang="en-US" sz="2600">
                <a:solidFill>
                  <a:srgbClr val="000000"/>
                </a:solidFill>
              </a:rPr>
              <a:t> </a:t>
            </a:r>
          </a:p>
          <a:p>
            <a:pPr eaLnBrk="1" hangingPunct="1"/>
            <a:endParaRPr lang="en-US" altLang="en-US">
              <a:solidFill>
                <a:srgbClr val="000000"/>
              </a:solidFill>
            </a:endParaRPr>
          </a:p>
          <a:p>
            <a:pPr eaLnBrk="1" hangingPunct="1"/>
            <a:endParaRPr lang="en-US" altLang="en-US">
              <a:solidFill>
                <a:srgbClr val="000000"/>
              </a:solidFill>
            </a:endParaRPr>
          </a:p>
        </p:txBody>
      </p:sp>
      <p:pic>
        <p:nvPicPr>
          <p:cNvPr id="79877" name="Picture 5" descr="The map shows the states that have adopted College &amp; Career Ready Standards." title="Map of the United Stat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600200"/>
            <a:ext cx="4427538"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Map of united states</a:t>
            </a:r>
            <a:endParaRPr lang="en-US" dirty="0"/>
          </a:p>
        </p:txBody>
      </p:sp>
      <p:sp>
        <p:nvSpPr>
          <p:cNvPr id="80901" name="Slide Number Placeholder 4"/>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AFC7D4-6366-4C42-B0CB-30959CC6B583}" type="slidenum">
              <a:rPr lang="en-US" altLang="en-US" smtClean="0">
                <a:solidFill>
                  <a:srgbClr val="000000"/>
                </a:solidFill>
              </a:rPr>
              <a:pPr eaLnBrk="1" hangingPunct="1"/>
              <a:t>46</a:t>
            </a:fld>
            <a:endParaRPr lang="en-US" altLang="en-US" smtClean="0">
              <a:solidFill>
                <a:srgbClr val="000000"/>
              </a:solidFill>
            </a:endParaRPr>
          </a:p>
        </p:txBody>
      </p:sp>
      <p:pic>
        <p:nvPicPr>
          <p:cNvPr id="80899" name="Picture 2" descr="http://edexcellence.us6.list-manage.com/track/click?u=628bd73f1e90c900ee5ef4166&amp;id=b7834e2438&amp;e=f59c8f77d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8600"/>
            <a:ext cx="91440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3"/>
          <p:cNvSpPr txBox="1">
            <a:spLocks noChangeArrowheads="1"/>
          </p:cNvSpPr>
          <p:nvPr/>
        </p:nvSpPr>
        <p:spPr bwMode="auto">
          <a:xfrm>
            <a:off x="0" y="6324600"/>
            <a:ext cx="541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rPr>
              <a:t>Source: Fordham Institute </a:t>
            </a: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normAutofit fontScale="62500" lnSpcReduction="20000"/>
          </a:bodyPr>
          <a:lstStyle/>
          <a:p>
            <a:pPr>
              <a:defRPr/>
            </a:pPr>
            <a:fld id="{A7695CDE-0370-44FE-804F-3A6F1B5C1DA3}" type="slidenum">
              <a:rPr lang="en-US">
                <a:solidFill>
                  <a:prstClr val="black"/>
                </a:solidFill>
                <a:latin typeface="Arial" charset="0"/>
              </a:rPr>
              <a:pPr>
                <a:defRPr/>
              </a:pPr>
              <a:t>47</a:t>
            </a:fld>
            <a:endParaRPr lang="en-US" dirty="0">
              <a:solidFill>
                <a:prstClr val="black"/>
              </a:solidFill>
              <a:latin typeface="Arial" charset="0"/>
            </a:endParaRPr>
          </a:p>
        </p:txBody>
      </p:sp>
      <p:sp>
        <p:nvSpPr>
          <p:cNvPr id="81923" name="Title 1"/>
          <p:cNvSpPr txBox="1">
            <a:spLocks/>
          </p:cNvSpPr>
          <p:nvPr/>
        </p:nvSpPr>
        <p:spPr bwMode="auto">
          <a:xfrm>
            <a:off x="2209800" y="304800"/>
            <a:ext cx="716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4000" b="1">
                <a:solidFill>
                  <a:srgbClr val="FFFFFF"/>
                </a:solidFill>
                <a:latin typeface="Times New Roman" pitchFamily="18" charset="0"/>
              </a:rPr>
              <a:t>Transition #2: </a:t>
            </a:r>
            <a:r>
              <a:rPr lang="en-US" altLang="en-US" sz="3900">
                <a:solidFill>
                  <a:srgbClr val="FFFFFF"/>
                </a:solidFill>
                <a:latin typeface="Times New Roman" pitchFamily="18" charset="0"/>
              </a:rPr>
              <a:t>New Assessments</a:t>
            </a:r>
            <a:endParaRPr lang="en-US" altLang="en-US" sz="3900" b="1">
              <a:solidFill>
                <a:srgbClr val="FFFFFF"/>
              </a:solidFill>
              <a:latin typeface="Times New Roman" pitchFamily="18" charset="0"/>
            </a:endParaRPr>
          </a:p>
        </p:txBody>
      </p:sp>
      <p:sp>
        <p:nvSpPr>
          <p:cNvPr id="2" name="Title 1" hidden="1"/>
          <p:cNvSpPr>
            <a:spLocks noGrp="1"/>
          </p:cNvSpPr>
          <p:nvPr>
            <p:ph type="title"/>
          </p:nvPr>
        </p:nvSpPr>
        <p:spPr/>
        <p:txBody>
          <a:bodyPr/>
          <a:lstStyle/>
          <a:p>
            <a:r>
              <a:rPr lang="en-US" dirty="0" smtClean="0"/>
              <a:t>Transition #2: New Assessments</a:t>
            </a:r>
            <a:endParaRPr lang="en-US" dirty="0"/>
          </a:p>
        </p:txBody>
      </p:sp>
      <p:graphicFrame>
        <p:nvGraphicFramePr>
          <p:cNvPr id="14" name="Diagram 13" descr="The summary includes 1% Dynamic Learning Maps, 1% National Center &amp; State Collaborative, 99% Smarter Balanced Consortia, and 99% PARCC Consortia." title="Summary of Next Generation Assessments"/>
          <p:cNvGraphicFramePr/>
          <p:nvPr>
            <p:extLst>
              <p:ext uri="{D42A27DB-BD31-4B8C-83A1-F6EECF244321}">
                <p14:modId xmlns:p14="http://schemas.microsoft.com/office/powerpoint/2010/main" val="1460874352"/>
              </p:ext>
            </p:extLst>
          </p:nvPr>
        </p:nvGraphicFramePr>
        <p:xfrm>
          <a:off x="685800" y="1828800"/>
          <a:ext cx="78486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txBox="1">
            <a:spLocks/>
          </p:cNvSpPr>
          <p:nvPr/>
        </p:nvSpPr>
        <p:spPr bwMode="auto">
          <a:xfrm>
            <a:off x="2209800" y="304800"/>
            <a:ext cx="716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4000" b="1">
                <a:solidFill>
                  <a:srgbClr val="FFFFFF"/>
                </a:solidFill>
                <a:latin typeface="Times New Roman" pitchFamily="18" charset="0"/>
              </a:rPr>
              <a:t>Transition #2: </a:t>
            </a:r>
            <a:r>
              <a:rPr lang="en-US" altLang="en-US" sz="3900">
                <a:solidFill>
                  <a:srgbClr val="FFFFFF"/>
                </a:solidFill>
                <a:latin typeface="Times New Roman" pitchFamily="18" charset="0"/>
              </a:rPr>
              <a:t>New Assessments</a:t>
            </a:r>
            <a:endParaRPr lang="en-US" altLang="en-US" sz="3900" b="1">
              <a:solidFill>
                <a:srgbClr val="FFFFFF"/>
              </a:solidFill>
              <a:latin typeface="Times New Roman" pitchFamily="18" charset="0"/>
            </a:endParaRPr>
          </a:p>
        </p:txBody>
      </p:sp>
      <p:sp>
        <p:nvSpPr>
          <p:cNvPr id="3" name="Title 2" hidden="1"/>
          <p:cNvSpPr>
            <a:spLocks noGrp="1"/>
          </p:cNvSpPr>
          <p:nvPr>
            <p:ph type="title"/>
          </p:nvPr>
        </p:nvSpPr>
        <p:spPr/>
        <p:txBody>
          <a:bodyPr/>
          <a:lstStyle/>
          <a:p>
            <a:r>
              <a:rPr lang="en-US" dirty="0" smtClean="0"/>
              <a:t>Transition #2: New Assessments, Additional Considerations</a:t>
            </a:r>
            <a:endParaRPr lang="en-US" dirty="0"/>
          </a:p>
        </p:txBody>
      </p:sp>
      <p:sp>
        <p:nvSpPr>
          <p:cNvPr id="12" name="Rounded Rectangular Callout 11"/>
          <p:cNvSpPr/>
          <p:nvPr/>
        </p:nvSpPr>
        <p:spPr>
          <a:xfrm>
            <a:off x="228600" y="1676400"/>
            <a:ext cx="3657600" cy="1828800"/>
          </a:xfrm>
          <a:prstGeom prst="wedgeRoundRectCallout">
            <a:avLst>
              <a:gd name="adj1" fmla="val 65625"/>
              <a:gd name="adj2" fmla="val 144079"/>
              <a:gd name="adj3" fmla="val 16667"/>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dirty="0">
                <a:solidFill>
                  <a:prstClr val="black"/>
                </a:solidFill>
              </a:rPr>
              <a:t>Field Tests: </a:t>
            </a:r>
          </a:p>
          <a:p>
            <a:pPr algn="ctr">
              <a:defRPr/>
            </a:pPr>
            <a:r>
              <a:rPr lang="en-US" sz="2000" dirty="0">
                <a:solidFill>
                  <a:prstClr val="black"/>
                </a:solidFill>
              </a:rPr>
              <a:t>March –June 2014</a:t>
            </a:r>
          </a:p>
          <a:p>
            <a:pPr algn="ctr">
              <a:defRPr/>
            </a:pPr>
            <a:r>
              <a:rPr lang="en-US" sz="2000" dirty="0">
                <a:solidFill>
                  <a:prstClr val="black"/>
                </a:solidFill>
              </a:rPr>
              <a:t>4 million +  students </a:t>
            </a:r>
          </a:p>
          <a:p>
            <a:pPr algn="ctr">
              <a:defRPr/>
            </a:pPr>
            <a:r>
              <a:rPr lang="en-US" sz="2000" dirty="0">
                <a:solidFill>
                  <a:prstClr val="black"/>
                </a:solidFill>
              </a:rPr>
              <a:t>36 states, District of Columbia</a:t>
            </a:r>
            <a:r>
              <a:rPr lang="en-US" dirty="0">
                <a:solidFill>
                  <a:prstClr val="white"/>
                </a:solidFill>
              </a:rPr>
              <a:t> </a:t>
            </a:r>
          </a:p>
        </p:txBody>
      </p:sp>
      <p:sp>
        <p:nvSpPr>
          <p:cNvPr id="13" name="Rounded Rectangular Callout 12"/>
          <p:cNvSpPr/>
          <p:nvPr/>
        </p:nvSpPr>
        <p:spPr>
          <a:xfrm>
            <a:off x="3657600" y="2057400"/>
            <a:ext cx="3048000" cy="1676400"/>
          </a:xfrm>
          <a:prstGeom prst="wedgeRoundRectCallout">
            <a:avLst>
              <a:gd name="adj1" fmla="val -14583"/>
              <a:gd name="adj2" fmla="val 109091"/>
              <a:gd name="adj3" fmla="val 16667"/>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000" dirty="0">
                <a:solidFill>
                  <a:prstClr val="white"/>
                </a:solidFill>
              </a:rPr>
              <a:t>What Works?  What Doesn’t?</a:t>
            </a:r>
          </a:p>
        </p:txBody>
      </p:sp>
      <p:sp>
        <p:nvSpPr>
          <p:cNvPr id="11" name="Rounded Rectangular Callout 10"/>
          <p:cNvSpPr/>
          <p:nvPr/>
        </p:nvSpPr>
        <p:spPr>
          <a:xfrm>
            <a:off x="6400800" y="1676400"/>
            <a:ext cx="2438400" cy="2209800"/>
          </a:xfrm>
          <a:prstGeom prst="wedgeRoundRectCallout">
            <a:avLst>
              <a:gd name="adj1" fmla="val -55208"/>
              <a:gd name="adj2" fmla="val 92672"/>
              <a:gd name="adj3" fmla="val 16667"/>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200" dirty="0">
                <a:solidFill>
                  <a:prstClr val="white"/>
                </a:solidFill>
              </a:rPr>
              <a:t>“The newness of this program will generate a few hiccups.” </a:t>
            </a:r>
          </a:p>
          <a:p>
            <a:pPr algn="ctr">
              <a:defRPr/>
            </a:pPr>
            <a:endParaRPr lang="en-US" dirty="0">
              <a:solidFill>
                <a:prstClr val="white"/>
              </a:solidFill>
            </a:endParaRPr>
          </a:p>
          <a:p>
            <a:pPr algn="ctr">
              <a:defRPr/>
            </a:pPr>
            <a:r>
              <a:rPr lang="en-US" dirty="0">
                <a:solidFill>
                  <a:prstClr val="white"/>
                </a:solidFill>
              </a:rPr>
              <a:t>– PARCC Official, March 2014</a:t>
            </a:r>
          </a:p>
        </p:txBody>
      </p:sp>
      <p:sp>
        <p:nvSpPr>
          <p:cNvPr id="14" name="Rounded Rectangular Callout 13"/>
          <p:cNvSpPr/>
          <p:nvPr/>
        </p:nvSpPr>
        <p:spPr>
          <a:xfrm>
            <a:off x="0" y="3657600"/>
            <a:ext cx="3124200" cy="1447800"/>
          </a:xfrm>
          <a:prstGeom prst="wedgeRoundRectCallout">
            <a:avLst>
              <a:gd name="adj1" fmla="val -5386"/>
              <a:gd name="adj2" fmla="val 117763"/>
              <a:gd name="adj3" fmla="val 16667"/>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000" dirty="0">
                <a:solidFill>
                  <a:prstClr val="black"/>
                </a:solidFill>
              </a:rPr>
              <a:t>Hardware?  Bandwidth? Desktops? Laptops? Tablets? </a:t>
            </a:r>
          </a:p>
        </p:txBody>
      </p:sp>
      <p:sp>
        <p:nvSpPr>
          <p:cNvPr id="16" name="Rounded Rectangular Callout 15"/>
          <p:cNvSpPr/>
          <p:nvPr/>
        </p:nvSpPr>
        <p:spPr>
          <a:xfrm>
            <a:off x="2590800" y="4572000"/>
            <a:ext cx="2895600" cy="1295400"/>
          </a:xfrm>
          <a:prstGeom prst="wedgeRoundRectCallout">
            <a:avLst>
              <a:gd name="adj1" fmla="val -13596"/>
              <a:gd name="adj2" fmla="val 105049"/>
              <a:gd name="adj3" fmla="val 16667"/>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500" dirty="0">
                <a:solidFill>
                  <a:prstClr val="black"/>
                </a:solidFill>
              </a:rPr>
              <a:t>Confusing? Overwhelming for students?</a:t>
            </a:r>
          </a:p>
        </p:txBody>
      </p:sp>
      <p:sp>
        <p:nvSpPr>
          <p:cNvPr id="15" name="Rounded Rectangular Callout 14"/>
          <p:cNvSpPr/>
          <p:nvPr/>
        </p:nvSpPr>
        <p:spPr>
          <a:xfrm>
            <a:off x="5562600" y="4495800"/>
            <a:ext cx="3581400" cy="1524000"/>
          </a:xfrm>
          <a:prstGeom prst="wedgeRoundRectCallout">
            <a:avLst>
              <a:gd name="adj1" fmla="val -101152"/>
              <a:gd name="adj2" fmla="val 52500"/>
              <a:gd name="adj3" fmla="val 16667"/>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500" dirty="0">
                <a:solidFill>
                  <a:prstClr val="black"/>
                </a:solidFill>
              </a:rPr>
              <a:t>Accommodations Policies, Implementation</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70000" lnSpcReduction="20000"/>
          </a:bodyPr>
          <a:lstStyle/>
          <a:p>
            <a:pPr>
              <a:defRPr/>
            </a:pPr>
            <a:fld id="{09214B7A-9391-497D-8247-592EF8CD4A5B}" type="slidenum">
              <a:rPr lang="en-US" smtClean="0"/>
              <a:pPr>
                <a:defRPr/>
              </a:pPr>
              <a:t>49</a:t>
            </a:fld>
            <a:endParaRPr lang="en-US"/>
          </a:p>
        </p:txBody>
      </p:sp>
      <p:sp>
        <p:nvSpPr>
          <p:cNvPr id="83970" name="Title 1"/>
          <p:cNvSpPr>
            <a:spLocks noGrp="1"/>
          </p:cNvSpPr>
          <p:nvPr>
            <p:ph type="title"/>
          </p:nvPr>
        </p:nvSpPr>
        <p:spPr>
          <a:xfrm>
            <a:off x="2209800" y="228600"/>
            <a:ext cx="6556375" cy="990600"/>
          </a:xfrm>
        </p:spPr>
        <p:txBody>
          <a:bodyPr/>
          <a:lstStyle/>
          <a:p>
            <a:pPr eaLnBrk="1" hangingPunct="1"/>
            <a:r>
              <a:rPr lang="en-US" altLang="en-US" smtClean="0"/>
              <a:t>What’s Next for Waivers?</a:t>
            </a:r>
          </a:p>
        </p:txBody>
      </p:sp>
      <p:pic>
        <p:nvPicPr>
          <p:cNvPr id="83972" name="Picture 4" descr="Photograph of woman with crystal ball" title="Photograph of woman with crystal 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828800"/>
            <a:ext cx="64770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9C090AD-64C6-4AF9-AEBD-A2E1D5539F8C}" type="slidenum">
              <a:rPr lang="en-US" altLang="en-US" smtClean="0">
                <a:solidFill>
                  <a:schemeClr val="tx2"/>
                </a:solidFill>
              </a:rPr>
              <a:pPr eaLnBrk="1" hangingPunct="1"/>
              <a:t>5</a:t>
            </a:fld>
            <a:endParaRPr lang="en-US" altLang="en-US" smtClean="0">
              <a:solidFill>
                <a:schemeClr val="tx2"/>
              </a:solidFill>
            </a:endParaRPr>
          </a:p>
        </p:txBody>
      </p:sp>
      <p:sp>
        <p:nvSpPr>
          <p:cNvPr id="2" name="Title 1" hidden="1"/>
          <p:cNvSpPr>
            <a:spLocks noGrp="1"/>
          </p:cNvSpPr>
          <p:nvPr>
            <p:ph type="title"/>
          </p:nvPr>
        </p:nvSpPr>
        <p:spPr/>
        <p:txBody>
          <a:bodyPr/>
          <a:lstStyle/>
          <a:p>
            <a:r>
              <a:rPr lang="en-US" dirty="0" smtClean="0"/>
              <a:t>Then and Now</a:t>
            </a:r>
            <a:endParaRPr lang="en-US" dirty="0"/>
          </a:p>
        </p:txBody>
      </p:sp>
      <p:pic>
        <p:nvPicPr>
          <p:cNvPr id="38914" name="Picture 8" descr="then and now"/>
          <p:cNvPicPr>
            <a:picLocks noChangeAspect="1" noChangeArrowheads="1"/>
          </p:cNvPicPr>
          <p:nvPr/>
        </p:nvPicPr>
        <p:blipFill>
          <a:blip r:embed="rId3">
            <a:extLst>
              <a:ext uri="{28A0092B-C50C-407E-A947-70E740481C1C}">
                <a14:useLocalDpi xmlns:a14="http://schemas.microsoft.com/office/drawing/2010/main" val="0"/>
              </a:ext>
            </a:extLst>
          </a:blip>
          <a:srcRect b="1053"/>
          <a:stretch>
            <a:fillRect/>
          </a:stretch>
        </p:blipFill>
        <p:spPr bwMode="auto">
          <a:xfrm>
            <a:off x="533400" y="0"/>
            <a:ext cx="327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Image of pizza slices" title="Image of pizza sl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28600"/>
            <a:ext cx="4829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A man says &quot;Oh no!  It's the Angel of Death!&quot;  Then a figure in a black hooded robe says &quot;I've changed my name to Agent of Change.&quot;" title="Carto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866900"/>
            <a:ext cx="47625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70000" lnSpcReduction="20000"/>
          </a:bodyPr>
          <a:lstStyle/>
          <a:p>
            <a:pPr>
              <a:defRPr/>
            </a:pPr>
            <a:fld id="{998859CC-656C-4932-B955-26741AC9B77B}" type="slidenum">
              <a:rPr lang="en-US"/>
              <a:pPr>
                <a:defRPr/>
              </a:pPr>
              <a:t>50</a:t>
            </a:fld>
            <a:endParaRPr lang="en-US"/>
          </a:p>
        </p:txBody>
      </p:sp>
      <p:sp>
        <p:nvSpPr>
          <p:cNvPr id="84994" name="Title 1"/>
          <p:cNvSpPr>
            <a:spLocks noGrp="1"/>
          </p:cNvSpPr>
          <p:nvPr>
            <p:ph type="title"/>
          </p:nvPr>
        </p:nvSpPr>
        <p:spPr>
          <a:xfrm>
            <a:off x="2286000" y="228600"/>
            <a:ext cx="6480175" cy="990600"/>
          </a:xfrm>
        </p:spPr>
        <p:txBody>
          <a:bodyPr/>
          <a:lstStyle/>
          <a:p>
            <a:pPr eaLnBrk="1" hangingPunct="1"/>
            <a:r>
              <a:rPr lang="en-US" altLang="en-US" smtClean="0"/>
              <a:t>ESEA Reauthorization…</a:t>
            </a:r>
          </a:p>
        </p:txBody>
      </p:sp>
      <p:sp>
        <p:nvSpPr>
          <p:cNvPr id="84995" name="Content Placeholder 2"/>
          <p:cNvSpPr>
            <a:spLocks noGrp="1"/>
          </p:cNvSpPr>
          <p:nvPr>
            <p:ph sz="quarter" idx="1"/>
          </p:nvPr>
        </p:nvSpPr>
        <p:spPr>
          <a:xfrm>
            <a:off x="612775" y="1600200"/>
            <a:ext cx="8153400" cy="609600"/>
          </a:xfrm>
        </p:spPr>
        <p:txBody>
          <a:bodyPr/>
          <a:lstStyle/>
          <a:p>
            <a:pPr eaLnBrk="1" hangingPunct="1">
              <a:buFont typeface="Wingdings" pitchFamily="2" charset="2"/>
              <a:buNone/>
            </a:pPr>
            <a:r>
              <a:rPr lang="en-US" altLang="en-US" smtClean="0"/>
              <a:t>Has the process stalled???</a:t>
            </a:r>
          </a:p>
        </p:txBody>
      </p:sp>
      <p:pic>
        <p:nvPicPr>
          <p:cNvPr id="84996" name="Picture 2" descr="Photograph of two men pushing a car" title="Photograph of two men pushing a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09800"/>
            <a:ext cx="57150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62500" lnSpcReduction="20000"/>
          </a:bodyPr>
          <a:lstStyle/>
          <a:p>
            <a:pPr>
              <a:defRPr/>
            </a:pPr>
            <a:fld id="{165D7CE7-30CD-44A8-BA8F-78772AF181F5}" type="slidenum">
              <a:rPr lang="en-US" smtClean="0"/>
              <a:pPr>
                <a:defRPr/>
              </a:pPr>
              <a:t>51</a:t>
            </a:fld>
            <a:endParaRPr lang="en-US"/>
          </a:p>
        </p:txBody>
      </p:sp>
      <p:sp>
        <p:nvSpPr>
          <p:cNvPr id="2" name="Title 1"/>
          <p:cNvSpPr>
            <a:spLocks noGrp="1"/>
          </p:cNvSpPr>
          <p:nvPr>
            <p:ph type="title"/>
          </p:nvPr>
        </p:nvSpPr>
        <p:spPr/>
        <p:txBody>
          <a:bodyPr/>
          <a:lstStyle/>
          <a:p>
            <a:r>
              <a:rPr lang="en-US" dirty="0" smtClean="0"/>
              <a:t>Picture of lightening </a:t>
            </a:r>
            <a:endParaRPr lang="en-US" dirty="0"/>
          </a:p>
        </p:txBody>
      </p:sp>
      <p:pic>
        <p:nvPicPr>
          <p:cNvPr id="86021" name="Picture 2" descr="Photograph of lightning stike" title="Photograph of lightning st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228600"/>
            <a:ext cx="924718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70000" lnSpcReduction="20000"/>
          </a:bodyPr>
          <a:lstStyle/>
          <a:p>
            <a:pPr>
              <a:defRPr/>
            </a:pPr>
            <a:fld id="{E764B37D-812D-4023-AA41-C60593605BEC}" type="slidenum">
              <a:rPr lang="en-US" smtClean="0"/>
              <a:pPr>
                <a:defRPr/>
              </a:pPr>
              <a:t>52</a:t>
            </a:fld>
            <a:endParaRPr lang="en-US"/>
          </a:p>
        </p:txBody>
      </p:sp>
      <p:sp>
        <p:nvSpPr>
          <p:cNvPr id="87042" name="Title 1"/>
          <p:cNvSpPr>
            <a:spLocks noGrp="1"/>
          </p:cNvSpPr>
          <p:nvPr>
            <p:ph type="title"/>
          </p:nvPr>
        </p:nvSpPr>
        <p:spPr>
          <a:xfrm>
            <a:off x="2209800" y="228600"/>
            <a:ext cx="6934200" cy="990600"/>
          </a:xfrm>
        </p:spPr>
        <p:txBody>
          <a:bodyPr/>
          <a:lstStyle/>
          <a:p>
            <a:pPr eaLnBrk="1" hangingPunct="1"/>
            <a:r>
              <a:rPr lang="en-US" altLang="en-US" sz="3600" b="1" smtClean="0"/>
              <a:t>2013 House vs. Senate ESEA Bills</a:t>
            </a:r>
          </a:p>
        </p:txBody>
      </p:sp>
      <p:pic>
        <p:nvPicPr>
          <p:cNvPr id="87044" name="Picture 2" descr="The first child is younger and is crying. The second child is older and is smiling." title="Photograph of two child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22400"/>
            <a:ext cx="81534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Content Placeholder 3"/>
          <p:cNvSpPr>
            <a:spLocks noGrp="1"/>
          </p:cNvSpPr>
          <p:nvPr>
            <p:ph sz="quarter" idx="1"/>
          </p:nvPr>
        </p:nvSpPr>
        <p:spPr>
          <a:xfrm>
            <a:off x="609600" y="6248400"/>
            <a:ext cx="8153400" cy="457200"/>
          </a:xfrm>
        </p:spPr>
        <p:txBody>
          <a:bodyPr/>
          <a:lstStyle/>
          <a:p>
            <a:pPr algn="ctr" eaLnBrk="1" hangingPunct="1">
              <a:buFont typeface="Wingdings" pitchFamily="2" charset="2"/>
              <a:buNone/>
            </a:pPr>
            <a:r>
              <a:rPr lang="en-US" altLang="en-US" smtClean="0"/>
              <a:t>Total Opposites!!</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1600"/>
            <a:ext cx="8458200" cy="869950"/>
          </a:xfrm>
        </p:spPr>
        <p:txBody>
          <a:bodyPr rtlCol="0">
            <a:normAutofit fontScale="90000"/>
          </a:bodyPr>
          <a:lstStyle/>
          <a:p>
            <a:pPr fontAlgn="auto">
              <a:spcAft>
                <a:spcPts val="0"/>
              </a:spcAft>
              <a:defRPr/>
            </a:pPr>
            <a:r>
              <a:rPr lang="en-US" dirty="0" smtClean="0"/>
              <a:t>2012 Election Demographics: Race &amp; Gender</a:t>
            </a:r>
            <a:endParaRPr lang="en-US" dirty="0"/>
          </a:p>
        </p:txBody>
      </p:sp>
      <p:sp>
        <p:nvSpPr>
          <p:cNvPr id="39939" name="Content Placeholder 3"/>
          <p:cNvSpPr>
            <a:spLocks noGrp="1"/>
          </p:cNvSpPr>
          <p:nvPr>
            <p:ph sz="half" idx="2"/>
          </p:nvPr>
        </p:nvSpPr>
        <p:spPr>
          <a:xfrm>
            <a:off x="228600" y="2286000"/>
            <a:ext cx="4800600" cy="3505200"/>
          </a:xfrm>
        </p:spPr>
        <p:txBody>
          <a:bodyPr/>
          <a:lstStyle/>
          <a:p>
            <a:pPr marL="0" indent="0"/>
            <a:r>
              <a:rPr lang="en-US" altLang="en-US" smtClean="0">
                <a:latin typeface="Arial" pitchFamily="34" charset="0"/>
              </a:rPr>
              <a:t> Women: </a:t>
            </a:r>
            <a:r>
              <a:rPr lang="en-US" altLang="en-US" smtClean="0">
                <a:solidFill>
                  <a:srgbClr val="3366FF"/>
                </a:solidFill>
                <a:latin typeface="Arial" pitchFamily="34" charset="0"/>
              </a:rPr>
              <a:t>Obama 55%</a:t>
            </a:r>
          </a:p>
          <a:p>
            <a:pPr marL="0" indent="0"/>
            <a:r>
              <a:rPr lang="en-US" altLang="en-US" smtClean="0">
                <a:latin typeface="Arial" pitchFamily="34" charset="0"/>
              </a:rPr>
              <a:t> LGBT: </a:t>
            </a:r>
            <a:r>
              <a:rPr lang="en-US" altLang="en-US" smtClean="0">
                <a:solidFill>
                  <a:srgbClr val="3366FF"/>
                </a:solidFill>
                <a:latin typeface="Arial" pitchFamily="34" charset="0"/>
              </a:rPr>
              <a:t>Obama 76% </a:t>
            </a:r>
          </a:p>
          <a:p>
            <a:pPr marL="0" indent="0"/>
            <a:r>
              <a:rPr lang="en-US" altLang="en-US" smtClean="0">
                <a:latin typeface="Arial" pitchFamily="34" charset="0"/>
              </a:rPr>
              <a:t> African American: </a:t>
            </a:r>
            <a:r>
              <a:rPr lang="en-US" altLang="en-US" smtClean="0">
                <a:solidFill>
                  <a:srgbClr val="3366FF"/>
                </a:solidFill>
                <a:latin typeface="Arial" pitchFamily="34" charset="0"/>
              </a:rPr>
              <a:t>Obama 93%</a:t>
            </a:r>
          </a:p>
          <a:p>
            <a:pPr marL="0" indent="0"/>
            <a:r>
              <a:rPr lang="en-US" altLang="en-US" smtClean="0">
                <a:latin typeface="Arial" pitchFamily="34" charset="0"/>
              </a:rPr>
              <a:t> Hispanic: </a:t>
            </a:r>
            <a:r>
              <a:rPr lang="en-US" altLang="en-US" smtClean="0">
                <a:solidFill>
                  <a:srgbClr val="3366FF"/>
                </a:solidFill>
                <a:latin typeface="Arial" pitchFamily="34" charset="0"/>
              </a:rPr>
              <a:t>Obama 71%</a:t>
            </a:r>
          </a:p>
          <a:p>
            <a:pPr marL="0" indent="0"/>
            <a:r>
              <a:rPr lang="en-US" altLang="en-US" smtClean="0">
                <a:latin typeface="Arial" pitchFamily="34" charset="0"/>
              </a:rPr>
              <a:t> Asian: </a:t>
            </a:r>
            <a:r>
              <a:rPr lang="en-US" altLang="en-US" smtClean="0">
                <a:solidFill>
                  <a:srgbClr val="3366FF"/>
                </a:solidFill>
                <a:latin typeface="Arial" pitchFamily="34" charset="0"/>
              </a:rPr>
              <a:t>Obama 73%</a:t>
            </a:r>
          </a:p>
          <a:p>
            <a:pPr marL="0" indent="0"/>
            <a:r>
              <a:rPr lang="en-US" altLang="en-US" smtClean="0">
                <a:latin typeface="Arial" pitchFamily="34" charset="0"/>
              </a:rPr>
              <a:t> White: </a:t>
            </a:r>
            <a:r>
              <a:rPr lang="en-US" altLang="en-US" smtClean="0">
                <a:solidFill>
                  <a:srgbClr val="FF0000"/>
                </a:solidFill>
                <a:latin typeface="Arial" pitchFamily="34" charset="0"/>
              </a:rPr>
              <a:t>Romney 59%</a:t>
            </a:r>
          </a:p>
          <a:p>
            <a:pPr marL="0" indent="0"/>
            <a:endParaRPr lang="en-US" altLang="en-US" smtClean="0">
              <a:latin typeface="Arial" pitchFamily="34" charset="0"/>
            </a:endParaRPr>
          </a:p>
        </p:txBody>
      </p:sp>
      <p:sp>
        <p:nvSpPr>
          <p:cNvPr id="10" name="Line Callout 1 9"/>
          <p:cNvSpPr>
            <a:spLocks/>
          </p:cNvSpPr>
          <p:nvPr/>
        </p:nvSpPr>
        <p:spPr bwMode="auto">
          <a:xfrm>
            <a:off x="5257800" y="3276600"/>
            <a:ext cx="3581400" cy="2365375"/>
          </a:xfrm>
          <a:prstGeom prst="borderCallout1">
            <a:avLst>
              <a:gd name="adj1" fmla="val 26255"/>
              <a:gd name="adj2" fmla="val -1088"/>
              <a:gd name="adj3" fmla="val 41808"/>
              <a:gd name="adj4" fmla="val -68224"/>
            </a:avLst>
          </a:prstGeom>
          <a:solidFill>
            <a:schemeClr val="accent2">
              <a:lumMod val="20000"/>
              <a:lumOff val="80000"/>
            </a:schemeClr>
          </a:solidFill>
          <a:ln w="12700">
            <a:solidFill>
              <a:srgbClr val="777777"/>
            </a:solidFill>
            <a:miter lim="800000"/>
            <a:headEnd/>
            <a:tailEnd/>
          </a:ln>
          <a:effectLst>
            <a:outerShdw blurRad="63500" dist="23000" algn="bl" rotWithShape="0">
              <a:srgbClr val="000000">
                <a:alpha val="39999"/>
              </a:srgbClr>
            </a:outerShdw>
          </a:effectLst>
        </p:spPr>
        <p:txBody>
          <a:bodyPr anchor="ctr"/>
          <a:lstStyle/>
          <a:p>
            <a:pPr algn="ctr">
              <a:defRPr/>
            </a:pPr>
            <a:r>
              <a:rPr lang="en-US" sz="2400" dirty="0">
                <a:latin typeface="Arial" charset="0"/>
                <a:ea typeface="ＭＳ Ｐゴシック" charset="0"/>
              </a:rPr>
              <a:t>Obama</a:t>
            </a:r>
            <a:r>
              <a:rPr lang="ja-JP" altLang="en-US" sz="2400" dirty="0">
                <a:latin typeface="Arial" charset="0"/>
                <a:ea typeface="ＭＳ Ｐゴシック" charset="0"/>
              </a:rPr>
              <a:t>’</a:t>
            </a:r>
            <a:r>
              <a:rPr lang="en-US" sz="2400" dirty="0">
                <a:latin typeface="Arial" charset="0"/>
                <a:ea typeface="ＭＳ Ｐゴシック" charset="0"/>
              </a:rPr>
              <a:t>s share of the white vote shrank, </a:t>
            </a:r>
            <a:r>
              <a:rPr lang="en-US" sz="2400" b="1" dirty="0">
                <a:latin typeface="Arial" charset="0"/>
                <a:ea typeface="ＭＳ Ｐゴシック" charset="0"/>
              </a:rPr>
              <a:t>but</a:t>
            </a:r>
            <a:r>
              <a:rPr lang="en-US" sz="2400" dirty="0">
                <a:latin typeface="Arial" charset="0"/>
                <a:ea typeface="ＭＳ Ｐゴシック" charset="0"/>
              </a:rPr>
              <a:t> the overall number of white voters also shrank.</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a:xfrm>
            <a:off x="457200" y="1295400"/>
            <a:ext cx="8153400" cy="990600"/>
          </a:xfrm>
        </p:spPr>
        <p:txBody>
          <a:bodyPr/>
          <a:lstStyle/>
          <a:p>
            <a:r>
              <a:rPr lang="en-US" altLang="en-US" smtClean="0"/>
              <a:t>Young People Voted</a:t>
            </a:r>
          </a:p>
        </p:txBody>
      </p:sp>
      <p:sp>
        <p:nvSpPr>
          <p:cNvPr id="40963" name="Content Placeholder 4"/>
          <p:cNvSpPr>
            <a:spLocks noGrp="1"/>
          </p:cNvSpPr>
          <p:nvPr>
            <p:ph sz="quarter" idx="1"/>
          </p:nvPr>
        </p:nvSpPr>
        <p:spPr>
          <a:xfrm>
            <a:off x="152400" y="1600200"/>
            <a:ext cx="8153400" cy="4495800"/>
          </a:xfrm>
        </p:spPr>
        <p:txBody>
          <a:bodyPr/>
          <a:lstStyle/>
          <a:p>
            <a:pPr lvl="1"/>
            <a:endParaRPr lang="en-US" altLang="en-US" sz="4000" smtClean="0">
              <a:latin typeface="Arial" pitchFamily="34" charset="0"/>
            </a:endParaRPr>
          </a:p>
          <a:p>
            <a:pPr lvl="1"/>
            <a:r>
              <a:rPr lang="en-US" altLang="en-US" sz="4000" smtClean="0">
                <a:latin typeface="Arial" pitchFamily="34" charset="0"/>
              </a:rPr>
              <a:t>18-29 </a:t>
            </a:r>
            <a:r>
              <a:rPr lang="en-US" altLang="en-US" sz="4000" smtClean="0">
                <a:solidFill>
                  <a:srgbClr val="0000FF"/>
                </a:solidFill>
                <a:latin typeface="Arial" pitchFamily="34" charset="0"/>
              </a:rPr>
              <a:t>Obama 60% </a:t>
            </a:r>
          </a:p>
          <a:p>
            <a:pPr lvl="1"/>
            <a:r>
              <a:rPr lang="en-US" altLang="en-US" sz="4000" smtClean="0">
                <a:latin typeface="Arial" pitchFamily="34" charset="0"/>
              </a:rPr>
              <a:t>30-44 </a:t>
            </a:r>
            <a:r>
              <a:rPr lang="en-US" altLang="en-US" sz="4000" smtClean="0">
                <a:solidFill>
                  <a:srgbClr val="0000FF"/>
                </a:solidFill>
                <a:latin typeface="Arial" pitchFamily="34" charset="0"/>
              </a:rPr>
              <a:t>Obama 52%</a:t>
            </a:r>
          </a:p>
          <a:p>
            <a:pPr lvl="1"/>
            <a:r>
              <a:rPr lang="en-US" altLang="en-US" sz="4000" smtClean="0">
                <a:latin typeface="Arial" pitchFamily="34" charset="0"/>
              </a:rPr>
              <a:t>45-64 Romney 51%</a:t>
            </a:r>
          </a:p>
          <a:p>
            <a:pPr lvl="1"/>
            <a:r>
              <a:rPr lang="en-US" altLang="en-US" sz="4000" smtClean="0">
                <a:latin typeface="Arial" pitchFamily="34" charset="0"/>
              </a:rPr>
              <a:t>65+ </a:t>
            </a:r>
            <a:r>
              <a:rPr lang="en-US" altLang="en-US" sz="4000" smtClean="0">
                <a:solidFill>
                  <a:srgbClr val="D1282E"/>
                </a:solidFill>
                <a:latin typeface="Arial" pitchFamily="34" charset="0"/>
              </a:rPr>
              <a:t>Romney 56%</a:t>
            </a:r>
          </a:p>
          <a:p>
            <a:pPr marL="0" indent="0"/>
            <a:endParaRPr lang="en-US" altLang="en-US" smtClean="0">
              <a:latin typeface="Arial" pitchFamily="34" charset="0"/>
            </a:endParaRPr>
          </a:p>
        </p:txBody>
      </p:sp>
      <p:sp>
        <p:nvSpPr>
          <p:cNvPr id="37892" name="TextBox 2"/>
          <p:cNvSpPr txBox="1">
            <a:spLocks noChangeArrowheads="1"/>
          </p:cNvSpPr>
          <p:nvPr/>
        </p:nvSpPr>
        <p:spPr bwMode="auto">
          <a:xfrm>
            <a:off x="6019800" y="3048000"/>
            <a:ext cx="3124200" cy="1570038"/>
          </a:xfrm>
          <a:prstGeom prst="rect">
            <a:avLst/>
          </a:prstGeom>
          <a:solidFill>
            <a:srgbClr val="F5C201"/>
          </a:solidFill>
          <a:ln w="76200">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Voters under age 30 were 19% of the electorate. </a:t>
            </a:r>
          </a:p>
          <a:p>
            <a:pPr algn="ctr" eaLnBrk="1" hangingPunct="1"/>
            <a:r>
              <a:rPr lang="en-US" altLang="en-US" sz="2400" b="1"/>
              <a:t>1% &gt; 2008</a:t>
            </a:r>
          </a:p>
        </p:txBody>
      </p:sp>
      <p:sp>
        <p:nvSpPr>
          <p:cNvPr id="40964" name="TextBox 1"/>
          <p:cNvSpPr txBox="1">
            <a:spLocks noChangeArrowheads="1"/>
          </p:cNvSpPr>
          <p:nvPr/>
        </p:nvSpPr>
        <p:spPr bwMode="auto">
          <a:xfrm>
            <a:off x="1066800" y="58674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Pew Research Center, Nov. 26, 2012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91C0D2E-AF84-46C6-A651-C5ABD52171D0}" type="slidenum">
              <a:rPr lang="en-US" altLang="en-US" smtClean="0"/>
              <a:pPr eaLnBrk="1" hangingPunct="1"/>
              <a:t>8</a:t>
            </a:fld>
            <a:endParaRPr lang="en-US" altLang="en-US" smtClean="0"/>
          </a:p>
        </p:txBody>
      </p:sp>
      <p:sp>
        <p:nvSpPr>
          <p:cNvPr id="41987" name="Title 3"/>
          <p:cNvSpPr>
            <a:spLocks noGrp="1"/>
          </p:cNvSpPr>
          <p:nvPr>
            <p:ph type="title"/>
          </p:nvPr>
        </p:nvSpPr>
        <p:spPr>
          <a:xfrm>
            <a:off x="685800" y="1295400"/>
            <a:ext cx="6556375" cy="990600"/>
          </a:xfrm>
        </p:spPr>
        <p:txBody>
          <a:bodyPr/>
          <a:lstStyle/>
          <a:p>
            <a:r>
              <a:rPr lang="en-US" altLang="en-US" smtClean="0"/>
              <a:t>The Fans Go Wild!</a:t>
            </a:r>
          </a:p>
        </p:txBody>
      </p:sp>
      <p:pic>
        <p:nvPicPr>
          <p:cNvPr id="19458" name="Picture 1" descr="Photograph of people surroudning President Obama" title="Photograph of people surroudning President Ob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0" y="1905000"/>
            <a:ext cx="70231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linds(horizontal)">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8EF41AD-2AB8-4F9C-982D-5905B1298217}" type="slidenum">
              <a:rPr lang="en-US" altLang="en-US" smtClean="0">
                <a:solidFill>
                  <a:schemeClr val="tx2"/>
                </a:solidFill>
                <a:ea typeface="ＭＳ Ｐゴシック" pitchFamily="34" charset="-128"/>
              </a:rPr>
              <a:pPr eaLnBrk="1" hangingPunct="1"/>
              <a:t>9</a:t>
            </a:fld>
            <a:endParaRPr lang="en-US" altLang="en-US" smtClean="0">
              <a:solidFill>
                <a:schemeClr val="tx2"/>
              </a:solidFill>
              <a:ea typeface="ＭＳ Ｐゴシック" pitchFamily="34" charset="-128"/>
            </a:endParaRPr>
          </a:p>
        </p:txBody>
      </p:sp>
      <p:sp>
        <p:nvSpPr>
          <p:cNvPr id="2" name="Title 1" hidden="1"/>
          <p:cNvSpPr>
            <a:spLocks noGrp="1"/>
          </p:cNvSpPr>
          <p:nvPr>
            <p:ph type="title"/>
          </p:nvPr>
        </p:nvSpPr>
        <p:spPr/>
        <p:txBody>
          <a:bodyPr/>
          <a:lstStyle/>
          <a:p>
            <a:r>
              <a:rPr lang="en-US" dirty="0" smtClean="0"/>
              <a:t>This seat is taken…</a:t>
            </a:r>
            <a:endParaRPr lang="en-US" dirty="0"/>
          </a:p>
        </p:txBody>
      </p:sp>
      <p:sp>
        <p:nvSpPr>
          <p:cNvPr id="43011" name="TextBox 2"/>
          <p:cNvSpPr txBox="1">
            <a:spLocks noChangeArrowheads="1"/>
          </p:cNvSpPr>
          <p:nvPr/>
        </p:nvSpPr>
        <p:spPr bwMode="auto">
          <a:xfrm>
            <a:off x="762000" y="304800"/>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a:t>This seat is taken…</a:t>
            </a:r>
          </a:p>
        </p:txBody>
      </p:sp>
      <p:pic>
        <p:nvPicPr>
          <p:cNvPr id="43010" name="Picture 1" descr="Photograph of the back of President Obama sitting in a chair" title="Photograph of the back of President Obama sitting in a chai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8253413"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StockLayouts Legal &amp; Government LG001">
  <a:themeElements>
    <a:clrScheme name="Custom 1">
      <a:dk1>
        <a:sysClr val="windowText" lastClr="000000"/>
      </a:dk1>
      <a:lt1>
        <a:sysClr val="window" lastClr="FFFFFF"/>
      </a:lt1>
      <a:dk2>
        <a:srgbClr val="212120"/>
      </a:dk2>
      <a:lt2>
        <a:srgbClr val="EEECE1"/>
      </a:lt2>
      <a:accent1>
        <a:srgbClr val="D4D3D3"/>
      </a:accent1>
      <a:accent2>
        <a:srgbClr val="323868"/>
      </a:accent2>
      <a:accent3>
        <a:srgbClr val="AE2E28"/>
      </a:accent3>
      <a:accent4>
        <a:srgbClr val="676767"/>
      </a:accent4>
      <a:accent5>
        <a:srgbClr val="4BACC6"/>
      </a:accent5>
      <a:accent6>
        <a:srgbClr val="7030A0"/>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StockLayouts Elementary School ET006">
  <a:themeElements>
    <a:clrScheme name="Custom 1">
      <a:dk1>
        <a:sysClr val="windowText" lastClr="000000"/>
      </a:dk1>
      <a:lt1>
        <a:sysClr val="window" lastClr="FFFFFF"/>
      </a:lt1>
      <a:dk2>
        <a:srgbClr val="737474"/>
      </a:dk2>
      <a:lt2>
        <a:srgbClr val="EEECE1"/>
      </a:lt2>
      <a:accent1>
        <a:srgbClr val="F28D2C"/>
      </a:accent1>
      <a:accent2>
        <a:srgbClr val="FBBA28"/>
      </a:accent2>
      <a:accent3>
        <a:srgbClr val="92C1D7"/>
      </a:accent3>
      <a:accent4>
        <a:srgbClr val="2A3358"/>
      </a:accent4>
      <a:accent5>
        <a:srgbClr val="8BBD3A"/>
      </a:accent5>
      <a:accent6>
        <a:srgbClr val="C7D52F"/>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StockLayouts Elementary School ET006">
  <a:themeElements>
    <a:clrScheme name="Custom 1">
      <a:dk1>
        <a:sysClr val="windowText" lastClr="000000"/>
      </a:dk1>
      <a:lt1>
        <a:sysClr val="window" lastClr="FFFFFF"/>
      </a:lt1>
      <a:dk2>
        <a:srgbClr val="737474"/>
      </a:dk2>
      <a:lt2>
        <a:srgbClr val="EEECE1"/>
      </a:lt2>
      <a:accent1>
        <a:srgbClr val="F28D2C"/>
      </a:accent1>
      <a:accent2>
        <a:srgbClr val="FBBA28"/>
      </a:accent2>
      <a:accent3>
        <a:srgbClr val="92C1D7"/>
      </a:accent3>
      <a:accent4>
        <a:srgbClr val="2A3358"/>
      </a:accent4>
      <a:accent5>
        <a:srgbClr val="8BBD3A"/>
      </a:accent5>
      <a:accent6>
        <a:srgbClr val="C7D52F"/>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StockLayouts Elementary School ET006">
  <a:themeElements>
    <a:clrScheme name="Custom 1">
      <a:dk1>
        <a:sysClr val="windowText" lastClr="000000"/>
      </a:dk1>
      <a:lt1>
        <a:sysClr val="window" lastClr="FFFFFF"/>
      </a:lt1>
      <a:dk2>
        <a:srgbClr val="737474"/>
      </a:dk2>
      <a:lt2>
        <a:srgbClr val="EEECE1"/>
      </a:lt2>
      <a:accent1>
        <a:srgbClr val="F28D2C"/>
      </a:accent1>
      <a:accent2>
        <a:srgbClr val="FBBA28"/>
      </a:accent2>
      <a:accent3>
        <a:srgbClr val="92C1D7"/>
      </a:accent3>
      <a:accent4>
        <a:srgbClr val="2A3358"/>
      </a:accent4>
      <a:accent5>
        <a:srgbClr val="8BBD3A"/>
      </a:accent5>
      <a:accent6>
        <a:srgbClr val="C7D52F"/>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ockLayouts Academic Tutor ET004">
  <a:themeElements>
    <a:clrScheme name="Custom 1">
      <a:dk1>
        <a:sysClr val="windowText" lastClr="000000"/>
      </a:dk1>
      <a:lt1>
        <a:sysClr val="window" lastClr="FFFFFF"/>
      </a:lt1>
      <a:dk2>
        <a:srgbClr val="212120"/>
      </a:dk2>
      <a:lt2>
        <a:srgbClr val="EEECE1"/>
      </a:lt2>
      <a:accent1>
        <a:srgbClr val="A3BDCA"/>
      </a:accent1>
      <a:accent2>
        <a:srgbClr val="99A56F"/>
      </a:accent2>
      <a:accent3>
        <a:srgbClr val="C8835E"/>
      </a:accent3>
      <a:accent4>
        <a:srgbClr val="7F8584"/>
      </a:accent4>
      <a:accent5>
        <a:srgbClr val="903455"/>
      </a:accent5>
      <a:accent6>
        <a:srgbClr val="7B929C"/>
      </a:accent6>
      <a:hlink>
        <a:srgbClr val="0000FF"/>
      </a:hlink>
      <a:folHlink>
        <a:srgbClr val="800080"/>
      </a:folHlink>
    </a:clrScheme>
    <a:fontScheme name="Custom 1">
      <a:majorFont>
        <a:latin typeface="Arial Narrow"/>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andsnearth_am_08 print PowerPlugs Templates for PowerPoint">
  <a:themeElements>
    <a:clrScheme name="handsnearth_am_08 print PowerPlugs Templates for PowerPoint 13">
      <a:dk1>
        <a:srgbClr val="000000"/>
      </a:dk1>
      <a:lt1>
        <a:srgbClr val="DEF6F1"/>
      </a:lt1>
      <a:dk2>
        <a:srgbClr val="FFFFFF"/>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handsnearth_am_08 print PowerPlugs Templates for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andsnearth_am_08 print PowerPlugs Templates for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ndsnearth_am_08 print PowerPlugs Templates for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ndsnearth_am_08 print PowerPlugs Templates for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ndsnearth_am_08 print PowerPlugs Templates for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ndsnearth_am_08 print PowerPlugs Templates for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ndsnearth_am_08 print PowerPlugs Templates for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ndsnearth_am_08 print PowerPlugs Templates for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ndsnearth_am_08 print PowerPlugs Templates for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ndsnearth_am_08 print PowerPlugs Templates for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ndsnearth_am_08 print PowerPlugs Templates for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ndsnearth_am_08 print PowerPlugs Templates for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ndsnearth_am_08 print PowerPlugs Templates for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andsnearth_am_08 print PowerPlugs Templates for PowerPoint 13">
        <a:dk1>
          <a:srgbClr val="000000"/>
        </a:dk1>
        <a:lt1>
          <a:srgbClr val="DEF6F1"/>
        </a:lt1>
        <a:dk2>
          <a:srgbClr val="FFFFFF"/>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ockLayouts Speech Therapy Education MD029">
  <a:themeElements>
    <a:clrScheme name="Custom 1">
      <a:dk1>
        <a:sysClr val="windowText" lastClr="000000"/>
      </a:dk1>
      <a:lt1>
        <a:sysClr val="window" lastClr="FFFFFF"/>
      </a:lt1>
      <a:dk2>
        <a:srgbClr val="676767"/>
      </a:dk2>
      <a:lt2>
        <a:srgbClr val="EEECE1"/>
      </a:lt2>
      <a:accent1>
        <a:srgbClr val="00819A"/>
      </a:accent1>
      <a:accent2>
        <a:srgbClr val="D42C79"/>
      </a:accent2>
      <a:accent3>
        <a:srgbClr val="A2316D"/>
      </a:accent3>
      <a:accent4>
        <a:srgbClr val="000000"/>
      </a:accent4>
      <a:accent5>
        <a:srgbClr val="4BACC6"/>
      </a:accent5>
      <a:accent6>
        <a:srgbClr val="7030A0"/>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tockLayouts Elementary School ET006">
  <a:themeElements>
    <a:clrScheme name="Custom 1">
      <a:dk1>
        <a:sysClr val="windowText" lastClr="000000"/>
      </a:dk1>
      <a:lt1>
        <a:sysClr val="window" lastClr="FFFFFF"/>
      </a:lt1>
      <a:dk2>
        <a:srgbClr val="737474"/>
      </a:dk2>
      <a:lt2>
        <a:srgbClr val="EEECE1"/>
      </a:lt2>
      <a:accent1>
        <a:srgbClr val="F28D2C"/>
      </a:accent1>
      <a:accent2>
        <a:srgbClr val="FBBA28"/>
      </a:accent2>
      <a:accent3>
        <a:srgbClr val="92C1D7"/>
      </a:accent3>
      <a:accent4>
        <a:srgbClr val="2A3358"/>
      </a:accent4>
      <a:accent5>
        <a:srgbClr val="8BBD3A"/>
      </a:accent5>
      <a:accent6>
        <a:srgbClr val="C7D52F"/>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tockLayouts Elementary School ET006">
  <a:themeElements>
    <a:clrScheme name="Custom 1">
      <a:dk1>
        <a:sysClr val="windowText" lastClr="000000"/>
      </a:dk1>
      <a:lt1>
        <a:sysClr val="window" lastClr="FFFFFF"/>
      </a:lt1>
      <a:dk2>
        <a:srgbClr val="737474"/>
      </a:dk2>
      <a:lt2>
        <a:srgbClr val="EEECE1"/>
      </a:lt2>
      <a:accent1>
        <a:srgbClr val="F28D2C"/>
      </a:accent1>
      <a:accent2>
        <a:srgbClr val="FBBA28"/>
      </a:accent2>
      <a:accent3>
        <a:srgbClr val="92C1D7"/>
      </a:accent3>
      <a:accent4>
        <a:srgbClr val="2A3358"/>
      </a:accent4>
      <a:accent5>
        <a:srgbClr val="8BBD3A"/>
      </a:accent5>
      <a:accent6>
        <a:srgbClr val="C7D52F"/>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tockLayouts Elementary School ET006">
  <a:themeElements>
    <a:clrScheme name="Custom 1">
      <a:dk1>
        <a:sysClr val="windowText" lastClr="000000"/>
      </a:dk1>
      <a:lt1>
        <a:sysClr val="window" lastClr="FFFFFF"/>
      </a:lt1>
      <a:dk2>
        <a:srgbClr val="737474"/>
      </a:dk2>
      <a:lt2>
        <a:srgbClr val="EEECE1"/>
      </a:lt2>
      <a:accent1>
        <a:srgbClr val="F28D2C"/>
      </a:accent1>
      <a:accent2>
        <a:srgbClr val="FBBA28"/>
      </a:accent2>
      <a:accent3>
        <a:srgbClr val="92C1D7"/>
      </a:accent3>
      <a:accent4>
        <a:srgbClr val="2A3358"/>
      </a:accent4>
      <a:accent5>
        <a:srgbClr val="8BBD3A"/>
      </a:accent5>
      <a:accent6>
        <a:srgbClr val="C7D52F"/>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StockLayouts Elementary School ET006">
  <a:themeElements>
    <a:clrScheme name="Custom 1">
      <a:dk1>
        <a:sysClr val="windowText" lastClr="000000"/>
      </a:dk1>
      <a:lt1>
        <a:sysClr val="window" lastClr="FFFFFF"/>
      </a:lt1>
      <a:dk2>
        <a:srgbClr val="737474"/>
      </a:dk2>
      <a:lt2>
        <a:srgbClr val="EEECE1"/>
      </a:lt2>
      <a:accent1>
        <a:srgbClr val="F28D2C"/>
      </a:accent1>
      <a:accent2>
        <a:srgbClr val="FBBA28"/>
      </a:accent2>
      <a:accent3>
        <a:srgbClr val="92C1D7"/>
      </a:accent3>
      <a:accent4>
        <a:srgbClr val="2A3358"/>
      </a:accent4>
      <a:accent5>
        <a:srgbClr val="8BBD3A"/>
      </a:accent5>
      <a:accent6>
        <a:srgbClr val="C7D52F"/>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StockLayouts Elementary School ET006">
  <a:themeElements>
    <a:clrScheme name="Custom 1">
      <a:dk1>
        <a:sysClr val="windowText" lastClr="000000"/>
      </a:dk1>
      <a:lt1>
        <a:sysClr val="window" lastClr="FFFFFF"/>
      </a:lt1>
      <a:dk2>
        <a:srgbClr val="737474"/>
      </a:dk2>
      <a:lt2>
        <a:srgbClr val="EEECE1"/>
      </a:lt2>
      <a:accent1>
        <a:srgbClr val="F28D2C"/>
      </a:accent1>
      <a:accent2>
        <a:srgbClr val="FBBA28"/>
      </a:accent2>
      <a:accent3>
        <a:srgbClr val="92C1D7"/>
      </a:accent3>
      <a:accent4>
        <a:srgbClr val="2A3358"/>
      </a:accent4>
      <a:accent5>
        <a:srgbClr val="8BBD3A"/>
      </a:accent5>
      <a:accent6>
        <a:srgbClr val="C7D52F"/>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212120"/>
    </a:dk2>
    <a:lt2>
      <a:srgbClr val="EEECE1"/>
    </a:lt2>
    <a:accent1>
      <a:srgbClr val="A3BDCA"/>
    </a:accent1>
    <a:accent2>
      <a:srgbClr val="99A56F"/>
    </a:accent2>
    <a:accent3>
      <a:srgbClr val="C8835E"/>
    </a:accent3>
    <a:accent4>
      <a:srgbClr val="7F8584"/>
    </a:accent4>
    <a:accent5>
      <a:srgbClr val="903455"/>
    </a:accent5>
    <a:accent6>
      <a:srgbClr val="7B929C"/>
    </a:accent6>
    <a:hlink>
      <a:srgbClr val="0000FF"/>
    </a:hlink>
    <a:folHlink>
      <a:srgbClr val="800080"/>
    </a:folHlink>
  </a:clrScheme>
  <a:fontScheme name="Custom 1">
    <a:majorFont>
      <a:latin typeface="Arial Narrow"/>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1281</TotalTime>
  <Words>2617</Words>
  <Application>Microsoft Office PowerPoint</Application>
  <PresentationFormat>On-screen Show (4:3)</PresentationFormat>
  <Paragraphs>365</Paragraphs>
  <Slides>52</Slides>
  <Notes>29</Notes>
  <HiddenSlides>0</HiddenSlides>
  <MMClips>1</MMClips>
  <ScaleCrop>false</ScaleCrop>
  <HeadingPairs>
    <vt:vector size="4" baseType="variant">
      <vt:variant>
        <vt:lpstr>Theme</vt:lpstr>
      </vt:variant>
      <vt:variant>
        <vt:i4>12</vt:i4>
      </vt:variant>
      <vt:variant>
        <vt:lpstr>Slide Titles</vt:lpstr>
      </vt:variant>
      <vt:variant>
        <vt:i4>52</vt:i4>
      </vt:variant>
    </vt:vector>
  </HeadingPairs>
  <TitlesOfParts>
    <vt:vector size="64" baseType="lpstr">
      <vt:lpstr>StockLayouts Legal &amp; Government LG001</vt:lpstr>
      <vt:lpstr>StockLayouts Academic Tutor ET004</vt:lpstr>
      <vt:lpstr>handsnearth_am_08 print PowerPlugs Templates for PowerPoint</vt:lpstr>
      <vt:lpstr>StockLayouts Speech Therapy Education MD029</vt:lpstr>
      <vt:lpstr>StockLayouts Elementary School ET006</vt:lpstr>
      <vt:lpstr>1_StockLayouts Elementary School ET006</vt:lpstr>
      <vt:lpstr>2_StockLayouts Elementary School ET006</vt:lpstr>
      <vt:lpstr>3_StockLayouts Elementary School ET006</vt:lpstr>
      <vt:lpstr>4_StockLayouts Elementary School ET006</vt:lpstr>
      <vt:lpstr>5_StockLayouts Elementary School ET006</vt:lpstr>
      <vt:lpstr>6_StockLayouts Elementary School ET006</vt:lpstr>
      <vt:lpstr>7_StockLayouts Elementary School ET006</vt:lpstr>
      <vt:lpstr>Welcome to Washington, It’s More than House of Cards</vt:lpstr>
      <vt:lpstr>More than House of Cards</vt:lpstr>
      <vt:lpstr>Intersection of Politics and Policy</vt:lpstr>
      <vt:lpstr>Change…It’s Everywhere…</vt:lpstr>
      <vt:lpstr>Then and Now</vt:lpstr>
      <vt:lpstr>2012 Election Demographics: Race &amp; Gender</vt:lpstr>
      <vt:lpstr>Young People Voted</vt:lpstr>
      <vt:lpstr>The Fans Go Wild!</vt:lpstr>
      <vt:lpstr>This seat is taken…</vt:lpstr>
      <vt:lpstr>A Congress of Firsts</vt:lpstr>
      <vt:lpstr>Incoming 113th Congress</vt:lpstr>
      <vt:lpstr>2014 Midterm Elections</vt:lpstr>
      <vt:lpstr>Congressional Champions</vt:lpstr>
      <vt:lpstr>2014 Mid-Term Elections</vt:lpstr>
      <vt:lpstr>Not All Senate Classes Are Equal</vt:lpstr>
      <vt:lpstr>House of Representatives</vt:lpstr>
      <vt:lpstr>2014 State Races to Watch</vt:lpstr>
      <vt:lpstr>Changes in Past Election</vt:lpstr>
      <vt:lpstr>What is Coming</vt:lpstr>
      <vt:lpstr>Why Is this All Important??</vt:lpstr>
      <vt:lpstr>Politicians:  They’re People Too </vt:lpstr>
      <vt:lpstr>Increasing Special Education Research Opportunities</vt:lpstr>
      <vt:lpstr>A Quick Look Back…</vt:lpstr>
      <vt:lpstr>Dramatic Funding Loss</vt:lpstr>
      <vt:lpstr>Dramatic Funding Loss &amp; Impact on New Research</vt:lpstr>
      <vt:lpstr>Strengthening Education Through Research Act</vt:lpstr>
      <vt:lpstr>Strengthening Education Through Research Act  </vt:lpstr>
      <vt:lpstr>What Do We Want?</vt:lpstr>
      <vt:lpstr> </vt:lpstr>
      <vt:lpstr>How many Countries have Signed or Ratified the CRPD?</vt:lpstr>
      <vt:lpstr>CRPD Signatories and Ratifications</vt:lpstr>
      <vt:lpstr>What will be  the Potential Impact of the CRPD? </vt:lpstr>
      <vt:lpstr>Collection of Photographs of children</vt:lpstr>
      <vt:lpstr>Photograph of wheelchair</vt:lpstr>
      <vt:lpstr>Treaty Facts: Why U.S. Ratification </vt:lpstr>
      <vt:lpstr>Collection of pictures</vt:lpstr>
      <vt:lpstr>PK-12 Education Reforms</vt:lpstr>
      <vt:lpstr>  Lots of Talking …</vt:lpstr>
      <vt:lpstr>% of Schools Not Making AYP</vt:lpstr>
      <vt:lpstr>Image of a man riding a horse</vt:lpstr>
      <vt:lpstr>White House Announces Waivers</vt:lpstr>
      <vt:lpstr>ESEA Waivers</vt:lpstr>
      <vt:lpstr>ESEA Waivers Checklist</vt:lpstr>
      <vt:lpstr>ESEA Waiver Conditions</vt:lpstr>
      <vt:lpstr>Transition #1:  College &amp; Career Ready Standards</vt:lpstr>
      <vt:lpstr>Map of united states</vt:lpstr>
      <vt:lpstr>Transition #2: New Assessments</vt:lpstr>
      <vt:lpstr>Transition #2: New Assessments, Additional Considerations</vt:lpstr>
      <vt:lpstr>What’s Next for Waivers?</vt:lpstr>
      <vt:lpstr>ESEA Reauthorization…</vt:lpstr>
      <vt:lpstr>Picture of lightening </vt:lpstr>
      <vt:lpstr>2013 House vs. Senate ESEA Bills</vt:lpstr>
    </vt:vector>
  </TitlesOfParts>
  <Company>StockLayouts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StockLayouts</dc:creator>
  <cp:lastModifiedBy>Gebru, Nioud (Neo)</cp:lastModifiedBy>
  <cp:revision>169</cp:revision>
  <dcterms:created xsi:type="dcterms:W3CDTF">2010-07-09T22:21:36Z</dcterms:created>
  <dcterms:modified xsi:type="dcterms:W3CDTF">2014-08-11T18:48:23Z</dcterms:modified>
</cp:coreProperties>
</file>