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33" r:id="rId2"/>
    <p:sldId id="352" r:id="rId3"/>
    <p:sldId id="358" r:id="rId4"/>
    <p:sldId id="329" r:id="rId5"/>
    <p:sldId id="353" r:id="rId6"/>
    <p:sldId id="359" r:id="rId7"/>
    <p:sldId id="354" r:id="rId8"/>
    <p:sldId id="357" r:id="rId9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6" autoAdjust="0"/>
    <p:restoredTop sz="92586" autoAdjust="0"/>
  </p:normalViewPr>
  <p:slideViewPr>
    <p:cSldViewPr>
      <p:cViewPr>
        <p:scale>
          <a:sx n="71" d="100"/>
          <a:sy n="71" d="100"/>
        </p:scale>
        <p:origin x="-149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379353A-BC21-4ADC-9D66-22BF1009F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44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26958CD-725B-4BEE-9D9D-C595058FB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 was given this topic for this but came up empty handed. So I decided to talk about something else.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0BA47DC-ADEE-4243-9530-54252D6B69F0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1E6DB97-4490-4BEC-834D-BC84537270D7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D4D7E59-974C-45F5-95C2-D88EA6BECF3D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Although perhaps less since Cantor was defeated in his primary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071749A-765B-43DD-A7FD-B6A28AF55652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59080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21701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3BAA2-C554-4853-9B74-E29CAB6807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2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C531E-7371-4570-BB3D-7CD30B10C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2131-8116-4C2E-AD9E-900F0139CE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0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57E1F-2798-42E4-B0A6-9DA167737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4CF57-ED30-4DF4-813F-037741887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5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EC6A-64D1-4F8B-83B5-A4532F6A3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61D9-95E1-4975-8C2D-E8ED9DF27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3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48FB6-FE7E-4BF9-A03B-65D0338E6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4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03DF-E638-49B7-B055-DF1EB5A4E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1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576D-7077-4FD6-B381-36B5D6B64C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1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261DB-8FCC-42D9-A681-A34BB703F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1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247C47-57B9-43EB-A2A4-477C88EAE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00600"/>
            <a:ext cx="12731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sds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ec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accent2"/>
                </a:solidFill>
              </a:rPr>
              <a:t>ESEA Reauthorization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silence is deafening</a:t>
            </a:r>
          </a:p>
          <a:p>
            <a:pPr lvl="1" eaLnBrk="1" hangingPunct="1">
              <a:defRPr/>
            </a:pPr>
            <a:r>
              <a:rPr lang="en-US" altLang="en-US" dirty="0" smtClean="0"/>
              <a:t>Last year at this time I said Senate bill would go to floor in September </a:t>
            </a:r>
          </a:p>
          <a:p>
            <a:pPr lvl="1" eaLnBrk="1" hangingPunct="1">
              <a:defRPr/>
            </a:pPr>
            <a:r>
              <a:rPr lang="en-US" altLang="en-US" dirty="0" smtClean="0"/>
              <a:t>Silly me – must have meant September 2015 </a:t>
            </a:r>
          </a:p>
          <a:p>
            <a:pPr eaLnBrk="1" hangingPunct="1">
              <a:defRPr/>
            </a:pPr>
            <a:r>
              <a:rPr lang="en-US" altLang="en-US" dirty="0" smtClean="0"/>
              <a:t>Old Jewish commentary: </a:t>
            </a:r>
            <a:r>
              <a:rPr lang="en-US" b="1" u="sng" dirty="0" smtClean="0"/>
              <a:t>If </a:t>
            </a:r>
            <a:r>
              <a:rPr lang="en-US" b="1" u="sng" dirty="0"/>
              <a:t>I am only for myself, then what am I? And if not now, </a:t>
            </a:r>
            <a:r>
              <a:rPr lang="en-US" b="1" u="sng" dirty="0" smtClean="0"/>
              <a:t>when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r>
              <a:rPr lang="en-US" altLang="en-US" dirty="0" smtClean="0"/>
              <a:t>Congress, are you listening?</a:t>
            </a:r>
          </a:p>
          <a:p>
            <a:pPr marL="471487" lvl="1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	</a:t>
            </a: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House Version of ESEA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States can design their own accountability systems</a:t>
            </a:r>
          </a:p>
          <a:p>
            <a:pPr lvl="1">
              <a:defRPr/>
            </a:pPr>
            <a:r>
              <a:rPr lang="en-US" dirty="0" smtClean="0"/>
              <a:t>Continues subgroup disaggregation</a:t>
            </a:r>
          </a:p>
          <a:p>
            <a:pPr lvl="1">
              <a:defRPr/>
            </a:pPr>
            <a:r>
              <a:rPr lang="en-US" dirty="0" smtClean="0"/>
              <a:t>Gets rid of maintenance of effort</a:t>
            </a:r>
          </a:p>
          <a:p>
            <a:pPr lvl="1">
              <a:defRPr/>
            </a:pPr>
            <a:r>
              <a:rPr lang="en-US" altLang="en-US" dirty="0" smtClean="0"/>
              <a:t>Eliminates cap on alternate assessment</a:t>
            </a:r>
          </a:p>
          <a:p>
            <a:pPr lvl="1">
              <a:defRPr/>
            </a:pPr>
            <a:r>
              <a:rPr lang="en-US" altLang="en-US" dirty="0" smtClean="0"/>
              <a:t>Merges numerous programs -- Could transfer funds among programs</a:t>
            </a:r>
          </a:p>
          <a:p>
            <a:pPr lvl="1">
              <a:defRPr/>
            </a:pPr>
            <a:r>
              <a:rPr lang="en-US" altLang="en-US" dirty="0" smtClean="0"/>
              <a:t>Requires use of teacher evaluation system based in part on student outcomes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baseline="30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baseline="30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003399"/>
                </a:solidFill>
              </a:rPr>
              <a:t>ESEA Critical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Impact of waivers on reauthorization</a:t>
            </a:r>
          </a:p>
          <a:p>
            <a:pPr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Highly effective teachers vs. highly qualified teachers </a:t>
            </a:r>
          </a:p>
          <a:p>
            <a:pPr>
              <a:defRPr/>
            </a:pPr>
            <a:r>
              <a:rPr lang="en-US" dirty="0" smtClean="0">
                <a:cs typeface="Arial" pitchFamily="34" charset="0"/>
              </a:rPr>
              <a:t>What to replace AYP with? </a:t>
            </a:r>
          </a:p>
          <a:p>
            <a:pPr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Use of PBIS/</a:t>
            </a:r>
            <a:r>
              <a:rPr lang="en-US" dirty="0" err="1" smtClean="0">
                <a:latin typeface="+mj-lt"/>
                <a:cs typeface="Arial" pitchFamily="34" charset="0"/>
              </a:rPr>
              <a:t>RtI</a:t>
            </a:r>
            <a:r>
              <a:rPr lang="en-US" dirty="0" smtClean="0">
                <a:latin typeface="+mj-lt"/>
                <a:cs typeface="Arial" pitchFamily="34" charset="0"/>
              </a:rPr>
              <a:t>/multi-tiered interventions/UDL</a:t>
            </a:r>
          </a:p>
          <a:p>
            <a:pPr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Transferability of funds</a:t>
            </a:r>
          </a:p>
          <a:p>
            <a:pPr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Graduation rate calculations</a:t>
            </a:r>
          </a:p>
          <a:p>
            <a:pPr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Title I/IDEA working group recommendations – paper available at </a:t>
            </a:r>
            <a:r>
              <a:rPr lang="en-US" dirty="0" smtClean="0">
                <a:latin typeface="+mj-lt"/>
                <a:cs typeface="Arial" pitchFamily="34" charset="0"/>
                <a:hlinkClick r:id="rId2"/>
              </a:rPr>
              <a:t>www.nasdse.org</a:t>
            </a:r>
            <a:endParaRPr lang="en-US" dirty="0" smtClean="0">
              <a:latin typeface="+mj-lt"/>
              <a:cs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accent2"/>
                </a:solidFill>
              </a:rPr>
              <a:t>More on ESEA Reauthorization -- Not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interesting ESEA issues:</a:t>
            </a:r>
          </a:p>
          <a:p>
            <a:pPr lvl="1" eaLnBrk="1" hangingPunct="1"/>
            <a:r>
              <a:rPr lang="en-US" altLang="en-US" smtClean="0"/>
              <a:t>Autism bills</a:t>
            </a:r>
          </a:p>
          <a:p>
            <a:pPr lvl="1" eaLnBrk="1" hangingPunct="1"/>
            <a:r>
              <a:rPr lang="en-US" altLang="en-US" smtClean="0"/>
              <a:t>Seclusion/restraint</a:t>
            </a:r>
          </a:p>
          <a:p>
            <a:pPr lvl="1" eaLnBrk="1" hangingPunct="1"/>
            <a:r>
              <a:rPr lang="en-US" altLang="en-US" smtClean="0"/>
              <a:t>Concussion bills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Community schools bill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accent2"/>
                </a:solidFill>
              </a:rPr>
              <a:t>More on Not-ESEA Reauthorization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Charter school bill – bipartisan bill passed the House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New special </a:t>
            </a:r>
            <a:r>
              <a:rPr lang="en-US" altLang="en-US" dirty="0" err="1" smtClean="0"/>
              <a:t>ed</a:t>
            </a:r>
            <a:r>
              <a:rPr lang="en-US" altLang="en-US" dirty="0" smtClean="0"/>
              <a:t>/charter schools center: National Center for Special Education in Charter Schools (NCSECS)</a:t>
            </a:r>
          </a:p>
          <a:p>
            <a:pPr marL="909637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 smtClean="0"/>
              <a:t>      </a:t>
            </a:r>
            <a:r>
              <a:rPr lang="en-US" altLang="en-US" dirty="0" smtClean="0">
                <a:hlinkClick r:id="rId3"/>
              </a:rPr>
              <a:t>www.ncsecs.org</a:t>
            </a:r>
            <a:endParaRPr lang="en-US" altLang="en-US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Expecting new RFP for charter school center</a:t>
            </a:r>
          </a:p>
          <a:p>
            <a:pPr marL="969962" lvl="1" indent="-457200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Vouchers</a:t>
            </a:r>
          </a:p>
          <a:p>
            <a:pPr marL="1366837" lvl="2" indent="-457200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Continues to be a state issue – increasing interest in Congress/DC voucher program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Appropriations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Stalled in the Senate. </a:t>
            </a:r>
          </a:p>
          <a:p>
            <a:pPr lvl="1"/>
            <a:r>
              <a:rPr lang="en-US" altLang="en-US" smtClean="0"/>
              <a:t>Labor/HHS/Education set for markup by Appropriations Committee, but Sen. Mikulski indefinitely postponed it</a:t>
            </a:r>
          </a:p>
          <a:p>
            <a:pPr lvl="1"/>
            <a:r>
              <a:rPr lang="en-US" altLang="en-US" smtClean="0"/>
              <a:t>In the House – haven’t even set a subcommittee hearing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Let’s Talk About Other Legislation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Workforce Innovation and Opportunity Act (WIOA)</a:t>
            </a:r>
          </a:p>
          <a:p>
            <a:pPr lvl="1"/>
            <a:r>
              <a:rPr lang="en-US" altLang="en-US" smtClean="0"/>
              <a:t> Actual bipartisan agreement on this bill – passed Senate and the House – on to the President for his signature </a:t>
            </a:r>
          </a:p>
          <a:p>
            <a:pPr lvl="1"/>
            <a:r>
              <a:rPr lang="en-US" altLang="en-US" smtClean="0"/>
              <a:t>Key component supports youth transitioning out of high school</a:t>
            </a:r>
          </a:p>
          <a:p>
            <a:pPr lvl="1"/>
            <a:r>
              <a:rPr lang="en-US" altLang="en-US" smtClean="0"/>
              <a:t>Reduces  reliance on sheltered workshops and focuses on supported employment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003399"/>
                </a:solidFill>
              </a:rPr>
              <a:t>Overall Analysis of this Congress (113</a:t>
            </a:r>
            <a:r>
              <a:rPr lang="en-US" altLang="en-US" sz="3600" baseline="30000" smtClean="0">
                <a:solidFill>
                  <a:srgbClr val="003399"/>
                </a:solidFill>
              </a:rPr>
              <a:t>th</a:t>
            </a:r>
            <a:r>
              <a:rPr lang="en-US" altLang="en-US" sz="3600" smtClean="0">
                <a:solidFill>
                  <a:srgbClr val="003399"/>
                </a:solidFill>
              </a:rPr>
              <a:t>) and the Last One</a:t>
            </a:r>
          </a:p>
        </p:txBody>
      </p:sp>
      <p:pic>
        <p:nvPicPr>
          <p:cNvPr id="10251" name="Picture 11" descr="Nothing, nada, zero, niente, naught, zilch, zip, bubk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4963"/>
            <a:ext cx="88392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2D8A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3358</TotalTime>
  <Words>350</Words>
  <Application>Microsoft Office PowerPoint</Application>
  <PresentationFormat>On-screen Show (4:3)</PresentationFormat>
  <Paragraphs>53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Verdana</vt:lpstr>
      <vt:lpstr>Arial</vt:lpstr>
      <vt:lpstr>Wingdings</vt:lpstr>
      <vt:lpstr>Profile</vt:lpstr>
      <vt:lpstr>ESEA Reauthorization</vt:lpstr>
      <vt:lpstr>House Version of ESEA</vt:lpstr>
      <vt:lpstr>ESEA Critical Issues</vt:lpstr>
      <vt:lpstr>More on ESEA Reauthorization -- Not</vt:lpstr>
      <vt:lpstr>More on Not-ESEA Reauthorization</vt:lpstr>
      <vt:lpstr>Appropriations</vt:lpstr>
      <vt:lpstr>Let’s Talk About Other Legislation </vt:lpstr>
      <vt:lpstr>Overall Analysis of this Congress (113th) and the Last 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For Our Future: Working Toward 2015</dc:title>
  <dc:subject>Leadership For Our Future: Working Toward 2015</dc:subject>
  <dc:creator>Office of Special Education Programs (OSEP)</dc:creator>
  <cp:lastModifiedBy>Linda Pady</cp:lastModifiedBy>
  <cp:revision>223</cp:revision>
  <cp:lastPrinted>2014-07-17T17:25:44Z</cp:lastPrinted>
  <dcterms:created xsi:type="dcterms:W3CDTF">2005-10-18T20:10:03Z</dcterms:created>
  <dcterms:modified xsi:type="dcterms:W3CDTF">2014-07-18T20:06:29Z</dcterms:modified>
  <cp:category>Public domain</cp:category>
</cp:coreProperties>
</file>