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1" autoAdjust="0"/>
  </p:normalViewPr>
  <p:slideViewPr>
    <p:cSldViewPr snapToGrid="0" snapToObjects="1">
      <p:cViewPr>
        <p:scale>
          <a:sx n="88" d="100"/>
          <a:sy n="88" d="100"/>
        </p:scale>
        <p:origin x="-1182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C9C98E6-F544-6B45-9D3E-932D24ED7A5D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767B162-BB25-404A-BD96-E23B790A40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leadingbyconve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ingongroup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advisorypanel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entcenterhub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964" y="3142129"/>
            <a:ext cx="7542212" cy="1013012"/>
          </a:xfrm>
        </p:spPr>
        <p:txBody>
          <a:bodyPr>
            <a:normAutofit fontScale="90000"/>
          </a:bodyPr>
          <a:lstStyle/>
          <a:p>
            <a:r>
              <a:rPr lang="en-US" dirty="0"/>
              <a:t>Beyond the Rubber Stamp: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286" y="3142129"/>
            <a:ext cx="4694773" cy="29417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4000" cap="small" dirty="0" smtClean="0">
                <a:latin typeface="+mj-lt"/>
              </a:rPr>
              <a:t>Authentic</a:t>
            </a:r>
          </a:p>
          <a:p>
            <a:pPr algn="ctr">
              <a:spcBef>
                <a:spcPts val="0"/>
              </a:spcBef>
            </a:pPr>
            <a:r>
              <a:rPr lang="en-US" sz="4000" cap="small" dirty="0" smtClean="0">
                <a:latin typeface="+mj-lt"/>
              </a:rPr>
              <a:t>Involvement</a:t>
            </a:r>
          </a:p>
          <a:p>
            <a:pPr algn="ctr">
              <a:spcBef>
                <a:spcPts val="0"/>
              </a:spcBef>
            </a:pPr>
            <a:r>
              <a:rPr lang="en-US" sz="4000" cap="small" dirty="0" smtClean="0">
                <a:latin typeface="+mj-lt"/>
              </a:rPr>
              <a:t>=</a:t>
            </a:r>
            <a:endParaRPr lang="en-US" sz="4000" cap="small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4000" cap="small" dirty="0" smtClean="0">
                <a:latin typeface="+mj-lt"/>
              </a:rPr>
              <a:t>Improved Programs</a:t>
            </a:r>
            <a:r>
              <a:rPr lang="en-US" sz="4000" cap="small" dirty="0" smtClean="0">
                <a:effectLst/>
                <a:latin typeface="+mj-lt"/>
              </a:rPr>
              <a:t> </a:t>
            </a:r>
            <a:endParaRPr lang="en-US" sz="4000" cap="small" dirty="0">
              <a:latin typeface="+mj-lt"/>
            </a:endParaRPr>
          </a:p>
        </p:txBody>
      </p:sp>
      <p:pic>
        <p:nvPicPr>
          <p:cNvPr id="4" name="Picture 3" title="Rubber Sta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247" y="3142128"/>
            <a:ext cx="1667929" cy="30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4762"/>
            <a:ext cx="7543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Leading by Convening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3200" dirty="0" smtClean="0"/>
              <a:t>Joann </a:t>
            </a:r>
            <a:r>
              <a:rPr lang="en-US" sz="3200" dirty="0" err="1" smtClean="0"/>
              <a:t>Cashman</a:t>
            </a:r>
            <a:r>
              <a:rPr lang="en-US" sz="3200" dirty="0" smtClean="0"/>
              <a:t>, Director 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dirty="0" smtClean="0"/>
              <a:t>IDEA Partnership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dirty="0" smtClean="0"/>
              <a:t>Nat’l Assoc. of State Directors of Special Education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dirty="0" err="1" smtClean="0"/>
              <a:t>joanne.cashman@nasdse.org</a:t>
            </a:r>
            <a:endParaRPr lang="en-US" dirty="0" smtClean="0"/>
          </a:p>
          <a:p>
            <a:pPr marL="800100" lvl="2" indent="0">
              <a:buNone/>
            </a:pPr>
            <a:endParaRPr lang="en-US" sz="2800" dirty="0" smtClean="0"/>
          </a:p>
          <a:p>
            <a:pPr marL="400050" lvl="1" indent="0">
              <a:buNone/>
            </a:pPr>
            <a:r>
              <a:rPr lang="en-US" b="1" dirty="0" smtClean="0"/>
              <a:t>Access the book in </a:t>
            </a:r>
            <a:r>
              <a:rPr lang="en-US" b="1" dirty="0" err="1" smtClean="0"/>
              <a:t>pdf</a:t>
            </a:r>
            <a:r>
              <a:rPr lang="en-US" b="1" dirty="0" smtClean="0"/>
              <a:t> at:</a:t>
            </a:r>
          </a:p>
          <a:p>
            <a:pPr marL="525780" lvl="1" indent="0">
              <a:buNone/>
            </a:pPr>
            <a:r>
              <a:rPr lang="en-US" sz="3200" b="1" dirty="0" smtClean="0">
                <a:hlinkClick r:id="rId2" tooltip="Hyperlink to Leading by Convening Materials"/>
              </a:rPr>
              <a:t>http</a:t>
            </a:r>
            <a:r>
              <a:rPr lang="en-US" sz="3200" b="1" dirty="0">
                <a:hlinkClick r:id="rId2" tooltip="Hyperlink to Leading by Convening Materials"/>
              </a:rPr>
              <a:t>://tinyurl.com/</a:t>
            </a:r>
            <a:r>
              <a:rPr lang="en-US" sz="3200" b="1" dirty="0" smtClean="0">
                <a:hlinkClick r:id="rId2" tooltip="Hyperlink to Leading by Convening Materials"/>
              </a:rPr>
              <a:t>leadingbyconvening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506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92668"/>
            <a:ext cx="7543800" cy="43179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100" b="1" dirty="0" smtClean="0"/>
              <a:t>Serving on Groups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600" dirty="0" smtClean="0"/>
              <a:t>Debra Ahrens, Director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WI State Personnel Development Grant (SPDG) 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WI Department of Public Instruction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 smtClean="0"/>
              <a:t>debra.ahrens@dpi.wi.gov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600" dirty="0" smtClean="0"/>
              <a:t>Courtney </a:t>
            </a:r>
            <a:r>
              <a:rPr lang="en-US" sz="4600" dirty="0" err="1" smtClean="0"/>
              <a:t>Salzer</a:t>
            </a:r>
            <a:r>
              <a:rPr lang="en-US" sz="4600" dirty="0" smtClean="0"/>
              <a:t>, Co-Director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Region 4 Parent Technical Assistance Center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WI-FACETS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 smtClean="0"/>
              <a:t>csalzer@wifacets.org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the guide and on-line modules:</a:t>
            </a:r>
          </a:p>
          <a:p>
            <a:pPr marL="0" indent="0">
              <a:buNone/>
            </a:pPr>
            <a:r>
              <a:rPr lang="en-US" sz="4100" b="1" dirty="0" smtClean="0">
                <a:hlinkClick r:id="rId2" tooltip="Hyperlink to Serving on Committees"/>
              </a:rPr>
              <a:t>www.servingongroups.org</a:t>
            </a:r>
            <a:endParaRPr lang="en-US" sz="41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On-going Education, Support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 smtClean="0"/>
              <a:t>State Advisory Panels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3500" dirty="0" err="1" smtClean="0"/>
              <a:t>Jeanna</a:t>
            </a:r>
            <a:r>
              <a:rPr lang="en-US" sz="3500" dirty="0" smtClean="0"/>
              <a:t> Mullins, Associate Director </a:t>
            </a:r>
          </a:p>
          <a:p>
            <a:pPr marL="800100" lvl="2" indent="-457200">
              <a:spcBef>
                <a:spcPts val="0"/>
              </a:spcBef>
              <a:buNone/>
            </a:pPr>
            <a:r>
              <a:rPr lang="en-US" dirty="0" smtClean="0"/>
              <a:t>Mid-South Regional Resource Center </a:t>
            </a:r>
          </a:p>
          <a:p>
            <a:pPr marL="800100" lvl="2" indent="-457200">
              <a:spcBef>
                <a:spcPts val="0"/>
              </a:spcBef>
              <a:buNone/>
            </a:pPr>
            <a:r>
              <a:rPr lang="en-US" dirty="0" smtClean="0"/>
              <a:t>University of Kentucky</a:t>
            </a:r>
          </a:p>
          <a:p>
            <a:pPr marL="800100" lvl="2" indent="-457200">
              <a:spcBef>
                <a:spcPts val="0"/>
              </a:spcBef>
              <a:buNone/>
            </a:pPr>
            <a:r>
              <a:rPr lang="en-US" dirty="0" err="1" smtClean="0"/>
              <a:t>jeanna.mullins@uky.edu</a:t>
            </a:r>
            <a:endParaRPr lang="en-US" dirty="0" smtClean="0"/>
          </a:p>
          <a:p>
            <a:pPr marL="0" indent="-457200">
              <a:spcBef>
                <a:spcPts val="0"/>
              </a:spcBef>
              <a:buNone/>
            </a:pPr>
            <a:endParaRPr lang="en-US" dirty="0" smtClean="0"/>
          </a:p>
          <a:p>
            <a:pPr marL="0" indent="-457200">
              <a:spcBef>
                <a:spcPts val="0"/>
              </a:spcBef>
              <a:buNone/>
            </a:pPr>
            <a:r>
              <a:rPr lang="en-US" sz="3500" dirty="0" smtClean="0"/>
              <a:t>Jan </a:t>
            </a:r>
            <a:r>
              <a:rPr lang="en-US" sz="3500" dirty="0" err="1" smtClean="0"/>
              <a:t>Serak</a:t>
            </a:r>
            <a:r>
              <a:rPr lang="en-US" sz="3500" dirty="0" smtClean="0"/>
              <a:t>, Co-Director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Region 4 Parent Technical Assistance Center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WI-FACETS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err="1" smtClean="0"/>
              <a:t>jserak@wifacets.org</a:t>
            </a:r>
            <a:endParaRPr lang="en-US" dirty="0" smtClean="0"/>
          </a:p>
          <a:p>
            <a:pPr marL="0" indent="-45720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Resources located at:  </a:t>
            </a:r>
            <a:r>
              <a:rPr lang="en-US" sz="3500" dirty="0" smtClean="0">
                <a:hlinkClick r:id="rId2" tooltip="Hyperlink to State Advisory Panels"/>
              </a:rPr>
              <a:t>www.stateadvisorypanels.org</a:t>
            </a:r>
            <a:endParaRPr lang="en-US" sz="35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9810"/>
            <a:ext cx="7543800" cy="4668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Session facilitators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Debra Jennings</a:t>
            </a:r>
          </a:p>
          <a:p>
            <a:pPr marL="320040" lvl="1" indent="0">
              <a:buNone/>
            </a:pPr>
            <a:r>
              <a:rPr lang="en-US" sz="2400" dirty="0" smtClean="0"/>
              <a:t>Director, Center for Parent Information &amp; Resources</a:t>
            </a:r>
          </a:p>
          <a:p>
            <a:pPr marL="320040" lvl="1" indent="0">
              <a:buNone/>
            </a:pPr>
            <a:r>
              <a:rPr lang="en-US" sz="2400" dirty="0" smtClean="0">
                <a:hlinkClick r:id="rId2" tooltip="Hyperlink to Center on Parent Information and Resources"/>
              </a:rPr>
              <a:t>www.parentcenterhub.org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Carmen Sanchez, </a:t>
            </a:r>
          </a:p>
          <a:p>
            <a:pPr marL="320040" lvl="1" indent="0">
              <a:buNone/>
            </a:pPr>
            <a:r>
              <a:rPr lang="en-US" sz="2400" dirty="0" smtClean="0"/>
              <a:t>Project Officer, OSEP Research to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2855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242</TotalTime>
  <Words>150</Words>
  <Application>Microsoft Office PowerPoint</Application>
  <PresentationFormat>On-screen Show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Beyond the Rubber Stamp: </vt:lpstr>
      <vt:lpstr>Preparing the Table</vt:lpstr>
      <vt:lpstr>Preparing Partners</vt:lpstr>
      <vt:lpstr>On-going Education, Support &amp; Resources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Rubber Stamp:</dc:title>
  <dc:subject>Beyond the Rubber Stamp:</dc:subject>
  <dc:creator>Office of Special Education Programs (OSEP)</dc:creator>
  <cp:lastModifiedBy>Linda Pady</cp:lastModifiedBy>
  <cp:revision>8</cp:revision>
  <dcterms:created xsi:type="dcterms:W3CDTF">2014-07-07T12:37:34Z</dcterms:created>
  <dcterms:modified xsi:type="dcterms:W3CDTF">2014-07-14T17:08:20Z</dcterms:modified>
  <cp:category>Public Domain</cp:category>
</cp:coreProperties>
</file>