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6.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31" r:id="rId15"/>
    <p:sldMasterId id="2147483906" r:id="rId16"/>
    <p:sldMasterId id="2147483852" r:id="rId17"/>
    <p:sldMasterId id="2147483862" r:id="rId18"/>
    <p:sldMasterId id="2147483876" r:id="rId19"/>
    <p:sldMasterId id="2147483886" r:id="rId20"/>
    <p:sldMasterId id="2147484429" r:id="rId21"/>
  </p:sldMasterIdLst>
  <p:notesMasterIdLst>
    <p:notesMasterId r:id="rId52"/>
  </p:notesMasterIdLst>
  <p:handoutMasterIdLst>
    <p:handoutMasterId r:id="rId53"/>
  </p:handoutMasterIdLst>
  <p:sldIdLst>
    <p:sldId id="256" r:id="rId22"/>
    <p:sldId id="351" r:id="rId23"/>
    <p:sldId id="335" r:id="rId24"/>
    <p:sldId id="262" r:id="rId25"/>
    <p:sldId id="336" r:id="rId26"/>
    <p:sldId id="263" r:id="rId27"/>
    <p:sldId id="337" r:id="rId28"/>
    <p:sldId id="338" r:id="rId29"/>
    <p:sldId id="339" r:id="rId30"/>
    <p:sldId id="340" r:id="rId31"/>
    <p:sldId id="324" r:id="rId32"/>
    <p:sldId id="341" r:id="rId33"/>
    <p:sldId id="279" r:id="rId34"/>
    <p:sldId id="342" r:id="rId35"/>
    <p:sldId id="343" r:id="rId36"/>
    <p:sldId id="344" r:id="rId37"/>
    <p:sldId id="345" r:id="rId38"/>
    <p:sldId id="346" r:id="rId39"/>
    <p:sldId id="311" r:id="rId40"/>
    <p:sldId id="312" r:id="rId41"/>
    <p:sldId id="313" r:id="rId42"/>
    <p:sldId id="347" r:id="rId43"/>
    <p:sldId id="348" r:id="rId44"/>
    <p:sldId id="349" r:id="rId45"/>
    <p:sldId id="350" r:id="rId46"/>
    <p:sldId id="352" r:id="rId47"/>
    <p:sldId id="319" r:id="rId48"/>
    <p:sldId id="323" r:id="rId49"/>
    <p:sldId id="361" r:id="rId50"/>
    <p:sldId id="305" r:id="rId51"/>
  </p:sldIdLst>
  <p:sldSz cx="9144000" cy="6858000" type="screen4x3"/>
  <p:notesSz cx="7102475" cy="9388475"/>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57" userDrawn="1">
          <p15:clr>
            <a:srgbClr val="A4A3A4"/>
          </p15:clr>
        </p15:guide>
        <p15:guide id="2" pos="2237"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9D99D1E-8CA8-E33D-813A-1783B13FB2E9}" name="Myriell McKinnon " initials="MM" userId="MelPQzx4bQKxC8vRzMvRGHqLqQA1HA4Z/PVk0nlcORM=" providerId="None"/>
  <p188:author id="{9DF7044C-98A1-0B23-1873-59CBF32DDD32}" name="Rufus Settles" initials="RS" userId="tUZatbbTMvc5/picJ9Y36I7WVV5aFDQpbZUcsTqEW+o=" providerId="None"/>
  <p188:author id="{8298D1CB-2EAE-CD98-9EAD-87B9B99AB5C6}" name="Myriell McKinnon" initials="MM" userId="S::MyriellMcKinnon@westat.com::818cafc2-2234-4c66-b6d4-f006109f840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Elaine Carlson" initials="EC [2]" lastIdx="1" clrIdx="6">
    <p:extLst>
      <p:ext uri="{19B8F6BF-5375-455C-9EA6-DF929625EA0E}">
        <p15:presenceInfo xmlns:p15="http://schemas.microsoft.com/office/powerpoint/2012/main" userId="S-1-5-21-2083667071-1112689225-1550850067-2656" providerId="AD"/>
      </p:ext>
    </p:extLst>
  </p:cmAuthor>
  <p:cmAuthor id="1" name="RPR" initials="RPR" lastIdx="18" clrIdx="0"/>
  <p:cmAuthor id="8" name="Brad Keller" initials="BK" lastIdx="15" clrIdx="7">
    <p:extLst>
      <p:ext uri="{19B8F6BF-5375-455C-9EA6-DF929625EA0E}">
        <p15:presenceInfo xmlns:p15="http://schemas.microsoft.com/office/powerpoint/2012/main" userId="Brad Keller" providerId="None"/>
      </p:ext>
    </p:extLst>
  </p:cmAuthor>
  <p:cmAuthor id="2" name="Sanchez, Carmen" initials="CMS" lastIdx="5" clrIdx="1"/>
  <p:cmAuthor id="3" name="Myriell McKinnon" initials="MM" lastIdx="33" clrIdx="2"/>
  <p:cmAuthor id="4" name="Westat" initials="W" lastIdx="3" clrIdx="3"/>
  <p:cmAuthor id="5" name="Brad" initials="BK" lastIdx="6" clrIdx="4"/>
  <p:cmAuthor id="6" name="Elaine Carlson" initials="EC" lastIdx="24" clrIdx="5">
    <p:extLst>
      <p:ext uri="{19B8F6BF-5375-455C-9EA6-DF929625EA0E}">
        <p15:presenceInfo xmlns:p15="http://schemas.microsoft.com/office/powerpoint/2012/main" userId="Elaine Carlso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E3E7"/>
    <a:srgbClr val="94BAC3"/>
    <a:srgbClr val="4B5064"/>
    <a:srgbClr val="727CA3"/>
    <a:srgbClr val="FADA7A"/>
    <a:srgbClr val="D8DBE5"/>
    <a:srgbClr val="9FB8CD"/>
    <a:srgbClr val="8CADAE"/>
    <a:srgbClr val="525977"/>
    <a:srgbClr val="99DB8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1BF302-8B21-4A0D-A31D-32EA3707E668}" v="30" dt="2023-01-12T20:07:56.237"/>
    <p1510:client id="{4E4B0EBE-3EBB-42CC-9C0E-22DD6199F888}" v="4" dt="2023-02-16T01:25:10.313"/>
    <p1510:client id="{677CE481-A86D-4265-8BB4-D7B0A1054EC2}" v="2" dt="2020-01-22T13:50:39.288"/>
    <p1510:client id="{A5AE9B46-8536-4F8D-8266-D03427079115}" v="5" dt="2023-02-15T14:36:59.001"/>
    <p1510:client id="{BA8250E0-30A0-4D14-9C9C-8D33E8F08C74}" v="66" dt="2023-01-11T20:05:40.904"/>
    <p1510:client id="{D3612DC4-7257-4A6A-940F-8FA27CEB4FE2}" v="2" dt="2023-02-14T21:33:50.666"/>
    <p1510:client id="{FEDD1709-C3D1-4AC2-BD08-E6749F7BA16F}" v="5" dt="2023-01-13T19:43:55.94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324" autoAdjust="0"/>
    <p:restoredTop sz="66086" autoAdjust="0"/>
  </p:normalViewPr>
  <p:slideViewPr>
    <p:cSldViewPr>
      <p:cViewPr varScale="1">
        <p:scale>
          <a:sx n="71" d="100"/>
          <a:sy n="71" d="100"/>
        </p:scale>
        <p:origin x="1860" y="54"/>
      </p:cViewPr>
      <p:guideLst>
        <p:guide orient="horz" pos="2160"/>
        <p:guide pos="2880"/>
      </p:guideLst>
    </p:cSldViewPr>
  </p:slideViewPr>
  <p:outlineViewPr>
    <p:cViewPr>
      <p:scale>
        <a:sx n="33" d="100"/>
        <a:sy n="33" d="100"/>
      </p:scale>
      <p:origin x="0" y="-12954"/>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48" d="100"/>
          <a:sy n="48" d="100"/>
        </p:scale>
        <p:origin x="2142" y="54"/>
      </p:cViewPr>
      <p:guideLst>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customXml" Target="../customXml/item13.xml"/><Relationship Id="rId18" Type="http://schemas.openxmlformats.org/officeDocument/2006/relationships/slideMaster" Target="slideMasters/slideMaster4.xml"/><Relationship Id="rId26" Type="http://schemas.openxmlformats.org/officeDocument/2006/relationships/slide" Target="slides/slide5.xml"/><Relationship Id="rId39" Type="http://schemas.openxmlformats.org/officeDocument/2006/relationships/slide" Target="slides/slide18.xml"/><Relationship Id="rId21" Type="http://schemas.openxmlformats.org/officeDocument/2006/relationships/slideMaster" Target="slideMasters/slideMaster7.xml"/><Relationship Id="rId34" Type="http://schemas.openxmlformats.org/officeDocument/2006/relationships/slide" Target="slides/slide13.xml"/><Relationship Id="rId42" Type="http://schemas.openxmlformats.org/officeDocument/2006/relationships/slide" Target="slides/slide21.xml"/><Relationship Id="rId47" Type="http://schemas.openxmlformats.org/officeDocument/2006/relationships/slide" Target="slides/slide26.xml"/><Relationship Id="rId50" Type="http://schemas.openxmlformats.org/officeDocument/2006/relationships/slide" Target="slides/slide29.xml"/><Relationship Id="rId55" Type="http://schemas.openxmlformats.org/officeDocument/2006/relationships/presProps" Target="presProps.xml"/><Relationship Id="rId7" Type="http://schemas.openxmlformats.org/officeDocument/2006/relationships/customXml" Target="../customXml/item7.xml"/><Relationship Id="rId2" Type="http://schemas.openxmlformats.org/officeDocument/2006/relationships/customXml" Target="../customXml/item2.xml"/><Relationship Id="rId16" Type="http://schemas.openxmlformats.org/officeDocument/2006/relationships/slideMaster" Target="slideMasters/slideMaster2.xml"/><Relationship Id="rId29" Type="http://schemas.openxmlformats.org/officeDocument/2006/relationships/slide" Target="slides/slide8.xml"/><Relationship Id="rId11" Type="http://schemas.openxmlformats.org/officeDocument/2006/relationships/customXml" Target="../customXml/item11.xml"/><Relationship Id="rId24" Type="http://schemas.openxmlformats.org/officeDocument/2006/relationships/slide" Target="slides/slide3.xml"/><Relationship Id="rId32" Type="http://schemas.openxmlformats.org/officeDocument/2006/relationships/slide" Target="slides/slide11.xml"/><Relationship Id="rId37" Type="http://schemas.openxmlformats.org/officeDocument/2006/relationships/slide" Target="slides/slide16.xml"/><Relationship Id="rId40" Type="http://schemas.openxmlformats.org/officeDocument/2006/relationships/slide" Target="slides/slide19.xml"/><Relationship Id="rId45" Type="http://schemas.openxmlformats.org/officeDocument/2006/relationships/slide" Target="slides/slide24.xml"/><Relationship Id="rId53" Type="http://schemas.openxmlformats.org/officeDocument/2006/relationships/handoutMaster" Target="handoutMasters/handoutMaster1.xml"/><Relationship Id="rId58" Type="http://schemas.openxmlformats.org/officeDocument/2006/relationships/tableStyles" Target="tableStyles.xml"/><Relationship Id="rId5" Type="http://schemas.openxmlformats.org/officeDocument/2006/relationships/customXml" Target="../customXml/item5.xml"/><Relationship Id="rId61" Type="http://schemas.microsoft.com/office/2018/10/relationships/authors" Target="authors.xml"/><Relationship Id="rId19" Type="http://schemas.openxmlformats.org/officeDocument/2006/relationships/slideMaster" Target="slideMasters/slideMaster5.xml"/><Relationship Id="rId14" Type="http://schemas.openxmlformats.org/officeDocument/2006/relationships/customXml" Target="../customXml/item14.xml"/><Relationship Id="rId22" Type="http://schemas.openxmlformats.org/officeDocument/2006/relationships/slide" Target="slides/slide1.xml"/><Relationship Id="rId27" Type="http://schemas.openxmlformats.org/officeDocument/2006/relationships/slide" Target="slides/slide6.xml"/><Relationship Id="rId30" Type="http://schemas.openxmlformats.org/officeDocument/2006/relationships/slide" Target="slides/slide9.xml"/><Relationship Id="rId35" Type="http://schemas.openxmlformats.org/officeDocument/2006/relationships/slide" Target="slides/slide14.xml"/><Relationship Id="rId43" Type="http://schemas.openxmlformats.org/officeDocument/2006/relationships/slide" Target="slides/slide22.xml"/><Relationship Id="rId48" Type="http://schemas.openxmlformats.org/officeDocument/2006/relationships/slide" Target="slides/slide27.xml"/><Relationship Id="rId56" Type="http://schemas.openxmlformats.org/officeDocument/2006/relationships/viewProps" Target="viewProps.xml"/><Relationship Id="rId8" Type="http://schemas.openxmlformats.org/officeDocument/2006/relationships/customXml" Target="../customXml/item8.xml"/><Relationship Id="rId51" Type="http://schemas.openxmlformats.org/officeDocument/2006/relationships/slide" Target="slides/slide30.xml"/><Relationship Id="rId3" Type="http://schemas.openxmlformats.org/officeDocument/2006/relationships/customXml" Target="../customXml/item3.xml"/><Relationship Id="rId12" Type="http://schemas.openxmlformats.org/officeDocument/2006/relationships/customXml" Target="../customXml/item12.xml"/><Relationship Id="rId17" Type="http://schemas.openxmlformats.org/officeDocument/2006/relationships/slideMaster" Target="slideMasters/slideMaster3.xml"/><Relationship Id="rId25" Type="http://schemas.openxmlformats.org/officeDocument/2006/relationships/slide" Target="slides/slide4.xml"/><Relationship Id="rId33" Type="http://schemas.openxmlformats.org/officeDocument/2006/relationships/slide" Target="slides/slide12.xml"/><Relationship Id="rId38" Type="http://schemas.openxmlformats.org/officeDocument/2006/relationships/slide" Target="slides/slide17.xml"/><Relationship Id="rId46" Type="http://schemas.openxmlformats.org/officeDocument/2006/relationships/slide" Target="slides/slide25.xml"/><Relationship Id="rId59" Type="http://schemas.microsoft.com/office/2016/11/relationships/changesInfo" Target="changesInfos/changesInfo1.xml"/><Relationship Id="rId20" Type="http://schemas.openxmlformats.org/officeDocument/2006/relationships/slideMaster" Target="slideMasters/slideMaster6.xml"/><Relationship Id="rId41" Type="http://schemas.openxmlformats.org/officeDocument/2006/relationships/slide" Target="slides/slide20.xml"/><Relationship Id="rId54"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slideMaster" Target="slideMasters/slideMaster1.xml"/><Relationship Id="rId23" Type="http://schemas.openxmlformats.org/officeDocument/2006/relationships/slide" Target="slides/slide2.xml"/><Relationship Id="rId28" Type="http://schemas.openxmlformats.org/officeDocument/2006/relationships/slide" Target="slides/slide7.xml"/><Relationship Id="rId36" Type="http://schemas.openxmlformats.org/officeDocument/2006/relationships/slide" Target="slides/slide15.xml"/><Relationship Id="rId49" Type="http://schemas.openxmlformats.org/officeDocument/2006/relationships/slide" Target="slides/slide28.xml"/><Relationship Id="rId57" Type="http://schemas.openxmlformats.org/officeDocument/2006/relationships/theme" Target="theme/theme1.xml"/><Relationship Id="rId10" Type="http://schemas.openxmlformats.org/officeDocument/2006/relationships/customXml" Target="../customXml/item10.xml"/><Relationship Id="rId31" Type="http://schemas.openxmlformats.org/officeDocument/2006/relationships/slide" Target="slides/slide10.xml"/><Relationship Id="rId44" Type="http://schemas.openxmlformats.org/officeDocument/2006/relationships/slide" Target="slides/slide23.xml"/><Relationship Id="rId52" Type="http://schemas.openxmlformats.org/officeDocument/2006/relationships/notesMaster" Target="notesMasters/notesMaster1.xml"/><Relationship Id="rId60" Type="http://schemas.microsoft.com/office/2015/10/relationships/revisionInfo" Target="revisionInfo.xml"/><Relationship Id="rId4" Type="http://schemas.openxmlformats.org/officeDocument/2006/relationships/customXml" Target="../customXml/item4.xml"/><Relationship Id="rId9" Type="http://schemas.openxmlformats.org/officeDocument/2006/relationships/customXml" Target="../customXml/item9.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yriell McKinnon" userId="MelPQzx4bQKxC8vRzMvRGHqLqQA1HA4Z/PVk0nlcORM=" providerId="None" clId="Web-{A46D42E6-09C0-451D-AB3F-34906CB050AC}"/>
    <pc:docChg chg="modSld">
      <pc:chgData name="Myriell McKinnon" userId="MelPQzx4bQKxC8vRzMvRGHqLqQA1HA4Z/PVk0nlcORM=" providerId="None" clId="Web-{A46D42E6-09C0-451D-AB3F-34906CB050AC}" dt="2023-01-13T17:20:50.159" v="4" actId="20577"/>
      <pc:docMkLst>
        <pc:docMk/>
      </pc:docMkLst>
      <pc:sldChg chg="modSp modCm">
        <pc:chgData name="Myriell McKinnon" userId="MelPQzx4bQKxC8vRzMvRGHqLqQA1HA4Z/PVk0nlcORM=" providerId="None" clId="Web-{A46D42E6-09C0-451D-AB3F-34906CB050AC}" dt="2023-01-13T17:20:50.159" v="4" actId="20577"/>
        <pc:sldMkLst>
          <pc:docMk/>
          <pc:sldMk cId="0" sldId="256"/>
        </pc:sldMkLst>
        <pc:spChg chg="mod">
          <ac:chgData name="Myriell McKinnon" userId="MelPQzx4bQKxC8vRzMvRGHqLqQA1HA4Z/PVk0nlcORM=" providerId="None" clId="Web-{A46D42E6-09C0-451D-AB3F-34906CB050AC}" dt="2023-01-13T17:20:50.159" v="4" actId="20577"/>
          <ac:spMkLst>
            <pc:docMk/>
            <pc:sldMk cId="0" sldId="256"/>
            <ac:spMk id="9" creationId="{8524FC26-3B33-4307-A58D-77D11F23638C}"/>
          </ac:spMkLst>
        </pc:spChg>
        <pc:extLst>
          <p:ext xmlns:p="http://schemas.openxmlformats.org/presentationml/2006/main" uri="{D6D511B9-2390-475A-947B-AFAB55BFBCF1}">
            <pc226:cmChg xmlns:pc226="http://schemas.microsoft.com/office/powerpoint/2022/06/main/command" xmlns="" chg="mod">
              <pc226:chgData name="Myriell McKinnon" userId="MelPQzx4bQKxC8vRzMvRGHqLqQA1HA4Z/PVk0nlcORM=" providerId="None" clId="Web-{A46D42E6-09C0-451D-AB3F-34906CB050AC}" dt="2023-01-13T17:20:50.159" v="4" actId="20577"/>
              <pc2:cmMkLst xmlns:pc2="http://schemas.microsoft.com/office/powerpoint/2019/9/main/command">
                <pc:docMk/>
                <pc:sldMk cId="0" sldId="256"/>
                <pc2:cmMk id="{B800B87B-5142-467A-8D6B-A63B856A88E8}"/>
              </pc2:cmMkLst>
            </pc226:cmChg>
          </p:ext>
        </pc:extLst>
      </pc:sldChg>
    </pc:docChg>
  </pc:docChgLst>
  <pc:docChgLst>
    <pc:chgData name="Myriell McKinnon" userId="MelPQzx4bQKxC8vRzMvRGHqLqQA1HA4Z/PVk0nlcORM=" providerId="None" clId="Web-{FEDD1709-C3D1-4AC2-BD08-E6749F7BA16F}"/>
    <pc:docChg chg="mod modSld">
      <pc:chgData name="Myriell McKinnon" userId="MelPQzx4bQKxC8vRzMvRGHqLqQA1HA4Z/PVk0nlcORM=" providerId="None" clId="Web-{FEDD1709-C3D1-4AC2-BD08-E6749F7BA16F}" dt="2023-01-13T19:43:52.292" v="5"/>
      <pc:docMkLst>
        <pc:docMk/>
      </pc:docMkLst>
      <pc:sldChg chg="modNotes">
        <pc:chgData name="Myriell McKinnon" userId="MelPQzx4bQKxC8vRzMvRGHqLqQA1HA4Z/PVk0nlcORM=" providerId="None" clId="Web-{FEDD1709-C3D1-4AC2-BD08-E6749F7BA16F}" dt="2023-01-13T19:43:52.292" v="5"/>
        <pc:sldMkLst>
          <pc:docMk/>
          <pc:sldMk cId="3994591559" sldId="319"/>
        </pc:sldMkLst>
      </pc:sldChg>
      <pc:sldChg chg="addCm">
        <pc:chgData name="Myriell McKinnon" userId="MelPQzx4bQKxC8vRzMvRGHqLqQA1HA4Z/PVk0nlcORM=" providerId="None" clId="Web-{FEDD1709-C3D1-4AC2-BD08-E6749F7BA16F}" dt="2023-01-13T19:40:30.204" v="1"/>
        <pc:sldMkLst>
          <pc:docMk/>
          <pc:sldMk cId="58614728" sldId="343"/>
        </pc:sldMkLst>
      </pc:sldChg>
      <pc:sldChg chg="addCm">
        <pc:chgData name="Myriell McKinnon" userId="MelPQzx4bQKxC8vRzMvRGHqLqQA1HA4Z/PVk0nlcORM=" providerId="None" clId="Web-{FEDD1709-C3D1-4AC2-BD08-E6749F7BA16F}" dt="2023-01-13T19:42:05.162" v="2"/>
        <pc:sldMkLst>
          <pc:docMk/>
          <pc:sldMk cId="154457816" sldId="344"/>
        </pc:sldMkLst>
      </pc:sldChg>
      <pc:sldChg chg="addCm">
        <pc:chgData name="Myriell McKinnon" userId="MelPQzx4bQKxC8vRzMvRGHqLqQA1HA4Z/PVk0nlcORM=" providerId="None" clId="Web-{FEDD1709-C3D1-4AC2-BD08-E6749F7BA16F}" dt="2023-01-13T19:43:21.666" v="3"/>
        <pc:sldMkLst>
          <pc:docMk/>
          <pc:sldMk cId="1679621380" sldId="349"/>
        </pc:sldMkLst>
      </pc:sldChg>
    </pc:docChg>
  </pc:docChgLst>
  <pc:docChgLst>
    <pc:chgData name="Myriell McKinnon" userId="MelPQzx4bQKxC8vRzMvRGHqLqQA1HA4Z/PVk0nlcORM=" providerId="None" clId="Web-{D3612DC4-7257-4A6A-940F-8FA27CEB4FE2}"/>
    <pc:docChg chg="modSld">
      <pc:chgData name="Myriell McKinnon" userId="MelPQzx4bQKxC8vRzMvRGHqLqQA1HA4Z/PVk0nlcORM=" providerId="None" clId="Web-{D3612DC4-7257-4A6A-940F-8FA27CEB4FE2}" dt="2023-02-14T21:33:50.666" v="47"/>
      <pc:docMkLst>
        <pc:docMk/>
      </pc:docMkLst>
      <pc:sldChg chg="modCm modNotes">
        <pc:chgData name="Myriell McKinnon" userId="MelPQzx4bQKxC8vRzMvRGHqLqQA1HA4Z/PVk0nlcORM=" providerId="None" clId="Web-{D3612DC4-7257-4A6A-940F-8FA27CEB4FE2}" dt="2023-02-14T21:33:40.291" v="46"/>
        <pc:sldMkLst>
          <pc:docMk/>
          <pc:sldMk cId="58614728" sldId="343"/>
        </pc:sldMkLst>
        <pc:extLst>
          <p:ext xmlns:p="http://schemas.openxmlformats.org/presentationml/2006/main" uri="{D6D511B9-2390-475A-947B-AFAB55BFBCF1}">
            <pc226:cmChg xmlns:pc226="http://schemas.microsoft.com/office/powerpoint/2022/06/main/command" xmlns="" chg="">
              <pc226:chgData name="Myriell McKinnon" userId="MelPQzx4bQKxC8vRzMvRGHqLqQA1HA4Z/PVk0nlcORM=" providerId="None" clId="Web-{D3612DC4-7257-4A6A-940F-8FA27CEB4FE2}" dt="2023-02-14T21:33:40.291" v="46"/>
              <pc2:cmMkLst xmlns:pc2="http://schemas.microsoft.com/office/powerpoint/2019/9/main/command">
                <pc:docMk/>
                <pc:sldMk cId="58614728" sldId="343"/>
                <pc2:cmMk id="{B2E6A67A-6991-43BF-9941-99B2613555C2}"/>
              </pc2:cmMkLst>
              <pc226:cmRplyChg chg="add">
                <pc226:chgData name="Myriell McKinnon" userId="MelPQzx4bQKxC8vRzMvRGHqLqQA1HA4Z/PVk0nlcORM=" providerId="None" clId="Web-{D3612DC4-7257-4A6A-940F-8FA27CEB4FE2}" dt="2023-02-14T21:33:40.291" v="46"/>
                <pc2:cmRplyMkLst xmlns:pc2="http://schemas.microsoft.com/office/powerpoint/2019/9/main/command">
                  <pc:docMk/>
                  <pc:sldMk cId="58614728" sldId="343"/>
                  <pc2:cmMk id="{B2E6A67A-6991-43BF-9941-99B2613555C2}"/>
                  <pc2:cmRplyMk id="{2E2FDAF9-52B9-4DE1-A995-B26C69CF42DC}"/>
                </pc2:cmRplyMkLst>
              </pc226:cmRplyChg>
            </pc226:cmChg>
          </p:ext>
        </pc:extLst>
      </pc:sldChg>
      <pc:sldChg chg="modCm">
        <pc:chgData name="Myriell McKinnon" userId="MelPQzx4bQKxC8vRzMvRGHqLqQA1HA4Z/PVk0nlcORM=" providerId="None" clId="Web-{D3612DC4-7257-4A6A-940F-8FA27CEB4FE2}" dt="2023-02-14T21:33:50.666" v="47"/>
        <pc:sldMkLst>
          <pc:docMk/>
          <pc:sldMk cId="1679621380" sldId="349"/>
        </pc:sldMkLst>
        <pc:extLst>
          <p:ext xmlns:p="http://schemas.openxmlformats.org/presentationml/2006/main" uri="{D6D511B9-2390-475A-947B-AFAB55BFBCF1}">
            <pc226:cmChg xmlns:pc226="http://schemas.microsoft.com/office/powerpoint/2022/06/main/command" xmlns="" chg="mod">
              <pc226:chgData name="Myriell McKinnon" userId="MelPQzx4bQKxC8vRzMvRGHqLqQA1HA4Z/PVk0nlcORM=" providerId="None" clId="Web-{D3612DC4-7257-4A6A-940F-8FA27CEB4FE2}" dt="2023-02-14T21:33:50.666" v="47"/>
              <pc2:cmMkLst xmlns:pc2="http://schemas.microsoft.com/office/powerpoint/2019/9/main/command">
                <pc:docMk/>
                <pc:sldMk cId="1679621380" sldId="349"/>
                <pc2:cmMk id="{5D4CEEB2-7E93-428E-8FBA-BFFB755B7090}"/>
              </pc2:cmMkLst>
            </pc226:cmChg>
          </p:ext>
        </pc:extLst>
      </pc:sldChg>
    </pc:docChg>
  </pc:docChgLst>
  <pc:docChgLst>
    <pc:chgData name="Brad Keller" userId="4vQdTkuM2dPRU5DxPWhnmTNc80TTCrdqq+RkvsY1lwU=" providerId="None" clId="Web-{4E4B0EBE-3EBB-42CC-9C0E-22DD6199F888}"/>
    <pc:docChg chg="modSld">
      <pc:chgData name="Brad Keller" userId="4vQdTkuM2dPRU5DxPWhnmTNc80TTCrdqq+RkvsY1lwU=" providerId="None" clId="Web-{4E4B0EBE-3EBB-42CC-9C0E-22DD6199F888}" dt="2023-02-16T01:25:10.313" v="63"/>
      <pc:docMkLst>
        <pc:docMk/>
      </pc:docMkLst>
      <pc:sldChg chg="delCm">
        <pc:chgData name="Brad Keller" userId="4vQdTkuM2dPRU5DxPWhnmTNc80TTCrdqq+RkvsY1lwU=" providerId="None" clId="Web-{4E4B0EBE-3EBB-42CC-9C0E-22DD6199F888}" dt="2023-02-16T01:23:21.652" v="0"/>
        <pc:sldMkLst>
          <pc:docMk/>
          <pc:sldMk cId="58614728" sldId="343"/>
        </pc:sldMkLst>
        <pc:extLst>
          <p:ext xmlns:p="http://schemas.openxmlformats.org/presentationml/2006/main" uri="{D6D511B9-2390-475A-947B-AFAB55BFBCF1}">
            <pc226:cmChg xmlns:pc226="http://schemas.microsoft.com/office/powerpoint/2022/06/main/command" xmlns="" chg="del">
              <pc226:chgData name="Brad Keller" userId="4vQdTkuM2dPRU5DxPWhnmTNc80TTCrdqq+RkvsY1lwU=" providerId="None" clId="Web-{4E4B0EBE-3EBB-42CC-9C0E-22DD6199F888}" dt="2023-02-16T01:23:21.652" v="0"/>
              <pc2:cmMkLst xmlns:pc2="http://schemas.microsoft.com/office/powerpoint/2019/9/main/command">
                <pc:docMk/>
                <pc:sldMk cId="58614728" sldId="343"/>
                <pc2:cmMk id="{B2E6A67A-6991-43BF-9941-99B2613555C2}"/>
              </pc2:cmMkLst>
            </pc226:cmChg>
          </p:ext>
        </pc:extLst>
      </pc:sldChg>
      <pc:sldChg chg="delCm modNotes">
        <pc:chgData name="Brad Keller" userId="4vQdTkuM2dPRU5DxPWhnmTNc80TTCrdqq+RkvsY1lwU=" providerId="None" clId="Web-{4E4B0EBE-3EBB-42CC-9C0E-22DD6199F888}" dt="2023-02-16T01:24:31.718" v="62"/>
        <pc:sldMkLst>
          <pc:docMk/>
          <pc:sldMk cId="154457816" sldId="344"/>
        </pc:sldMkLst>
        <pc:extLst>
          <p:ext xmlns:p="http://schemas.openxmlformats.org/presentationml/2006/main" uri="{D6D511B9-2390-475A-947B-AFAB55BFBCF1}">
            <pc226:cmChg xmlns:pc226="http://schemas.microsoft.com/office/powerpoint/2022/06/main/command" xmlns="" chg="del">
              <pc226:chgData name="Brad Keller" userId="4vQdTkuM2dPRU5DxPWhnmTNc80TTCrdqq+RkvsY1lwU=" providerId="None" clId="Web-{4E4B0EBE-3EBB-42CC-9C0E-22DD6199F888}" dt="2023-02-16T01:24:31.718" v="62"/>
              <pc2:cmMkLst xmlns:pc2="http://schemas.microsoft.com/office/powerpoint/2019/9/main/command">
                <pc:docMk/>
                <pc:sldMk cId="154457816" sldId="344"/>
                <pc2:cmMk id="{43902F9D-CE84-4EC7-AE42-48CA844B85D2}"/>
              </pc2:cmMkLst>
            </pc226:cmChg>
          </p:ext>
        </pc:extLst>
      </pc:sldChg>
      <pc:sldChg chg="delCm">
        <pc:chgData name="Brad Keller" userId="4vQdTkuM2dPRU5DxPWhnmTNc80TTCrdqq+RkvsY1lwU=" providerId="None" clId="Web-{4E4B0EBE-3EBB-42CC-9C0E-22DD6199F888}" dt="2023-02-16T01:25:10.313" v="63"/>
        <pc:sldMkLst>
          <pc:docMk/>
          <pc:sldMk cId="1679621380" sldId="349"/>
        </pc:sldMkLst>
        <pc:extLst>
          <p:ext xmlns:p="http://schemas.openxmlformats.org/presentationml/2006/main" uri="{D6D511B9-2390-475A-947B-AFAB55BFBCF1}">
            <pc226:cmChg xmlns:pc226="http://schemas.microsoft.com/office/powerpoint/2022/06/main/command" xmlns="" chg="del">
              <pc226:chgData name="Brad Keller" userId="4vQdTkuM2dPRU5DxPWhnmTNc80TTCrdqq+RkvsY1lwU=" providerId="None" clId="Web-{4E4B0EBE-3EBB-42CC-9C0E-22DD6199F888}" dt="2023-02-16T01:25:10.313" v="63"/>
              <pc2:cmMkLst xmlns:pc2="http://schemas.microsoft.com/office/powerpoint/2019/9/main/command">
                <pc:docMk/>
                <pc:sldMk cId="1679621380" sldId="349"/>
                <pc2:cmMk id="{5D4CEEB2-7E93-428E-8FBA-BFFB755B7090}"/>
              </pc2:cmMkLst>
            </pc226:cmChg>
          </p:ext>
        </pc:extLst>
      </pc:sldChg>
    </pc:docChg>
  </pc:docChgLst>
  <pc:docChgLst>
    <pc:chgData name="Rufus Settles" userId="tUZatbbTMvc5/picJ9Y36I7WVV5aFDQpbZUcsTqEW+o=" providerId="None" clId="Web-{BA8250E0-30A0-4D14-9C9C-8D33E8F08C74}"/>
    <pc:docChg chg="mod modSld">
      <pc:chgData name="Rufus Settles" userId="tUZatbbTMvc5/picJ9Y36I7WVV5aFDQpbZUcsTqEW+o=" providerId="None" clId="Web-{BA8250E0-30A0-4D14-9C9C-8D33E8F08C74}" dt="2023-01-11T20:05:40.904" v="55"/>
      <pc:docMkLst>
        <pc:docMk/>
      </pc:docMkLst>
      <pc:sldChg chg="modSp addCm delCm modCm">
        <pc:chgData name="Rufus Settles" userId="tUZatbbTMvc5/picJ9Y36I7WVV5aFDQpbZUcsTqEW+o=" providerId="None" clId="Web-{BA8250E0-30A0-4D14-9C9C-8D33E8F08C74}" dt="2023-01-11T19:52:25.328" v="8" actId="20577"/>
        <pc:sldMkLst>
          <pc:docMk/>
          <pc:sldMk cId="0" sldId="256"/>
        </pc:sldMkLst>
        <pc:spChg chg="mod">
          <ac:chgData name="Rufus Settles" userId="tUZatbbTMvc5/picJ9Y36I7WVV5aFDQpbZUcsTqEW+o=" providerId="None" clId="Web-{BA8250E0-30A0-4D14-9C9C-8D33E8F08C74}" dt="2023-01-11T19:52:25.328" v="8" actId="20577"/>
          <ac:spMkLst>
            <pc:docMk/>
            <pc:sldMk cId="0" sldId="256"/>
            <ac:spMk id="9" creationId="{8524FC26-3B33-4307-A58D-77D11F23638C}"/>
          </ac:spMkLst>
        </pc:spChg>
      </pc:sldChg>
      <pc:sldChg chg="modSp">
        <pc:chgData name="Rufus Settles" userId="tUZatbbTMvc5/picJ9Y36I7WVV5aFDQpbZUcsTqEW+o=" providerId="None" clId="Web-{BA8250E0-30A0-4D14-9C9C-8D33E8F08C74}" dt="2023-01-11T19:53:41.018" v="28" actId="20577"/>
        <pc:sldMkLst>
          <pc:docMk/>
          <pc:sldMk cId="496001956" sldId="324"/>
        </pc:sldMkLst>
        <pc:spChg chg="mod">
          <ac:chgData name="Rufus Settles" userId="tUZatbbTMvc5/picJ9Y36I7WVV5aFDQpbZUcsTqEW+o=" providerId="None" clId="Web-{BA8250E0-30A0-4D14-9C9C-8D33E8F08C74}" dt="2023-01-11T19:52:57.470" v="11" actId="20577"/>
          <ac:spMkLst>
            <pc:docMk/>
            <pc:sldMk cId="496001956" sldId="324"/>
            <ac:spMk id="10242" creationId="{00000000-0000-0000-0000-000000000000}"/>
          </ac:spMkLst>
        </pc:spChg>
        <pc:spChg chg="mod">
          <ac:chgData name="Rufus Settles" userId="tUZatbbTMvc5/picJ9Y36I7WVV5aFDQpbZUcsTqEW+o=" providerId="None" clId="Web-{BA8250E0-30A0-4D14-9C9C-8D33E8F08C74}" dt="2023-01-11T19:53:41.018" v="28" actId="20577"/>
          <ac:spMkLst>
            <pc:docMk/>
            <pc:sldMk cId="496001956" sldId="324"/>
            <ac:spMk id="10243" creationId="{00000000-0000-0000-0000-000000000000}"/>
          </ac:spMkLst>
        </pc:spChg>
      </pc:sldChg>
      <pc:sldChg chg="modSp">
        <pc:chgData name="Rufus Settles" userId="tUZatbbTMvc5/picJ9Y36I7WVV5aFDQpbZUcsTqEW+o=" providerId="None" clId="Web-{BA8250E0-30A0-4D14-9C9C-8D33E8F08C74}" dt="2023-01-11T19:52:53.907" v="10" actId="20577"/>
        <pc:sldMkLst>
          <pc:docMk/>
          <pc:sldMk cId="449647671" sldId="340"/>
        </pc:sldMkLst>
        <pc:spChg chg="mod">
          <ac:chgData name="Rufus Settles" userId="tUZatbbTMvc5/picJ9Y36I7WVV5aFDQpbZUcsTqEW+o=" providerId="None" clId="Web-{BA8250E0-30A0-4D14-9C9C-8D33E8F08C74}" dt="2023-01-11T19:52:53.907" v="10" actId="20577"/>
          <ac:spMkLst>
            <pc:docMk/>
            <pc:sldMk cId="449647671" sldId="340"/>
            <ac:spMk id="7171" creationId="{00000000-0000-0000-0000-000000000000}"/>
          </ac:spMkLst>
        </pc:spChg>
      </pc:sldChg>
      <pc:sldChg chg="modSp addCm">
        <pc:chgData name="Rufus Settles" userId="tUZatbbTMvc5/picJ9Y36I7WVV5aFDQpbZUcsTqEW+o=" providerId="None" clId="Web-{BA8250E0-30A0-4D14-9C9C-8D33E8F08C74}" dt="2023-01-11T20:05:40.904" v="55"/>
        <pc:sldMkLst>
          <pc:docMk/>
          <pc:sldMk cId="1679621380" sldId="349"/>
        </pc:sldMkLst>
        <pc:spChg chg="mod">
          <ac:chgData name="Rufus Settles" userId="tUZatbbTMvc5/picJ9Y36I7WVV5aFDQpbZUcsTqEW+o=" providerId="None" clId="Web-{BA8250E0-30A0-4D14-9C9C-8D33E8F08C74}" dt="2023-01-11T20:05:22.481" v="54" actId="20577"/>
          <ac:spMkLst>
            <pc:docMk/>
            <pc:sldMk cId="1679621380" sldId="349"/>
            <ac:spMk id="7171" creationId="{00000000-0000-0000-0000-000000000000}"/>
          </ac:spMkLst>
        </pc:spChg>
      </pc:sldChg>
      <pc:sldChg chg="modSp addCm">
        <pc:chgData name="Rufus Settles" userId="tUZatbbTMvc5/picJ9Y36I7WVV5aFDQpbZUcsTqEW+o=" providerId="None" clId="Web-{BA8250E0-30A0-4D14-9C9C-8D33E8F08C74}" dt="2023-01-11T19:59:40.781" v="50"/>
        <pc:sldMkLst>
          <pc:docMk/>
          <pc:sldMk cId="1004068281" sldId="352"/>
        </pc:sldMkLst>
        <pc:spChg chg="mod">
          <ac:chgData name="Rufus Settles" userId="tUZatbbTMvc5/picJ9Y36I7WVV5aFDQpbZUcsTqEW+o=" providerId="None" clId="Web-{BA8250E0-30A0-4D14-9C9C-8D33E8F08C74}" dt="2023-01-11T19:55:23.100" v="30" actId="20577"/>
          <ac:spMkLst>
            <pc:docMk/>
            <pc:sldMk cId="1004068281" sldId="352"/>
            <ac:spMk id="23554" creationId="{00000000-0000-0000-0000-000000000000}"/>
          </ac:spMkLst>
        </pc:spChg>
        <pc:graphicFrameChg chg="mod modGraphic">
          <ac:chgData name="Rufus Settles" userId="tUZatbbTMvc5/picJ9Y36I7WVV5aFDQpbZUcsTqEW+o=" providerId="None" clId="Web-{BA8250E0-30A0-4D14-9C9C-8D33E8F08C74}" dt="2023-01-11T19:58:40.420" v="48"/>
          <ac:graphicFrameMkLst>
            <pc:docMk/>
            <pc:sldMk cId="1004068281" sldId="352"/>
            <ac:graphicFrameMk id="6" creationId="{31750F02-F260-4E59-BD4A-F653C3A38696}"/>
          </ac:graphicFrameMkLst>
        </pc:graphicFrameChg>
      </pc:sldChg>
    </pc:docChg>
  </pc:docChgLst>
  <pc:docChgLst>
    <pc:chgData name="Myriell McKinnon" userId="MelPQzx4bQKxC8vRzMvRGHqLqQA1HA4Z/PVk0nlcORM=" providerId="None" clId="Web-{A5AE9B46-8536-4F8D-8266-D03427079115}"/>
    <pc:docChg chg="modSld">
      <pc:chgData name="Myriell McKinnon" userId="MelPQzx4bQKxC8vRzMvRGHqLqQA1HA4Z/PVk0nlcORM=" providerId="None" clId="Web-{A5AE9B46-8536-4F8D-8266-D03427079115}" dt="2023-02-15T14:37:16.689" v="6"/>
      <pc:docMkLst>
        <pc:docMk/>
      </pc:docMkLst>
      <pc:sldChg chg="modNotes">
        <pc:chgData name="Myriell McKinnon" userId="MelPQzx4bQKxC8vRzMvRGHqLqQA1HA4Z/PVk0nlcORM=" providerId="None" clId="Web-{A5AE9B46-8536-4F8D-8266-D03427079115}" dt="2023-02-15T14:37:16.689" v="6"/>
        <pc:sldMkLst>
          <pc:docMk/>
          <pc:sldMk cId="3994591559" sldId="319"/>
        </pc:sldMkLst>
      </pc:sldChg>
      <pc:sldChg chg="modSp">
        <pc:chgData name="Myriell McKinnon" userId="MelPQzx4bQKxC8vRzMvRGHqLqQA1HA4Z/PVk0nlcORM=" providerId="None" clId="Web-{A5AE9B46-8536-4F8D-8266-D03427079115}" dt="2023-02-15T14:36:59.001" v="4" actId="20577"/>
        <pc:sldMkLst>
          <pc:docMk/>
          <pc:sldMk cId="1679621380" sldId="349"/>
        </pc:sldMkLst>
        <pc:spChg chg="mod">
          <ac:chgData name="Myriell McKinnon" userId="MelPQzx4bQKxC8vRzMvRGHqLqQA1HA4Z/PVk0nlcORM=" providerId="None" clId="Web-{A5AE9B46-8536-4F8D-8266-D03427079115}" dt="2023-02-15T14:36:59.001" v="4" actId="20577"/>
          <ac:spMkLst>
            <pc:docMk/>
            <pc:sldMk cId="1679621380" sldId="349"/>
            <ac:spMk id="7171" creationId="{00000000-0000-0000-0000-000000000000}"/>
          </ac:spMkLst>
        </pc:spChg>
      </pc:sldChg>
    </pc:docChg>
  </pc:docChgLst>
  <pc:docChgLst>
    <pc:chgData name="Sanchez, Carmen" userId="03a97eaf-76a5-4aeb-b812-0996a4c8281f" providerId="ADAL" clId="{677CE481-A86D-4265-8BB4-D7B0A1054EC2}"/>
    <pc:docChg chg="modSld">
      <pc:chgData name="Sanchez, Carmen" userId="03a97eaf-76a5-4aeb-b812-0996a4c8281f" providerId="ADAL" clId="{677CE481-A86D-4265-8BB4-D7B0A1054EC2}" dt="2020-01-22T13:50:54.586" v="607" actId="20577"/>
      <pc:docMkLst>
        <pc:docMk/>
      </pc:docMkLst>
      <pc:sldChg chg="modSp modNotesTx">
        <pc:chgData name="Sanchez, Carmen" userId="03a97eaf-76a5-4aeb-b812-0996a4c8281f" providerId="ADAL" clId="{677CE481-A86D-4265-8BB4-D7B0A1054EC2}" dt="2020-01-21T22:03:04.886" v="27" actId="20577"/>
        <pc:sldMkLst>
          <pc:docMk/>
          <pc:sldMk cId="0" sldId="260"/>
        </pc:sldMkLst>
        <pc:spChg chg="mod">
          <ac:chgData name="Sanchez, Carmen" userId="03a97eaf-76a5-4aeb-b812-0996a4c8281f" providerId="ADAL" clId="{677CE481-A86D-4265-8BB4-D7B0A1054EC2}" dt="2020-01-21T22:03:04.886" v="27" actId="20577"/>
          <ac:spMkLst>
            <pc:docMk/>
            <pc:sldMk cId="0" sldId="260"/>
            <ac:spMk id="8195" creationId="{00000000-0000-0000-0000-000000000000}"/>
          </ac:spMkLst>
        </pc:spChg>
      </pc:sldChg>
      <pc:sldChg chg="modNotesTx">
        <pc:chgData name="Sanchez, Carmen" userId="03a97eaf-76a5-4aeb-b812-0996a4c8281f" providerId="ADAL" clId="{677CE481-A86D-4265-8BB4-D7B0A1054EC2}" dt="2020-01-22T13:50:54.586" v="607" actId="20577"/>
        <pc:sldMkLst>
          <pc:docMk/>
          <pc:sldMk cId="0" sldId="272"/>
        </pc:sldMkLst>
      </pc:sldChg>
      <pc:sldChg chg="modSp">
        <pc:chgData name="Sanchez, Carmen" userId="03a97eaf-76a5-4aeb-b812-0996a4c8281f" providerId="ADAL" clId="{677CE481-A86D-4265-8BB4-D7B0A1054EC2}" dt="2020-01-22T13:44:18.690" v="43" actId="6549"/>
        <pc:sldMkLst>
          <pc:docMk/>
          <pc:sldMk cId="0" sldId="273"/>
        </pc:sldMkLst>
        <pc:spChg chg="mod">
          <ac:chgData name="Sanchez, Carmen" userId="03a97eaf-76a5-4aeb-b812-0996a4c8281f" providerId="ADAL" clId="{677CE481-A86D-4265-8BB4-D7B0A1054EC2}" dt="2020-01-22T13:44:18.690" v="43" actId="6549"/>
          <ac:spMkLst>
            <pc:docMk/>
            <pc:sldMk cId="0" sldId="273"/>
            <ac:spMk id="3" creationId="{00000000-0000-0000-0000-000000000000}"/>
          </ac:spMkLst>
        </pc:spChg>
      </pc:sldChg>
    </pc:docChg>
  </pc:docChgLst>
  <pc:docChgLst>
    <pc:chgData name="Rufus Settles" userId="tUZatbbTMvc5/picJ9Y36I7WVV5aFDQpbZUcsTqEW+o=" providerId="None" clId="Web-{0F1BF302-8B21-4A0D-A31D-32EA3707E668}"/>
    <pc:docChg chg="modSld">
      <pc:chgData name="Rufus Settles" userId="tUZatbbTMvc5/picJ9Y36I7WVV5aFDQpbZUcsTqEW+o=" providerId="None" clId="Web-{0F1BF302-8B21-4A0D-A31D-32EA3707E668}" dt="2023-01-12T20:07:00.579" v="28"/>
      <pc:docMkLst>
        <pc:docMk/>
      </pc:docMkLst>
      <pc:sldChg chg="modSp modCm">
        <pc:chgData name="Rufus Settles" userId="tUZatbbTMvc5/picJ9Y36I7WVV5aFDQpbZUcsTqEW+o=" providerId="None" clId="Web-{0F1BF302-8B21-4A0D-A31D-32EA3707E668}" dt="2023-01-12T20:06:16.187" v="1" actId="20577"/>
        <pc:sldMkLst>
          <pc:docMk/>
          <pc:sldMk cId="0" sldId="256"/>
        </pc:sldMkLst>
        <pc:spChg chg="mod">
          <ac:chgData name="Rufus Settles" userId="tUZatbbTMvc5/picJ9Y36I7WVV5aFDQpbZUcsTqEW+o=" providerId="None" clId="Web-{0F1BF302-8B21-4A0D-A31D-32EA3707E668}" dt="2023-01-12T20:06:16.187" v="1" actId="20577"/>
          <ac:spMkLst>
            <pc:docMk/>
            <pc:sldMk cId="0" sldId="256"/>
            <ac:spMk id="9" creationId="{8524FC26-3B33-4307-A58D-77D11F23638C}"/>
          </ac:spMkLst>
        </pc:spChg>
      </pc:sldChg>
      <pc:sldChg chg="modSp delCm">
        <pc:chgData name="Rufus Settles" userId="tUZatbbTMvc5/picJ9Y36I7WVV5aFDQpbZUcsTqEW+o=" providerId="None" clId="Web-{0F1BF302-8B21-4A0D-A31D-32EA3707E668}" dt="2023-01-12T20:07:00.579" v="28"/>
        <pc:sldMkLst>
          <pc:docMk/>
          <pc:sldMk cId="1004068281" sldId="352"/>
        </pc:sldMkLst>
        <pc:graphicFrameChg chg="mod modGraphic">
          <ac:chgData name="Rufus Settles" userId="tUZatbbTMvc5/picJ9Y36I7WVV5aFDQpbZUcsTqEW+o=" providerId="None" clId="Web-{0F1BF302-8B21-4A0D-A31D-32EA3707E668}" dt="2023-01-12T20:07:00.579" v="28"/>
          <ac:graphicFrameMkLst>
            <pc:docMk/>
            <pc:sldMk cId="1004068281" sldId="352"/>
            <ac:graphicFrameMk id="6" creationId="{31750F02-F260-4E59-BD4A-F653C3A38696}"/>
          </ac:graphicFrameMkLst>
        </pc:graphicFrame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3078048" cy="468803"/>
          </a:xfrm>
          <a:prstGeom prst="rect">
            <a:avLst/>
          </a:prstGeom>
        </p:spPr>
        <p:txBody>
          <a:bodyPr vert="horz" lIns="94201" tIns="47102" rIns="94201" bIns="47102" rtlCol="0"/>
          <a:lstStyle>
            <a:lvl1pPr algn="l">
              <a:defRPr sz="1300"/>
            </a:lvl1pPr>
          </a:lstStyle>
          <a:p>
            <a:pPr>
              <a:defRPr/>
            </a:pPr>
            <a:endParaRPr lang="en-US" dirty="0"/>
          </a:p>
        </p:txBody>
      </p:sp>
      <p:sp>
        <p:nvSpPr>
          <p:cNvPr id="3" name="Date Placeholder 2"/>
          <p:cNvSpPr>
            <a:spLocks noGrp="1"/>
          </p:cNvSpPr>
          <p:nvPr>
            <p:ph type="dt" sz="quarter" idx="1"/>
          </p:nvPr>
        </p:nvSpPr>
        <p:spPr>
          <a:xfrm>
            <a:off x="4022886" y="2"/>
            <a:ext cx="3078048" cy="468803"/>
          </a:xfrm>
          <a:prstGeom prst="rect">
            <a:avLst/>
          </a:prstGeom>
        </p:spPr>
        <p:txBody>
          <a:bodyPr vert="horz" lIns="94201" tIns="47102" rIns="94201" bIns="47102" rtlCol="0"/>
          <a:lstStyle>
            <a:lvl1pPr algn="r">
              <a:defRPr sz="1300"/>
            </a:lvl1pPr>
          </a:lstStyle>
          <a:p>
            <a:pPr>
              <a:defRPr/>
            </a:pPr>
            <a:fld id="{E045F628-5751-4CDF-988B-073A80595D76}" type="datetimeFigureOut">
              <a:rPr lang="en-US"/>
              <a:pPr>
                <a:defRPr/>
              </a:pPr>
              <a:t>2/23/2023</a:t>
            </a:fld>
            <a:endParaRPr lang="en-US" dirty="0"/>
          </a:p>
        </p:txBody>
      </p:sp>
      <p:sp>
        <p:nvSpPr>
          <p:cNvPr id="4" name="Footer Placeholder 3"/>
          <p:cNvSpPr>
            <a:spLocks noGrp="1"/>
          </p:cNvSpPr>
          <p:nvPr>
            <p:ph type="ftr" sz="quarter" idx="2"/>
          </p:nvPr>
        </p:nvSpPr>
        <p:spPr>
          <a:xfrm>
            <a:off x="2" y="8918122"/>
            <a:ext cx="3078048" cy="468803"/>
          </a:xfrm>
          <a:prstGeom prst="rect">
            <a:avLst/>
          </a:prstGeom>
        </p:spPr>
        <p:txBody>
          <a:bodyPr vert="horz" lIns="94201" tIns="47102" rIns="94201" bIns="47102" rtlCol="0" anchor="b"/>
          <a:lstStyle>
            <a:lvl1pPr algn="l">
              <a:defRPr sz="1300"/>
            </a:lvl1pPr>
          </a:lstStyle>
          <a:p>
            <a:pPr>
              <a:defRPr/>
            </a:pPr>
            <a:endParaRPr lang="en-US" dirty="0"/>
          </a:p>
        </p:txBody>
      </p:sp>
      <p:sp>
        <p:nvSpPr>
          <p:cNvPr id="5" name="Slide Number Placeholder 4"/>
          <p:cNvSpPr>
            <a:spLocks noGrp="1"/>
          </p:cNvSpPr>
          <p:nvPr>
            <p:ph type="sldNum" sz="quarter" idx="3"/>
          </p:nvPr>
        </p:nvSpPr>
        <p:spPr>
          <a:xfrm>
            <a:off x="4022886" y="8918122"/>
            <a:ext cx="3078048" cy="468803"/>
          </a:xfrm>
          <a:prstGeom prst="rect">
            <a:avLst/>
          </a:prstGeom>
        </p:spPr>
        <p:txBody>
          <a:bodyPr vert="horz" lIns="94201" tIns="47102" rIns="94201" bIns="47102" rtlCol="0" anchor="b"/>
          <a:lstStyle>
            <a:lvl1pPr algn="r">
              <a:defRPr sz="1300"/>
            </a:lvl1pPr>
          </a:lstStyle>
          <a:p>
            <a:pPr>
              <a:defRPr/>
            </a:pPr>
            <a:fld id="{589DC83B-605E-4B89-A749-00809C68D271}" type="slidenum">
              <a:rPr lang="en-US"/>
              <a:pPr>
                <a:defRPr/>
              </a:pPr>
              <a:t>‹#›</a:t>
            </a:fld>
            <a:endParaRPr lang="en-US" dirty="0"/>
          </a:p>
        </p:txBody>
      </p:sp>
    </p:spTree>
    <p:extLst>
      <p:ext uri="{BB962C8B-B14F-4D97-AF65-F5344CB8AC3E}">
        <p14:creationId xmlns:p14="http://schemas.microsoft.com/office/powerpoint/2010/main" val="31106106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3078048" cy="468803"/>
          </a:xfrm>
          <a:prstGeom prst="rect">
            <a:avLst/>
          </a:prstGeom>
        </p:spPr>
        <p:txBody>
          <a:bodyPr vert="horz" lIns="94201" tIns="47102" rIns="94201" bIns="47102" rtlCol="0"/>
          <a:lstStyle>
            <a:lvl1pPr algn="l">
              <a:defRPr sz="1300"/>
            </a:lvl1pPr>
          </a:lstStyle>
          <a:p>
            <a:pPr>
              <a:defRPr/>
            </a:pPr>
            <a:endParaRPr lang="en-US" dirty="0"/>
          </a:p>
        </p:txBody>
      </p:sp>
      <p:sp>
        <p:nvSpPr>
          <p:cNvPr id="3" name="Date Placeholder 2"/>
          <p:cNvSpPr>
            <a:spLocks noGrp="1"/>
          </p:cNvSpPr>
          <p:nvPr>
            <p:ph type="dt" idx="1"/>
          </p:nvPr>
        </p:nvSpPr>
        <p:spPr>
          <a:xfrm>
            <a:off x="4022886" y="2"/>
            <a:ext cx="3078048" cy="468803"/>
          </a:xfrm>
          <a:prstGeom prst="rect">
            <a:avLst/>
          </a:prstGeom>
        </p:spPr>
        <p:txBody>
          <a:bodyPr vert="horz" lIns="94201" tIns="47102" rIns="94201" bIns="47102" rtlCol="0"/>
          <a:lstStyle>
            <a:lvl1pPr algn="r">
              <a:defRPr sz="1300"/>
            </a:lvl1pPr>
          </a:lstStyle>
          <a:p>
            <a:pPr>
              <a:defRPr/>
            </a:pPr>
            <a:fld id="{0971A32B-5DCC-4F99-8AC3-28239EBDE798}" type="datetimeFigureOut">
              <a:rPr lang="en-US"/>
              <a:pPr>
                <a:defRPr/>
              </a:pPr>
              <a:t>2/23/2023</a:t>
            </a:fld>
            <a:endParaRPr lang="en-US" dirty="0"/>
          </a:p>
        </p:txBody>
      </p:sp>
      <p:sp>
        <p:nvSpPr>
          <p:cNvPr id="4" name="Slide Image Placeholder 3"/>
          <p:cNvSpPr>
            <a:spLocks noGrp="1" noRot="1" noChangeAspect="1"/>
          </p:cNvSpPr>
          <p:nvPr>
            <p:ph type="sldImg" idx="2"/>
          </p:nvPr>
        </p:nvSpPr>
        <p:spPr>
          <a:xfrm>
            <a:off x="1203325" y="704850"/>
            <a:ext cx="4695825" cy="3521075"/>
          </a:xfrm>
          <a:prstGeom prst="rect">
            <a:avLst/>
          </a:prstGeom>
          <a:noFill/>
          <a:ln w="12700">
            <a:solidFill>
              <a:prstClr val="black"/>
            </a:solidFill>
          </a:ln>
        </p:spPr>
        <p:txBody>
          <a:bodyPr vert="horz" lIns="94201" tIns="47102" rIns="94201" bIns="47102" rtlCol="0" anchor="ctr"/>
          <a:lstStyle/>
          <a:p>
            <a:pPr lvl="0"/>
            <a:endParaRPr lang="en-US" noProof="0" dirty="0"/>
          </a:p>
        </p:txBody>
      </p:sp>
      <p:sp>
        <p:nvSpPr>
          <p:cNvPr id="5" name="Notes Placeholder 4"/>
          <p:cNvSpPr>
            <a:spLocks noGrp="1"/>
          </p:cNvSpPr>
          <p:nvPr>
            <p:ph type="body" sz="quarter" idx="3"/>
          </p:nvPr>
        </p:nvSpPr>
        <p:spPr>
          <a:xfrm>
            <a:off x="710558" y="4459839"/>
            <a:ext cx="5681363" cy="4223882"/>
          </a:xfrm>
          <a:prstGeom prst="rect">
            <a:avLst/>
          </a:prstGeom>
        </p:spPr>
        <p:txBody>
          <a:bodyPr vert="horz" lIns="94201" tIns="47102" rIns="94201" bIns="47102"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2" y="8918122"/>
            <a:ext cx="3078048" cy="468803"/>
          </a:xfrm>
          <a:prstGeom prst="rect">
            <a:avLst/>
          </a:prstGeom>
        </p:spPr>
        <p:txBody>
          <a:bodyPr vert="horz" lIns="94201" tIns="47102" rIns="94201" bIns="47102" rtlCol="0" anchor="b"/>
          <a:lstStyle>
            <a:lvl1pPr algn="l">
              <a:defRPr sz="1300"/>
            </a:lvl1pPr>
          </a:lstStyle>
          <a:p>
            <a:pPr>
              <a:defRPr/>
            </a:pPr>
            <a:endParaRPr lang="en-US" dirty="0"/>
          </a:p>
        </p:txBody>
      </p:sp>
      <p:sp>
        <p:nvSpPr>
          <p:cNvPr id="7" name="Slide Number Placeholder 6"/>
          <p:cNvSpPr>
            <a:spLocks noGrp="1"/>
          </p:cNvSpPr>
          <p:nvPr>
            <p:ph type="sldNum" sz="quarter" idx="5"/>
          </p:nvPr>
        </p:nvSpPr>
        <p:spPr>
          <a:xfrm>
            <a:off x="4022886" y="8918122"/>
            <a:ext cx="3078048" cy="468803"/>
          </a:xfrm>
          <a:prstGeom prst="rect">
            <a:avLst/>
          </a:prstGeom>
        </p:spPr>
        <p:txBody>
          <a:bodyPr vert="horz" lIns="94201" tIns="47102" rIns="94201" bIns="47102" rtlCol="0" anchor="b"/>
          <a:lstStyle>
            <a:lvl1pPr algn="r">
              <a:defRPr sz="1300"/>
            </a:lvl1pPr>
          </a:lstStyle>
          <a:p>
            <a:pPr>
              <a:defRPr/>
            </a:pPr>
            <a:fld id="{70F9F4C7-7C29-40DD-9F1D-350ED6157D9A}" type="slidenum">
              <a:rPr lang="en-US"/>
              <a:pPr>
                <a:defRPr/>
              </a:pPr>
              <a:t>‹#›</a:t>
            </a:fld>
            <a:endParaRPr lang="en-US" dirty="0"/>
          </a:p>
        </p:txBody>
      </p:sp>
    </p:spTree>
    <p:extLst>
      <p:ext uri="{BB962C8B-B14F-4D97-AF65-F5344CB8AC3E}">
        <p14:creationId xmlns:p14="http://schemas.microsoft.com/office/powerpoint/2010/main" val="241578520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defTabSz="931818">
              <a:defRPr/>
            </a:pPr>
            <a:r>
              <a:rPr lang="en-US" dirty="0"/>
              <a:t>TINA:</a:t>
            </a:r>
          </a:p>
          <a:p>
            <a:pPr defTabSz="931818">
              <a:defRPr/>
            </a:pPr>
            <a:endParaRPr lang="en-US" dirty="0"/>
          </a:p>
          <a:p>
            <a:pPr defTabSz="931818">
              <a:defRPr/>
            </a:pPr>
            <a:r>
              <a:rPr lang="en-US" dirty="0"/>
              <a:t>Welcome to the training on the</a:t>
            </a:r>
            <a:r>
              <a:rPr lang="en-US" baseline="0" dirty="0"/>
              <a:t> performance measures collection for 2023. </a:t>
            </a:r>
            <a:r>
              <a:rPr lang="en-US" dirty="0"/>
              <a:t>I’m Tina Diamond from OSEP, and with me are Brad Keller, Kerri Wills, Myriell McKinnon, and Rufus Settles</a:t>
            </a:r>
            <a:r>
              <a:rPr lang="en-US" baseline="0" dirty="0"/>
              <a:t> </a:t>
            </a:r>
            <a:r>
              <a:rPr lang="en-US" dirty="0"/>
              <a:t>our contractors for the performance measure collection.  We will have a time for questions at the end, but you can also type your questions in the chat space and we will try to answer it at the appropriate time in the presentation.</a:t>
            </a:r>
          </a:p>
          <a:p>
            <a:pPr defTabSz="931818">
              <a:defRPr/>
            </a:pPr>
            <a:endParaRPr lang="en-US" dirty="0"/>
          </a:p>
          <a:p>
            <a:pPr defTabSz="931818">
              <a:defRPr/>
            </a:pPr>
            <a:r>
              <a:rPr lang="en-US" dirty="0"/>
              <a:t>Please note that we will be recording this training.</a:t>
            </a:r>
          </a:p>
          <a:p>
            <a:pPr defTabSz="931818">
              <a:defRPr/>
            </a:pPr>
            <a:endParaRPr lang="en-US" dirty="0"/>
          </a:p>
          <a:p>
            <a:pPr defTabSz="931818">
              <a:defRPr/>
            </a:pPr>
            <a:r>
              <a:rPr lang="en-US" dirty="0"/>
              <a:t>In addition, can you please put your name and project name in the chat box,</a:t>
            </a:r>
            <a:r>
              <a:rPr lang="en-US" baseline="0" dirty="0"/>
              <a:t> so we have an idea of who is joining us?  </a:t>
            </a:r>
            <a:endParaRPr lang="en-US" dirty="0"/>
          </a:p>
          <a:p>
            <a:endParaRPr lang="en-US" dirty="0"/>
          </a:p>
          <a:p>
            <a:r>
              <a:rPr lang="en-US" dirty="0"/>
              <a:t>Finally, the training is being transcribed</a:t>
            </a:r>
            <a:r>
              <a:rPr lang="en-US" baseline="0" dirty="0"/>
              <a:t>.  If you would like to see the live transcription, click the “Close Caption” button on the bottom of your screen.  If you need any assistance, please say so in the chat.  </a:t>
            </a:r>
            <a:endParaRPr lang="en-US" dirty="0"/>
          </a:p>
          <a:p>
            <a:endParaRPr lang="en-US" dirty="0"/>
          </a:p>
          <a:p>
            <a:endParaRPr lang="en-US" dirty="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3A0ED25-88B3-43C2-AAFB-594F432CBF2D}"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latin typeface="Calibri" panose="020F0502020204030204" pitchFamily="34" charset="0"/>
                <a:cs typeface="Calibri" panose="020F0502020204030204" pitchFamily="34" charset="0"/>
              </a:rPr>
              <a:t>TINA:</a:t>
            </a:r>
          </a:p>
          <a:p>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All ETechM2 program Media Services and all other 84.327 grants receiving funds in FY2022 (10/1/2021-9/30/2022) participate in the QRU review.  </a:t>
            </a:r>
          </a:p>
          <a:p>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I’ll now turn it over to Brad Keller from CIPP, to discuss the data collection process.  </a:t>
            </a:r>
          </a:p>
          <a:p>
            <a:endParaRPr lang="en-US" dirty="0"/>
          </a:p>
        </p:txBody>
      </p:sp>
      <p:sp>
        <p:nvSpPr>
          <p:cNvPr id="337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9874469-9485-44F3-AE57-F40D526766D6}" type="slidenum">
              <a:rPr lang="en-US" smtClean="0"/>
              <a:pPr/>
              <a:t>10</a:t>
            </a:fld>
            <a:endParaRPr lang="en-US" dirty="0"/>
          </a:p>
        </p:txBody>
      </p:sp>
    </p:spTree>
    <p:extLst>
      <p:ext uri="{BB962C8B-B14F-4D97-AF65-F5344CB8AC3E}">
        <p14:creationId xmlns:p14="http://schemas.microsoft.com/office/powerpoint/2010/main" val="32955463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BRAD:</a:t>
            </a:r>
          </a:p>
          <a:p>
            <a:endParaRPr lang="en-US" dirty="0"/>
          </a:p>
          <a:p>
            <a:r>
              <a:rPr lang="en-US" dirty="0"/>
              <a:t>For</a:t>
            </a:r>
            <a:r>
              <a:rPr lang="en-US" baseline="0" dirty="0"/>
              <a:t> the 84.327 grants (not Media Services grants), CIPP first asks for a list of up to 10 new products and 10 new services released in FY2022. CIPP randomly selects one item from each list. These are the new products and new services that will be reviewed. When developing your lists, remember:</a:t>
            </a:r>
          </a:p>
          <a:p>
            <a:endParaRPr lang="en-US" baseline="0" dirty="0"/>
          </a:p>
          <a:p>
            <a:pPr marL="175310" indent="-175310">
              <a:buFont typeface="Arial" panose="020B0604020202020204" pitchFamily="34" charset="0"/>
              <a:buChar char="•"/>
            </a:pPr>
            <a:r>
              <a:rPr lang="en-US" baseline="0" dirty="0"/>
              <a:t>You don’t have to include 10 new products or services. 10 is just the maximum. Focus on listing the major products and services you released for the first time in FY2022. </a:t>
            </a:r>
          </a:p>
          <a:p>
            <a:pPr marL="175310" indent="-175310">
              <a:buFont typeface="Arial" panose="020B0604020202020204" pitchFamily="34" charset="0"/>
              <a:buChar char="•"/>
            </a:pPr>
            <a:r>
              <a:rPr lang="en-US" baseline="0" dirty="0"/>
              <a:t>If you have more than one grant in this time period, tell us which grant each product or service belongs to.  </a:t>
            </a:r>
          </a:p>
          <a:p>
            <a:pPr marL="175310" indent="-175310">
              <a:buFont typeface="Arial" panose="020B0604020202020204" pitchFamily="34" charset="0"/>
              <a:buChar char="•"/>
            </a:pPr>
            <a:endParaRPr lang="en-US" baseline="0" dirty="0"/>
          </a:p>
          <a:p>
            <a:pPr defTabSz="934986">
              <a:defRPr/>
            </a:pPr>
            <a:r>
              <a:rPr lang="en-US" dirty="0"/>
              <a:t>For Media projects, you submit 3 video clips of your choice, but they must be at least 3 minutes each, as well as a new Media Description Guide.</a:t>
            </a:r>
          </a:p>
          <a:p>
            <a:endParaRPr lang="en-US" dirty="0"/>
          </a:p>
        </p:txBody>
      </p:sp>
      <p:sp>
        <p:nvSpPr>
          <p:cNvPr id="368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B21AADD-E9F2-47BF-89A4-80D26B67B10B}" type="slidenum">
              <a:rPr lang="en-US" smtClean="0"/>
              <a:pPr/>
              <a:t>11</a:t>
            </a:fld>
            <a:endParaRPr lang="en-US" dirty="0"/>
          </a:p>
        </p:txBody>
      </p:sp>
    </p:spTree>
    <p:extLst>
      <p:ext uri="{BB962C8B-B14F-4D97-AF65-F5344CB8AC3E}">
        <p14:creationId xmlns:p14="http://schemas.microsoft.com/office/powerpoint/2010/main" val="24693317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pPr defTabSz="934986">
              <a:defRPr/>
            </a:pPr>
            <a:r>
              <a:rPr lang="en-US" dirty="0">
                <a:latin typeface="+mn-lt"/>
                <a:cs typeface="Calibri" panose="020F0502020204030204" pitchFamily="34" charset="0"/>
              </a:rPr>
              <a:t>BRAD (Tina</a:t>
            </a:r>
            <a:r>
              <a:rPr lang="en-US" baseline="0" dirty="0">
                <a:latin typeface="+mn-lt"/>
                <a:cs typeface="Calibri" panose="020F0502020204030204" pitchFamily="34" charset="0"/>
              </a:rPr>
              <a:t> reads the header question):</a:t>
            </a:r>
          </a:p>
          <a:p>
            <a:pPr>
              <a:buFont typeface="Arial" panose="020B0604020202020204" pitchFamily="34" charset="0"/>
              <a:buNone/>
            </a:pPr>
            <a:endParaRPr lang="en-US" dirty="0">
              <a:latin typeface="+mn-lt"/>
              <a:cs typeface="Calibri" panose="020F0502020204030204" pitchFamily="34" charset="0"/>
            </a:endParaRPr>
          </a:p>
          <a:p>
            <a:pPr>
              <a:buFont typeface="Arial" panose="020B0604020202020204" pitchFamily="34" charset="0"/>
              <a:buNone/>
            </a:pPr>
            <a:r>
              <a:rPr lang="en-US" dirty="0">
                <a:latin typeface="+mn-lt"/>
                <a:cs typeface="Calibri" panose="020F0502020204030204" pitchFamily="34" charset="0"/>
              </a:rPr>
              <a:t>As part of the Description Guide, grantees specify whether their product/service is policy-based or evidence-based. Evidence-based products and services are reviewed for quality by the Science Expert Panel. Policy-based products and services are reviewed for quality by the Stakeholder Expert Panel. All products and services reviewed for relevance and usefulness by the Stakeholder Expert Panel. Evidence-based and policy-based products/services are of equal value. It is no better to have an evidence based product or service than a policy-based one. The qualifications of the reviewers </a:t>
            </a:r>
            <a:r>
              <a:rPr lang="en-US" dirty="0">
                <a:solidFill>
                  <a:srgbClr val="FFFFFF"/>
                </a:solidFill>
                <a:latin typeface="+mn-lt"/>
                <a:cs typeface="Calibri" panose="020F0502020204030204" pitchFamily="34" charset="0"/>
              </a:rPr>
              <a:t>and wording of the rubric are the only differences. </a:t>
            </a:r>
            <a:r>
              <a:rPr lang="en-US" dirty="0">
                <a:solidFill>
                  <a:srgbClr val="FFFFFF"/>
                </a:solidFill>
                <a:latin typeface="+mn-lt"/>
              </a:rPr>
              <a:t>In choosing between evidence-based and policy-based, remember that the Science Panel that reviews evidence-based products and services does not necessarily have expertise in ETechM2, and the Stakeholder Panel does not necessarily have expertise in rigorous research. In fact, the Science Panel judges TA&amp;D products and services as well as ETechM2 ones, so they are generalists.</a:t>
            </a:r>
            <a:endParaRPr lang="en-US" dirty="0">
              <a:latin typeface="+mn-lt"/>
            </a:endParaRPr>
          </a:p>
          <a:p>
            <a:endParaRPr lang="en-US" dirty="0"/>
          </a:p>
        </p:txBody>
      </p:sp>
      <p:sp>
        <p:nvSpPr>
          <p:cNvPr id="337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9874469-9485-44F3-AE57-F40D526766D6}" type="slidenum">
              <a:rPr lang="en-US" smtClean="0"/>
              <a:pPr/>
              <a:t>12</a:t>
            </a:fld>
            <a:endParaRPr lang="en-US" dirty="0"/>
          </a:p>
        </p:txBody>
      </p:sp>
    </p:spTree>
    <p:extLst>
      <p:ext uri="{BB962C8B-B14F-4D97-AF65-F5344CB8AC3E}">
        <p14:creationId xmlns:p14="http://schemas.microsoft.com/office/powerpoint/2010/main" val="26974911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pPr defTabSz="934986">
              <a:defRPr/>
            </a:pPr>
            <a:r>
              <a:rPr lang="en-US" sz="1200" dirty="0">
                <a:latin typeface="+mn-lt"/>
                <a:cs typeface="Calibri" panose="020F0502020204030204" pitchFamily="34" charset="0"/>
              </a:rPr>
              <a:t>BRAD (Tina</a:t>
            </a:r>
            <a:r>
              <a:rPr lang="en-US" sz="1200" baseline="0" dirty="0">
                <a:latin typeface="+mn-lt"/>
                <a:cs typeface="Calibri" panose="020F0502020204030204" pitchFamily="34" charset="0"/>
              </a:rPr>
              <a:t> reads the header question):</a:t>
            </a:r>
          </a:p>
          <a:p>
            <a:pPr defTabSz="934986">
              <a:defRPr/>
            </a:pPr>
            <a:endParaRPr lang="en-US" sz="1200" baseline="0" dirty="0">
              <a:latin typeface="+mn-lt"/>
              <a:cs typeface="Calibri" panose="020F0502020204030204" pitchFamily="34" charset="0"/>
            </a:endParaRPr>
          </a:p>
          <a:p>
            <a:pPr defTabSz="934986">
              <a:defRPr/>
            </a:pPr>
            <a:r>
              <a:rPr lang="en-US" sz="1200" dirty="0">
                <a:latin typeface="+mn-lt"/>
                <a:cs typeface="Calibri" panose="020F0502020204030204" pitchFamily="34" charset="0"/>
              </a:rPr>
              <a:t>A </a:t>
            </a:r>
            <a:r>
              <a:rPr lang="en-US" sz="1200" u="sng" dirty="0">
                <a:latin typeface="+mn-lt"/>
                <a:cs typeface="Calibri" panose="020F0502020204030204" pitchFamily="34" charset="0"/>
              </a:rPr>
              <a:t>product</a:t>
            </a:r>
            <a:r>
              <a:rPr lang="en-US" sz="1200" dirty="0">
                <a:latin typeface="+mn-lt"/>
                <a:cs typeface="Calibri" panose="020F0502020204030204" pitchFamily="34" charset="0"/>
              </a:rPr>
              <a:t> is a piece of work, in tangible or electronic form developed and disseminated by an OSEP-funded project to inform a specific audience on a topic relevant to improvement of outcomes for children with disabilities</a:t>
            </a:r>
            <a:r>
              <a:rPr lang="en-US" sz="1200" dirty="0"/>
              <a:t>. Examples include software or hardware products, journals or informational articles, research reports, booklets or pamphlets, modules, PowerPoint presentations, manuals, or web-based instructional materials.</a:t>
            </a:r>
          </a:p>
          <a:p>
            <a:pPr defTabSz="934986">
              <a:defRPr/>
            </a:pPr>
            <a:endParaRPr lang="en-US" sz="1200" dirty="0">
              <a:latin typeface="+mn-lt"/>
            </a:endParaRPr>
          </a:p>
          <a:p>
            <a:pPr defTabSz="934986">
              <a:defRPr/>
            </a:pPr>
            <a:r>
              <a:rPr lang="en-US" sz="1200" dirty="0">
                <a:latin typeface="+mn-lt"/>
              </a:rPr>
              <a:t>For the purpose of this performance measurement review process, maintaining a website is </a:t>
            </a:r>
            <a:r>
              <a:rPr lang="en-US" sz="1200" u="sng" dirty="0">
                <a:latin typeface="+mn-lt"/>
              </a:rPr>
              <a:t>not</a:t>
            </a:r>
            <a:r>
              <a:rPr lang="en-US" sz="1200" dirty="0">
                <a:latin typeface="+mn-lt"/>
              </a:rPr>
              <a:t> considered to be either a product or a service. Other items </a:t>
            </a:r>
            <a:r>
              <a:rPr lang="en-US" sz="1200" u="sng" dirty="0">
                <a:latin typeface="+mn-lt"/>
              </a:rPr>
              <a:t>not</a:t>
            </a:r>
            <a:r>
              <a:rPr lang="en-US" sz="1200" dirty="0">
                <a:latin typeface="+mn-lt"/>
              </a:rPr>
              <a:t> considered products include databases, meeting agendas, materials developed for one time use by an individual, archived chats, conference proceedings, contact lists, and progress/performance/continuation/evaluation reports.</a:t>
            </a:r>
          </a:p>
          <a:p>
            <a:pPr eaLnBrk="1" hangingPunct="1">
              <a:spcBef>
                <a:spcPct val="0"/>
              </a:spcBef>
            </a:pPr>
            <a:endParaRPr lang="en-US" sz="1200" dirty="0"/>
          </a:p>
        </p:txBody>
      </p:sp>
      <p:sp>
        <p:nvSpPr>
          <p:cNvPr id="399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F37F49B-E937-4B10-9B36-9907B49D98E3}"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pPr defTabSz="924641">
              <a:defRPr/>
            </a:pPr>
            <a:r>
              <a:rPr lang="en-US" dirty="0">
                <a:latin typeface="+mn-lt"/>
                <a:cs typeface="Calibri" panose="020F0502020204030204" pitchFamily="34" charset="0"/>
              </a:rPr>
              <a:t>BRAD (Tina</a:t>
            </a:r>
            <a:r>
              <a:rPr lang="en-US" baseline="0" dirty="0">
                <a:latin typeface="+mn-lt"/>
                <a:cs typeface="Calibri" panose="020F0502020204030204" pitchFamily="34" charset="0"/>
              </a:rPr>
              <a:t> reads the header question):</a:t>
            </a:r>
          </a:p>
          <a:p>
            <a:endParaRPr lang="en-US" dirty="0">
              <a:latin typeface="+mn-lt"/>
              <a:cs typeface="Calibri" panose="020F0502020204030204" pitchFamily="34" charset="0"/>
            </a:endParaRPr>
          </a:p>
          <a:p>
            <a:r>
              <a:rPr lang="en-US" dirty="0">
                <a:latin typeface="+mn-lt"/>
              </a:rPr>
              <a:t>A service is work performed by an OSEP-funded project to provide information to a specific audience relevant to the improvement of outcomes for children with disabilities. Examples include providing captioning, video description, Braille, or other accessible formatting; conducting training; providing technical assistance; leading and convening informational meetings; and responding to inquiries.</a:t>
            </a:r>
          </a:p>
          <a:p>
            <a:pPr eaLnBrk="1" hangingPunct="1">
              <a:spcBef>
                <a:spcPct val="0"/>
              </a:spcBef>
            </a:pPr>
            <a:endParaRPr lang="en-US" dirty="0"/>
          </a:p>
        </p:txBody>
      </p:sp>
      <p:sp>
        <p:nvSpPr>
          <p:cNvPr id="399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F37F49B-E937-4B10-9B36-9907B49D98E3}" type="slidenum">
              <a:rPr lang="en-US" smtClean="0"/>
              <a:pPr/>
              <a:t>14</a:t>
            </a:fld>
            <a:endParaRPr lang="en-US" dirty="0"/>
          </a:p>
        </p:txBody>
      </p:sp>
    </p:spTree>
    <p:extLst>
      <p:ext uri="{BB962C8B-B14F-4D97-AF65-F5344CB8AC3E}">
        <p14:creationId xmlns:p14="http://schemas.microsoft.com/office/powerpoint/2010/main" val="36797252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normAutofit fontScale="92500" lnSpcReduction="10000"/>
          </a:bodyPr>
          <a:lstStyle/>
          <a:p>
            <a:pPr defTabSz="924641">
              <a:defRPr/>
            </a:pPr>
            <a:r>
              <a:rPr lang="en-US" dirty="0">
                <a:latin typeface="+mn-lt"/>
                <a:cs typeface="Calibri" panose="020F0502020204030204" pitchFamily="34" charset="0"/>
              </a:rPr>
              <a:t>BRAD</a:t>
            </a:r>
            <a:r>
              <a:rPr lang="en-US" baseline="0" dirty="0">
                <a:latin typeface="+mn-lt"/>
                <a:cs typeface="Calibri" panose="020F0502020204030204" pitchFamily="34" charset="0"/>
              </a:rPr>
              <a:t>:</a:t>
            </a:r>
          </a:p>
          <a:p>
            <a:pPr defTabSz="924641">
              <a:defRPr/>
            </a:pPr>
            <a:endParaRPr lang="en-US" dirty="0">
              <a:latin typeface="+mn-lt"/>
            </a:endParaRPr>
          </a:p>
          <a:p>
            <a:r>
              <a:rPr lang="en-US" dirty="0">
                <a:latin typeface="+mn-lt"/>
              </a:rPr>
              <a:t>The </a:t>
            </a:r>
            <a:r>
              <a:rPr lang="en-US" baseline="0" dirty="0">
                <a:latin typeface="+mn-lt"/>
              </a:rPr>
              <a:t>New Product, and New Service Description Guides are very important to the GPRA review process. They need your time and attention.</a:t>
            </a:r>
            <a:r>
              <a:rPr lang="en-US" dirty="0"/>
              <a:t> </a:t>
            </a:r>
            <a:endParaRPr lang="en-US" baseline="0" dirty="0">
              <a:latin typeface="+mn-lt"/>
              <a:cs typeface="Calibri"/>
            </a:endParaRPr>
          </a:p>
          <a:p>
            <a:pPr defTabSz="934986">
              <a:defRPr/>
            </a:pPr>
            <a:endParaRPr lang="en-US" dirty="0"/>
          </a:p>
          <a:p>
            <a:pPr marL="175310" indent="-175310" defTabSz="934986">
              <a:buFont typeface="Arial" panose="020B0604020202020204" pitchFamily="34" charset="0"/>
              <a:buChar char="•"/>
              <a:defRPr/>
            </a:pPr>
            <a:r>
              <a:rPr lang="en-US" dirty="0">
                <a:latin typeface="+mn-lt"/>
              </a:rPr>
              <a:t>The guides are the </a:t>
            </a:r>
            <a:r>
              <a:rPr lang="en-US" u="sng" dirty="0">
                <a:latin typeface="+mn-lt"/>
              </a:rPr>
              <a:t>primary</a:t>
            </a:r>
            <a:r>
              <a:rPr lang="en-US" dirty="0">
                <a:latin typeface="+mn-lt"/>
              </a:rPr>
              <a:t> source of information consulted by the expert review panels in making their QRU ratings but they expect to see the actual product if possible. That may mean attaching a document or providing a link. If you record a meeting, webinar, or training session, include a link to that as well as PowerPoints and handouts. </a:t>
            </a:r>
            <a:endParaRPr lang="en-US" i="0" dirty="0">
              <a:latin typeface="+mn-lt"/>
            </a:endParaRPr>
          </a:p>
          <a:p>
            <a:pPr marL="175310" indent="-175310">
              <a:buFont typeface="Arial" panose="020B0604020202020204" pitchFamily="34" charset="0"/>
              <a:buChar char="•"/>
            </a:pPr>
            <a:endParaRPr lang="en-US" dirty="0">
              <a:latin typeface="+mn-lt"/>
            </a:endParaRPr>
          </a:p>
          <a:p>
            <a:pPr marL="175310" indent="-175310" defTabSz="934986">
              <a:buFont typeface="Arial" panose="020B0604020202020204" pitchFamily="34" charset="0"/>
              <a:buChar char="•"/>
              <a:defRPr/>
            </a:pPr>
            <a:r>
              <a:rPr lang="en-US" dirty="0">
                <a:latin typeface="+mn-lt"/>
              </a:rPr>
              <a:t>We encourage you to include supporting materials along with each guide, but the guide itself </a:t>
            </a:r>
            <a:r>
              <a:rPr lang="en-US" u="sng" dirty="0">
                <a:latin typeface="+mn-lt"/>
              </a:rPr>
              <a:t>must</a:t>
            </a:r>
            <a:r>
              <a:rPr lang="en-US" dirty="0">
                <a:latin typeface="+mn-lt"/>
              </a:rPr>
              <a:t> be complete because the panelists are not </a:t>
            </a:r>
            <a:r>
              <a:rPr lang="en-US" i="1" dirty="0">
                <a:latin typeface="+mn-lt"/>
              </a:rPr>
              <a:t>required</a:t>
            </a:r>
            <a:r>
              <a:rPr lang="en-US" dirty="0">
                <a:latin typeface="+mn-lt"/>
              </a:rPr>
              <a:t> to read through the supplemental materials in their entirety, even though they usually do. </a:t>
            </a:r>
          </a:p>
          <a:p>
            <a:pPr marL="175310" indent="-175310" defTabSz="934986">
              <a:buFont typeface="Arial" panose="020B0604020202020204" pitchFamily="34" charset="0"/>
              <a:buChar char="•"/>
              <a:defRPr/>
            </a:pPr>
            <a:endParaRPr lang="en-US" dirty="0">
              <a:latin typeface="+mn-lt"/>
            </a:endParaRPr>
          </a:p>
          <a:p>
            <a:pPr marL="175310" indent="-175310" defTabSz="934986">
              <a:buFont typeface="Arial" panose="020B0604020202020204" pitchFamily="34" charset="0"/>
              <a:buChar char="•"/>
              <a:defRPr/>
            </a:pPr>
            <a:r>
              <a:rPr lang="en-US" dirty="0">
                <a:latin typeface="+mn-lt"/>
              </a:rPr>
              <a:t>Projects that submit complete, detailed, and clear guides with supporting materials make it easier for the expert review panels to rate product and service quality, relevance, and usefulness. </a:t>
            </a:r>
          </a:p>
          <a:p>
            <a:pPr marL="175310" indent="-175310" defTabSz="934986">
              <a:buFont typeface="Arial" panose="020B0604020202020204" pitchFamily="34" charset="0"/>
              <a:buChar char="•"/>
              <a:defRPr/>
            </a:pPr>
            <a:endParaRPr lang="en-US" dirty="0">
              <a:latin typeface="+mn-lt"/>
            </a:endParaRPr>
          </a:p>
          <a:p>
            <a:pPr defTabSz="934986">
              <a:defRPr/>
            </a:pPr>
            <a:r>
              <a:rPr lang="en-US" dirty="0">
                <a:latin typeface="+mn-lt"/>
              </a:rPr>
              <a:t>CIPP will distribute a set of tips for completing the guides that can be helpful. You have, or will, receive a copy to consult when developing your guide(s). </a:t>
            </a:r>
          </a:p>
          <a:p>
            <a:pPr defTabSz="934986">
              <a:defRPr/>
            </a:pPr>
            <a:endParaRPr lang="en-US" dirty="0">
              <a:latin typeface="+mn-lt"/>
            </a:endParaRPr>
          </a:p>
          <a:p>
            <a:pPr defTabSz="934986">
              <a:defRPr/>
            </a:pPr>
            <a:r>
              <a:rPr lang="en-US" dirty="0">
                <a:latin typeface="+mn-lt"/>
              </a:rPr>
              <a:t>Keep in mind that your PO and CIPP staff are always willing to have a conversation with you about this task and to review a draft of your response.</a:t>
            </a:r>
          </a:p>
          <a:p>
            <a:endParaRPr lang="en-US" dirty="0"/>
          </a:p>
        </p:txBody>
      </p:sp>
      <p:sp>
        <p:nvSpPr>
          <p:cNvPr id="337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9874469-9485-44F3-AE57-F40D526766D6}" type="slidenum">
              <a:rPr lang="en-US" smtClean="0"/>
              <a:pPr/>
              <a:t>15</a:t>
            </a:fld>
            <a:endParaRPr lang="en-US" dirty="0"/>
          </a:p>
        </p:txBody>
      </p:sp>
    </p:spTree>
    <p:extLst>
      <p:ext uri="{BB962C8B-B14F-4D97-AF65-F5344CB8AC3E}">
        <p14:creationId xmlns:p14="http://schemas.microsoft.com/office/powerpoint/2010/main" val="726556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641">
              <a:defRPr/>
            </a:pPr>
            <a:r>
              <a:rPr lang="en-US" dirty="0">
                <a:latin typeface="+mn-lt"/>
                <a:cs typeface="Calibri" panose="020F0502020204030204" pitchFamily="34" charset="0"/>
              </a:rPr>
              <a:t>BRAD (Tina</a:t>
            </a:r>
            <a:r>
              <a:rPr lang="en-US" baseline="0" dirty="0">
                <a:latin typeface="+mn-lt"/>
                <a:cs typeface="Calibri" panose="020F0502020204030204" pitchFamily="34" charset="0"/>
              </a:rPr>
              <a:t> reads the header question):</a:t>
            </a:r>
          </a:p>
          <a:p>
            <a:pPr defTabSz="924641">
              <a:defRPr/>
            </a:pPr>
            <a:endParaRPr lang="en-US" dirty="0">
              <a:latin typeface="+mn-lt"/>
            </a:endParaRPr>
          </a:p>
          <a:p>
            <a:pPr defTabSz="924641">
              <a:defRPr/>
            </a:pPr>
            <a:r>
              <a:rPr lang="en-US" dirty="0">
                <a:latin typeface="+mn-lt"/>
              </a:rPr>
              <a:t>Take the time necessary to develop a complete,</a:t>
            </a:r>
            <a:r>
              <a:rPr lang="en-US" baseline="0" dirty="0">
                <a:latin typeface="+mn-lt"/>
              </a:rPr>
              <a:t> clear, and accurate Service Description. This document is extremely important – it’s the primary document reviewed by the panel and the quality </a:t>
            </a:r>
            <a:r>
              <a:rPr lang="en-US" dirty="0">
                <a:cs typeface="Calibri" panose="020F0502020204030204" pitchFamily="34" charset="0"/>
              </a:rPr>
              <a:t>of the written description of a service correlates to high reviewer ratings.</a:t>
            </a:r>
          </a:p>
          <a:p>
            <a:pPr defTabSz="924641">
              <a:defRPr/>
            </a:pPr>
            <a:endParaRPr lang="en-US" baseline="0" dirty="0">
              <a:latin typeface="+mn-lt"/>
              <a:cs typeface="Calibri" panose="020F0502020204030204" pitchFamily="34" charset="0"/>
            </a:endParaRPr>
          </a:p>
          <a:p>
            <a:pPr defTabSz="924641">
              <a:defRPr/>
            </a:pPr>
            <a:r>
              <a:rPr lang="en-US" baseline="0" dirty="0">
                <a:latin typeface="+mn-lt"/>
              </a:rPr>
              <a:t>Please note all the tips mentioned on this slide. Read each criterion carefully. Respond fully and clearly, paying attention to two-part questions.  Guide your reader to your response to criteria so that they can easily see how your service meets the criteria.  Share your description with others so that they can ask clarifying questions and correct inadvertent mistakes.  Lastly, proofread carefully.  Mistakes in spelling, grammar, etc. can be distracting to readers.  </a:t>
            </a:r>
          </a:p>
          <a:p>
            <a:endParaRPr lang="en-US" dirty="0">
              <a:cs typeface="Calibri"/>
            </a:endParaRPr>
          </a:p>
          <a:p>
            <a:r>
              <a:rPr lang="en-US" dirty="0">
                <a:cs typeface="Calibri"/>
              </a:rPr>
              <a:t>As </a:t>
            </a:r>
            <a:r>
              <a:rPr lang="en-US" dirty="0" err="1">
                <a:cs typeface="Calibri"/>
              </a:rPr>
              <a:t>Myriell</a:t>
            </a:r>
            <a:r>
              <a:rPr lang="en-US" dirty="0">
                <a:cs typeface="Calibri"/>
              </a:rPr>
              <a:t> will show later during the live demonstration, you can download the description and email it around to others, if they don't have access to the website where you're submitting the info.</a:t>
            </a:r>
          </a:p>
          <a:p>
            <a:endParaRPr lang="en-US" dirty="0">
              <a:cs typeface="Calibri"/>
            </a:endParaRPr>
          </a:p>
        </p:txBody>
      </p:sp>
      <p:sp>
        <p:nvSpPr>
          <p:cNvPr id="4" name="Slide Number Placeholder 3"/>
          <p:cNvSpPr>
            <a:spLocks noGrp="1"/>
          </p:cNvSpPr>
          <p:nvPr>
            <p:ph type="sldNum" sz="quarter" idx="10"/>
          </p:nvPr>
        </p:nvSpPr>
        <p:spPr/>
        <p:txBody>
          <a:bodyPr/>
          <a:lstStyle/>
          <a:p>
            <a:pPr>
              <a:defRPr/>
            </a:pPr>
            <a:fld id="{70F9F4C7-7C29-40DD-9F1D-350ED6157D9A}" type="slidenum">
              <a:rPr lang="en-US" smtClean="0"/>
              <a:pPr>
                <a:defRPr/>
              </a:pPr>
              <a:t>16</a:t>
            </a:fld>
            <a:endParaRPr lang="en-US" dirty="0"/>
          </a:p>
        </p:txBody>
      </p:sp>
    </p:spTree>
    <p:extLst>
      <p:ext uri="{BB962C8B-B14F-4D97-AF65-F5344CB8AC3E}">
        <p14:creationId xmlns:p14="http://schemas.microsoft.com/office/powerpoint/2010/main" val="5150715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a:latin typeface="+mn-lt"/>
              </a:rPr>
              <a:t>BRAD:</a:t>
            </a:r>
          </a:p>
          <a:p>
            <a:endParaRPr lang="en-US" dirty="0">
              <a:latin typeface="+mn-lt"/>
            </a:endParaRPr>
          </a:p>
          <a:p>
            <a:r>
              <a:rPr lang="en-US" dirty="0">
                <a:latin typeface="+mn-lt"/>
              </a:rPr>
              <a:t>To give you a sense of the detail required, we pulled some examples of past entries from product or service description guides that scored well with the panelists. In this case, it is important to mention specific legislation of policy.</a:t>
            </a:r>
            <a:r>
              <a:rPr lang="en-US" dirty="0">
                <a:latin typeface="+mn-lt"/>
                <a:cs typeface="Calibri" panose="020F0502020204030204" pitchFamily="34" charset="0"/>
              </a:rPr>
              <a:t> </a:t>
            </a:r>
          </a:p>
          <a:p>
            <a:endParaRPr lang="en-US" dirty="0">
              <a:latin typeface="+mn-lt"/>
              <a:cs typeface="Calibri" panose="020F0502020204030204" pitchFamily="34" charset="0"/>
            </a:endParaRPr>
          </a:p>
          <a:p>
            <a:r>
              <a:rPr lang="en-US" dirty="0">
                <a:latin typeface="+mn-lt"/>
                <a:cs typeface="Calibri" panose="020F0502020204030204" pitchFamily="34" charset="0"/>
              </a:rPr>
              <a:t>Here’s what one grantee wrote: This content …was selected to support policy such as: (a) Common Core State Standards for math and English/language arts; (b) Standards for early learning from National Association for the Education of Young Children, state standards, and the Head Start Early Learning Outcomes Framework; and (c) Multiple content-area specific standards development efforts such as the College, Career &amp; Civic Life (C3) Framework for Social Studies State Standards.</a:t>
            </a:r>
          </a:p>
          <a:p>
            <a:endParaRPr lang="en-US" dirty="0">
              <a:latin typeface="+mn-lt"/>
              <a:cs typeface="Calibri" panose="020F0502020204030204" pitchFamily="34" charset="0"/>
            </a:endParaRPr>
          </a:p>
          <a:p>
            <a:r>
              <a:rPr lang="en-US" dirty="0">
                <a:latin typeface="+mn-lt"/>
                <a:cs typeface="Calibri" panose="020F0502020204030204" pitchFamily="34" charset="0"/>
              </a:rPr>
              <a:t>Another grantee wrote: Section 504 of the Rehabilitation Act of 1973 and Part B of IDEA require that schools provide a “free appropriate public education.” To meet this requirement, schools must provide “educational services designed to meet the individual education needs of students with disabilities.” The captioning and description included on this clip allow users to meet this requirement by providing accessibility to students who are deaf, hard of hearing, blind, visually impaired, or deaf-blind.</a:t>
            </a:r>
          </a:p>
          <a:p>
            <a:endParaRPr lang="en-US" dirty="0">
              <a:latin typeface="+mn-lt"/>
              <a:cs typeface="Calibri" panose="020F0502020204030204" pitchFamily="34" charset="0"/>
            </a:endParaRPr>
          </a:p>
          <a:p>
            <a:r>
              <a:rPr lang="en-US" dirty="0">
                <a:latin typeface="+mn-lt"/>
                <a:cs typeface="Calibri" panose="020F0502020204030204" pitchFamily="34" charset="0"/>
              </a:rPr>
              <a:t>In both cases, the grantee names specific policy that links to the product or service.</a:t>
            </a:r>
          </a:p>
          <a:p>
            <a:endParaRPr lang="en-US" b="0" cap="none" baseline="0" dirty="0"/>
          </a:p>
        </p:txBody>
      </p:sp>
      <p:sp>
        <p:nvSpPr>
          <p:cNvPr id="4" name="Slide Number Placeholder 3"/>
          <p:cNvSpPr>
            <a:spLocks noGrp="1"/>
          </p:cNvSpPr>
          <p:nvPr>
            <p:ph type="sldNum" sz="quarter" idx="10"/>
          </p:nvPr>
        </p:nvSpPr>
        <p:spPr/>
        <p:txBody>
          <a:bodyPr/>
          <a:lstStyle/>
          <a:p>
            <a:pPr>
              <a:defRPr/>
            </a:pPr>
            <a:fld id="{70F9F4C7-7C29-40DD-9F1D-350ED6157D9A}" type="slidenum">
              <a:rPr lang="en-US" smtClean="0"/>
              <a:pPr>
                <a:defRPr/>
              </a:pPr>
              <a:t>17</a:t>
            </a:fld>
            <a:endParaRPr lang="en-US" dirty="0"/>
          </a:p>
        </p:txBody>
      </p:sp>
    </p:spTree>
    <p:extLst>
      <p:ext uri="{BB962C8B-B14F-4D97-AF65-F5344CB8AC3E}">
        <p14:creationId xmlns:p14="http://schemas.microsoft.com/office/powerpoint/2010/main" val="7884498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kern="800" dirty="0">
                <a:latin typeface="Calibri" panose="020F0502020204030204" pitchFamily="34" charset="0"/>
                <a:cs typeface="Calibri" panose="020F0502020204030204" pitchFamily="34" charset="0"/>
              </a:rPr>
              <a:t>BRAD:</a:t>
            </a:r>
          </a:p>
          <a:p>
            <a:endParaRPr lang="en-US" kern="800" dirty="0">
              <a:latin typeface="Calibri" panose="020F0502020204030204" pitchFamily="34" charset="0"/>
              <a:cs typeface="Calibri" panose="020F0502020204030204" pitchFamily="34" charset="0"/>
            </a:endParaRPr>
          </a:p>
          <a:p>
            <a:r>
              <a:rPr lang="en-US" kern="800" dirty="0">
                <a:latin typeface="Calibri" panose="020F0502020204030204" pitchFamily="34" charset="0"/>
                <a:cs typeface="Calibri" panose="020F0502020204030204" pitchFamily="34" charset="0"/>
              </a:rPr>
              <a:t>The second quality measure asks you to show that the product or service is consistent with OSEP interpretation and presented in a way that is clearly understood.</a:t>
            </a:r>
            <a:r>
              <a:rPr lang="en-US" dirty="0">
                <a:latin typeface="Calibri" panose="020F0502020204030204" pitchFamily="34" charset="0"/>
                <a:cs typeface="Calibri" panose="020F0502020204030204" pitchFamily="34" charset="0"/>
              </a:rPr>
              <a:t> One grantee wrote: The scope of the {project} and parameters for its operations are defined in IDEA 2004… The release of the new … online system did not involve any new interpretation of the legislation or policy. The redesigned and improved system is consistent with previously established policies and procedures.”</a:t>
            </a:r>
          </a:p>
          <a:p>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A media grantee wrote: “To ensure that the video content is formatted appropriately for the audience, the content is specifically focused on these users’ accounts, and involves a demonstration of the online system that walks the user through each aspect of the system functionality in real time. Editorial errors are avoided by having each presentation scripted in advance and reviewed by the project director. This also helps ensure that the video presentations are smoothly delivered, well-organized, and well-paced.”</a:t>
            </a:r>
          </a:p>
          <a:p>
            <a:endParaRPr lang="en-US" b="0" cap="none" baseline="0" dirty="0"/>
          </a:p>
        </p:txBody>
      </p:sp>
      <p:sp>
        <p:nvSpPr>
          <p:cNvPr id="4" name="Slide Number Placeholder 3"/>
          <p:cNvSpPr>
            <a:spLocks noGrp="1"/>
          </p:cNvSpPr>
          <p:nvPr>
            <p:ph type="sldNum" sz="quarter" idx="10"/>
          </p:nvPr>
        </p:nvSpPr>
        <p:spPr/>
        <p:txBody>
          <a:bodyPr/>
          <a:lstStyle/>
          <a:p>
            <a:pPr>
              <a:defRPr/>
            </a:pPr>
            <a:fld id="{70F9F4C7-7C29-40DD-9F1D-350ED6157D9A}" type="slidenum">
              <a:rPr lang="en-US" smtClean="0"/>
              <a:pPr>
                <a:defRPr/>
              </a:pPr>
              <a:t>18</a:t>
            </a:fld>
            <a:endParaRPr lang="en-US" dirty="0"/>
          </a:p>
        </p:txBody>
      </p:sp>
    </p:spTree>
    <p:extLst>
      <p:ext uri="{BB962C8B-B14F-4D97-AF65-F5344CB8AC3E}">
        <p14:creationId xmlns:p14="http://schemas.microsoft.com/office/powerpoint/2010/main" val="28483819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818">
              <a:defRPr/>
            </a:pPr>
            <a:r>
              <a:rPr lang="en-US" dirty="0">
                <a:latin typeface="+mn-lt"/>
                <a:cs typeface="Calibri" panose="020F0502020204030204" pitchFamily="34" charset="0"/>
              </a:rPr>
              <a:t>TINA:</a:t>
            </a:r>
          </a:p>
          <a:p>
            <a:pPr defTabSz="931818">
              <a:defRPr/>
            </a:pPr>
            <a:endParaRPr lang="en-US" dirty="0">
              <a:latin typeface="+mn-lt"/>
              <a:cs typeface="Calibri" panose="020F0502020204030204" pitchFamily="34" charset="0"/>
            </a:endParaRPr>
          </a:p>
          <a:p>
            <a:pPr defTabSz="931818">
              <a:defRPr/>
            </a:pPr>
            <a:r>
              <a:rPr lang="en-US" dirty="0">
                <a:latin typeface="+mn-lt"/>
                <a:cs typeface="Calibri" panose="020F0502020204030204" pitchFamily="34" charset="0"/>
              </a:rPr>
              <a:t>The first relevance measure asks the grantee to show that the content addresses an important problem or critical issue. One grantee wrote: The target audiences … had varied levels of awareness of the spectrum of issues related to accessibility of educational materials and technologies. When charged with selecting, acquiring and using accessible materials and technologies, both developers and consumers routinely express confusion about the meaning of accessibility in general, and specifically how it relates to materials and technologies. This service was developed to provide statutory and regulatory information as well as practical considerations and steps that stakeholders with different responsibilities and interests can take to increase the availability and use of accessible educational materials and technologies. “</a:t>
            </a:r>
          </a:p>
          <a:p>
            <a:endParaRPr lang="en-US" dirty="0"/>
          </a:p>
        </p:txBody>
      </p:sp>
      <p:sp>
        <p:nvSpPr>
          <p:cNvPr id="4" name="Slide Number Placeholder 3"/>
          <p:cNvSpPr>
            <a:spLocks noGrp="1"/>
          </p:cNvSpPr>
          <p:nvPr>
            <p:ph type="sldNum" sz="quarter" idx="10"/>
          </p:nvPr>
        </p:nvSpPr>
        <p:spPr/>
        <p:txBody>
          <a:bodyPr/>
          <a:lstStyle/>
          <a:p>
            <a:pPr>
              <a:defRPr/>
            </a:pPr>
            <a:fld id="{70F9F4C7-7C29-40DD-9F1D-350ED6157D9A}" type="slidenum">
              <a:rPr lang="en-US" smtClean="0"/>
              <a:pPr>
                <a:defRPr/>
              </a:pPr>
              <a:t>19</a:t>
            </a:fld>
            <a:endParaRPr lang="en-US" dirty="0"/>
          </a:p>
        </p:txBody>
      </p:sp>
    </p:spTree>
    <p:extLst>
      <p:ext uri="{BB962C8B-B14F-4D97-AF65-F5344CB8AC3E}">
        <p14:creationId xmlns:p14="http://schemas.microsoft.com/office/powerpoint/2010/main" val="28875291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pPr>
              <a:lnSpc>
                <a:spcPct val="90000"/>
              </a:lnSpc>
              <a:buClr>
                <a:schemeClr val="tx1"/>
              </a:buClr>
              <a:buFont typeface="Wingdings" panose="05000000000000000000" pitchFamily="2" charset="2"/>
              <a:buNone/>
            </a:pPr>
            <a:r>
              <a:rPr lang="en-US" dirty="0"/>
              <a:t>TINA: </a:t>
            </a:r>
          </a:p>
          <a:p>
            <a:pPr>
              <a:lnSpc>
                <a:spcPct val="90000"/>
              </a:lnSpc>
              <a:buClr>
                <a:schemeClr val="tx1"/>
              </a:buClr>
              <a:buFont typeface="Wingdings" panose="05000000000000000000" pitchFamily="2" charset="2"/>
              <a:buNone/>
            </a:pPr>
            <a:endParaRPr lang="en-US" dirty="0"/>
          </a:p>
          <a:p>
            <a:pPr>
              <a:lnSpc>
                <a:spcPct val="90000"/>
              </a:lnSpc>
              <a:buClr>
                <a:schemeClr val="tx1"/>
              </a:buClr>
              <a:buFont typeface="Wingdings" panose="05000000000000000000" pitchFamily="2" charset="2"/>
              <a:buNone/>
            </a:pPr>
            <a:r>
              <a:rPr lang="en-US" dirty="0"/>
              <a:t>The purpose of the training is to describe the process of collecting the program measures and clarify what’s expected in the 2023 data collection. We will d</a:t>
            </a:r>
            <a:r>
              <a:rPr lang="en-US" dirty="0">
                <a:ea typeface="ＭＳ Ｐゴシック" pitchFamily="34" charset="-128"/>
                <a:cs typeface="Calibri" panose="020F0502020204030204" pitchFamily="34" charset="0"/>
              </a:rPr>
              <a:t>escribe the Program’s GPRA Performance Measure requirements , suggest ways to enhance the quality of grantee submissions, demonstrate the website grantees will use to submit materials, review the schedule for the data collection, and respond to grantee questions.</a:t>
            </a:r>
          </a:p>
          <a:p>
            <a:endParaRPr lang="en-US" dirty="0"/>
          </a:p>
        </p:txBody>
      </p:sp>
      <p:sp>
        <p:nvSpPr>
          <p:cNvPr id="307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196E4AF-6234-4D40-93A8-6C95465E5D5B}" type="slidenum">
              <a:rPr lang="en-US" smtClean="0"/>
              <a:pPr/>
              <a:t>2</a:t>
            </a:fld>
            <a:endParaRPr lang="en-US" dirty="0"/>
          </a:p>
        </p:txBody>
      </p:sp>
    </p:spTree>
    <p:extLst>
      <p:ext uri="{BB962C8B-B14F-4D97-AF65-F5344CB8AC3E}">
        <p14:creationId xmlns:p14="http://schemas.microsoft.com/office/powerpoint/2010/main" val="24148606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818">
              <a:defRPr/>
            </a:pPr>
            <a:r>
              <a:rPr lang="en-US" dirty="0">
                <a:latin typeface="+mn-lt"/>
                <a:cs typeface="Calibri" panose="020F0502020204030204" pitchFamily="34" charset="0"/>
              </a:rPr>
              <a:t>TINA:</a:t>
            </a:r>
          </a:p>
          <a:p>
            <a:pPr defTabSz="931818">
              <a:defRPr/>
            </a:pPr>
            <a:endParaRPr lang="en-US" dirty="0">
              <a:latin typeface="+mn-lt"/>
              <a:cs typeface="Calibri" panose="020F0502020204030204" pitchFamily="34" charset="0"/>
            </a:endParaRPr>
          </a:p>
          <a:p>
            <a:pPr defTabSz="931818">
              <a:defRPr/>
            </a:pPr>
            <a:r>
              <a:rPr lang="en-US" dirty="0">
                <a:latin typeface="+mn-lt"/>
                <a:cs typeface="Calibri" panose="020F0502020204030204" pitchFamily="34" charset="0"/>
              </a:rPr>
              <a:t>The second relevance measures asks the grantee how they ensure the problem or issue is recognized as important. One grantee wrote: The importance of the content …was established by the stakeholders themselves. This service was developed, delivered and disseminated in response to multiple, repeated questions from the field for some level of clarification on what it means for a material and/or technology to be “accessible,” what services are available from the … Center and related projects funded by OSEP, and ways to work to increase accessibility of materials and technologies across the country. Requests for clarification came from both consumers and developers via multiple venues, such as stakeholder meetings, conference presentations, webinars, email and phone, and formative feedback.” </a:t>
            </a:r>
          </a:p>
          <a:p>
            <a:endParaRPr lang="en-US" dirty="0"/>
          </a:p>
        </p:txBody>
      </p:sp>
      <p:sp>
        <p:nvSpPr>
          <p:cNvPr id="4" name="Slide Number Placeholder 3"/>
          <p:cNvSpPr>
            <a:spLocks noGrp="1"/>
          </p:cNvSpPr>
          <p:nvPr>
            <p:ph type="sldNum" sz="quarter" idx="10"/>
          </p:nvPr>
        </p:nvSpPr>
        <p:spPr/>
        <p:txBody>
          <a:bodyPr/>
          <a:lstStyle/>
          <a:p>
            <a:pPr>
              <a:defRPr/>
            </a:pPr>
            <a:fld id="{70F9F4C7-7C29-40DD-9F1D-350ED6157D9A}" type="slidenum">
              <a:rPr lang="en-US" smtClean="0"/>
              <a:pPr>
                <a:defRPr/>
              </a:pPr>
              <a:t>20</a:t>
            </a:fld>
            <a:endParaRPr lang="en-US" dirty="0"/>
          </a:p>
        </p:txBody>
      </p:sp>
    </p:spTree>
    <p:extLst>
      <p:ext uri="{BB962C8B-B14F-4D97-AF65-F5344CB8AC3E}">
        <p14:creationId xmlns:p14="http://schemas.microsoft.com/office/powerpoint/2010/main" val="9506503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818">
              <a:defRPr/>
            </a:pPr>
            <a:r>
              <a:rPr lang="en-US" dirty="0">
                <a:latin typeface="Calibri" panose="020F0502020204030204" pitchFamily="34" charset="0"/>
                <a:cs typeface="Calibri" panose="020F0502020204030204" pitchFamily="34" charset="0"/>
              </a:rPr>
              <a:t>TINA:</a:t>
            </a:r>
          </a:p>
          <a:p>
            <a:pPr defTabSz="931818">
              <a:defRPr/>
            </a:pPr>
            <a:endParaRPr lang="en-US" dirty="0">
              <a:latin typeface="Calibri" panose="020F0502020204030204" pitchFamily="34" charset="0"/>
              <a:cs typeface="Calibri" panose="020F0502020204030204" pitchFamily="34" charset="0"/>
            </a:endParaRPr>
          </a:p>
          <a:p>
            <a:pPr defTabSz="931818">
              <a:defRPr/>
            </a:pPr>
            <a:r>
              <a:rPr lang="en-US" dirty="0">
                <a:latin typeface="Calibri" panose="020F0502020204030204" pitchFamily="34" charset="0"/>
                <a:cs typeface="Calibri" panose="020F0502020204030204" pitchFamily="34" charset="0"/>
              </a:rPr>
              <a:t>The third relevance measures asks grantees to show that the content is applicable to diverse audiences. One grantee wrote: The content … is applicable across the … Center’s wide-ranging stakeholder groups: early learning, K-12, higher education, and workforce development. Each of these sectors is responsible for providing accessible materials and technologies to learners who need them in a timely manner. Knowing why it’s necessary to purchase, select, or acquire accessible materials and technologies, as well as how to determine if a material or technology is accessible, are prerequisite to meeting accessibility requirements and the needs of all learners. The presentation was designed to provide clear and succinct information about the robust services and supports provided by the … Center to the highly diverse stakeholders involved in any part of the continuum of knowledge, skills and actions needed to increase accessibility of materials and technologies.</a:t>
            </a:r>
          </a:p>
          <a:p>
            <a:endParaRPr lang="en-US" dirty="0"/>
          </a:p>
        </p:txBody>
      </p:sp>
      <p:sp>
        <p:nvSpPr>
          <p:cNvPr id="4" name="Slide Number Placeholder 3"/>
          <p:cNvSpPr>
            <a:spLocks noGrp="1"/>
          </p:cNvSpPr>
          <p:nvPr>
            <p:ph type="sldNum" sz="quarter" idx="10"/>
          </p:nvPr>
        </p:nvSpPr>
        <p:spPr/>
        <p:txBody>
          <a:bodyPr/>
          <a:lstStyle/>
          <a:p>
            <a:pPr>
              <a:defRPr/>
            </a:pPr>
            <a:fld id="{70F9F4C7-7C29-40DD-9F1D-350ED6157D9A}" type="slidenum">
              <a:rPr lang="en-US" smtClean="0"/>
              <a:pPr>
                <a:defRPr/>
              </a:pPr>
              <a:t>21</a:t>
            </a:fld>
            <a:endParaRPr lang="en-US" dirty="0"/>
          </a:p>
        </p:txBody>
      </p:sp>
    </p:spTree>
    <p:extLst>
      <p:ext uri="{BB962C8B-B14F-4D97-AF65-F5344CB8AC3E}">
        <p14:creationId xmlns:p14="http://schemas.microsoft.com/office/powerpoint/2010/main" val="38445003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818">
              <a:defRPr/>
            </a:pPr>
            <a:r>
              <a:rPr lang="en-US" dirty="0">
                <a:latin typeface="Calibri" panose="020F0502020204030204" pitchFamily="34" charset="0"/>
                <a:cs typeface="Calibri" panose="020F0502020204030204" pitchFamily="34" charset="0"/>
              </a:rPr>
              <a:t>BRAD:</a:t>
            </a:r>
          </a:p>
          <a:p>
            <a:pPr defTabSz="931818">
              <a:defRPr/>
            </a:pPr>
            <a:endParaRPr lang="en-US" dirty="0">
              <a:latin typeface="Calibri" panose="020F0502020204030204" pitchFamily="34" charset="0"/>
              <a:cs typeface="Calibri" panose="020F0502020204030204" pitchFamily="34" charset="0"/>
            </a:endParaRPr>
          </a:p>
          <a:p>
            <a:pPr defTabSz="931818">
              <a:defRPr/>
            </a:pPr>
            <a:r>
              <a:rPr lang="en-US" dirty="0">
                <a:latin typeface="Calibri" panose="020F0502020204030204" pitchFamily="34" charset="0"/>
                <a:cs typeface="Calibri" panose="020F0502020204030204" pitchFamily="34" charset="0"/>
              </a:rPr>
              <a:t>For the first usefulness measure, grantees are asked to show that the content addresses problems in an easily understood way and includes instructions on use. </a:t>
            </a:r>
          </a:p>
          <a:p>
            <a:pPr defTabSz="931818">
              <a:defRPr/>
            </a:pPr>
            <a:endParaRPr lang="en-US" dirty="0">
              <a:latin typeface="Calibri" panose="020F0502020204030204" pitchFamily="34" charset="0"/>
              <a:cs typeface="Calibri" panose="020F0502020204030204" pitchFamily="34" charset="0"/>
            </a:endParaRPr>
          </a:p>
          <a:p>
            <a:pPr defTabSz="931818">
              <a:defRPr/>
            </a:pPr>
            <a:r>
              <a:rPr lang="en-US" dirty="0">
                <a:latin typeface="Calibri" panose="020F0502020204030204" pitchFamily="34" charset="0"/>
                <a:cs typeface="Calibri" panose="020F0502020204030204" pitchFamily="34" charset="0"/>
              </a:rPr>
              <a:t>This one is a little long, so bear with me, because I think it shows the type of detail required. The grantee wrote: Without captioning and description, the message of the content is lost on students who are deaf, hard of hearing, blind, visually impaired or deaf-blind. Captions are written at a reading rate which is appropriate for the grade level of the student, and description is written using vocabulary which is age appropriate. In addition, all … media is open-captioned and open-described, which eliminates any difficulty in getting to the accessibility. The … website, the primary method for ordering and accessing content, is fully accessible and includes a detailed help center providing users with assistance in locating and using accessible media. Video dialogue and accessibility scripts are offered via a transcript feature which provides for reinforcement and facilitates access to the content by those for whom video is not the optimum teaching medium, such as students who are deaf-blind. Further, all … authored DVDs include talking menus for users who are blind or visually impaired.”</a:t>
            </a:r>
          </a:p>
          <a:p>
            <a:endParaRPr lang="en-US" dirty="0"/>
          </a:p>
        </p:txBody>
      </p:sp>
      <p:sp>
        <p:nvSpPr>
          <p:cNvPr id="4" name="Slide Number Placeholder 3"/>
          <p:cNvSpPr>
            <a:spLocks noGrp="1"/>
          </p:cNvSpPr>
          <p:nvPr>
            <p:ph type="sldNum" sz="quarter" idx="10"/>
          </p:nvPr>
        </p:nvSpPr>
        <p:spPr/>
        <p:txBody>
          <a:bodyPr/>
          <a:lstStyle/>
          <a:p>
            <a:pPr>
              <a:defRPr/>
            </a:pPr>
            <a:fld id="{70F9F4C7-7C29-40DD-9F1D-350ED6157D9A}" type="slidenum">
              <a:rPr lang="en-US" smtClean="0"/>
              <a:pPr>
                <a:defRPr/>
              </a:pPr>
              <a:t>22</a:t>
            </a:fld>
            <a:endParaRPr lang="en-US" dirty="0"/>
          </a:p>
        </p:txBody>
      </p:sp>
    </p:spTree>
    <p:extLst>
      <p:ext uri="{BB962C8B-B14F-4D97-AF65-F5344CB8AC3E}">
        <p14:creationId xmlns:p14="http://schemas.microsoft.com/office/powerpoint/2010/main" val="11348803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818">
              <a:defRPr/>
            </a:pPr>
            <a:r>
              <a:rPr lang="en-US" dirty="0">
                <a:latin typeface="+mn-lt"/>
                <a:cs typeface="Calibri" panose="020F0502020204030204" pitchFamily="34" charset="0"/>
              </a:rPr>
              <a:t>BRAD:</a:t>
            </a:r>
          </a:p>
          <a:p>
            <a:pPr defTabSz="931818">
              <a:defRPr/>
            </a:pPr>
            <a:endParaRPr lang="en-US" dirty="0">
              <a:latin typeface="+mn-lt"/>
              <a:cs typeface="Calibri" panose="020F0502020204030204" pitchFamily="34" charset="0"/>
            </a:endParaRPr>
          </a:p>
          <a:p>
            <a:pPr defTabSz="931818">
              <a:defRPr/>
            </a:pPr>
            <a:r>
              <a:rPr lang="en-US" dirty="0">
                <a:latin typeface="+mn-lt"/>
                <a:cs typeface="Calibri" panose="020F0502020204030204" pitchFamily="34" charset="0"/>
              </a:rPr>
              <a:t>Finally, the second usefulness measure asks the grantee to show how the content that can be used again. One grantee wrote: “… accessible content is available via a number of methods. First, and primary, is the {project} website. Teachers, parents, and school personnel may utilize video streaming, or order a fully-accessible DVD, to be used with students. Student accounts can be established to allow direct use of the materials by students. Secondly, the {project} provides media via other technological means such as set-top-boxes which can be connected to the television in the classroom or the home, native mobile apps for tablets and smartphones, and supports inclusion in classroom Learning Management Systems which can support individualized or group learning experiences. Additionally, the interactive transcript feature provides text-based access to program and accessibility content.</a:t>
            </a:r>
          </a:p>
          <a:p>
            <a:pPr defTabSz="931818">
              <a:defRPr/>
            </a:pPr>
            <a:endParaRPr lang="en-US" dirty="0">
              <a:latin typeface="+mn-lt"/>
              <a:cs typeface="Calibri" panose="020F0502020204030204" pitchFamily="34" charset="0"/>
            </a:endParaRPr>
          </a:p>
          <a:p>
            <a:pPr defTabSz="931818">
              <a:defRPr/>
            </a:pPr>
            <a:r>
              <a:rPr lang="en-US" dirty="0">
                <a:latin typeface="+mn-lt"/>
                <a:cs typeface="Calibri" panose="020F0502020204030204" pitchFamily="34" charset="0"/>
              </a:rPr>
              <a:t>In addition to these examples, we have an annotated Description Guide on the CIPP website that you can review. It goes through a complete Guide and notes where and how the critical content is presented.</a:t>
            </a:r>
          </a:p>
          <a:p>
            <a:endParaRPr lang="en-US" dirty="0"/>
          </a:p>
        </p:txBody>
      </p:sp>
      <p:sp>
        <p:nvSpPr>
          <p:cNvPr id="4" name="Slide Number Placeholder 3"/>
          <p:cNvSpPr>
            <a:spLocks noGrp="1"/>
          </p:cNvSpPr>
          <p:nvPr>
            <p:ph type="sldNum" sz="quarter" idx="10"/>
          </p:nvPr>
        </p:nvSpPr>
        <p:spPr/>
        <p:txBody>
          <a:bodyPr/>
          <a:lstStyle/>
          <a:p>
            <a:pPr>
              <a:defRPr/>
            </a:pPr>
            <a:fld id="{70F9F4C7-7C29-40DD-9F1D-350ED6157D9A}" type="slidenum">
              <a:rPr lang="en-US" smtClean="0"/>
              <a:pPr>
                <a:defRPr/>
              </a:pPr>
              <a:t>23</a:t>
            </a:fld>
            <a:endParaRPr lang="en-US" dirty="0"/>
          </a:p>
        </p:txBody>
      </p:sp>
    </p:spTree>
    <p:extLst>
      <p:ext uri="{BB962C8B-B14F-4D97-AF65-F5344CB8AC3E}">
        <p14:creationId xmlns:p14="http://schemas.microsoft.com/office/powerpoint/2010/main" val="5550025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pPr defTabSz="924641">
              <a:defRPr/>
            </a:pPr>
            <a:r>
              <a:rPr lang="en-US" dirty="0">
                <a:latin typeface="Calibri" panose="020F0502020204030204" pitchFamily="34" charset="0"/>
                <a:cs typeface="Calibri" panose="020F0502020204030204" pitchFamily="34" charset="0"/>
              </a:rPr>
              <a:t>BRAD (Tina</a:t>
            </a:r>
            <a:r>
              <a:rPr lang="en-US" baseline="0" dirty="0">
                <a:latin typeface="Calibri" panose="020F0502020204030204" pitchFamily="34" charset="0"/>
                <a:cs typeface="Calibri" panose="020F0502020204030204" pitchFamily="34" charset="0"/>
              </a:rPr>
              <a:t> reads the header question):</a:t>
            </a:r>
          </a:p>
          <a:p>
            <a:pPr lvl="0">
              <a:buFont typeface="Courier New" panose="02070309020205020404" pitchFamily="49" charset="0"/>
              <a:buNone/>
            </a:pPr>
            <a:endParaRPr lang="en-US" dirty="0"/>
          </a:p>
          <a:p>
            <a:pPr lvl="0">
              <a:buFont typeface="Courier New" panose="02070309020205020404" pitchFamily="49" charset="0"/>
              <a:buNone/>
            </a:pPr>
            <a:r>
              <a:rPr lang="en-US" dirty="0"/>
              <a:t>This slide details the data collection methodology which has changed this year. Myriell when get into the details and provide a demo of the new process. Grantees complete an online </a:t>
            </a:r>
            <a:r>
              <a:rPr lang="en-US" dirty="0">
                <a:cs typeface="Calibri" panose="020F0502020204030204" pitchFamily="34" charset="0"/>
              </a:rPr>
              <a:t>guide and attach video clips or any supporting materials to the online form on cippsite.org. Be sure that URL addresses for supporting materials for your product and/or service are marked clearly. Limit supporting material to no more than 5 attachments per guide.</a:t>
            </a:r>
          </a:p>
          <a:p>
            <a:endParaRPr lang="en-US" dirty="0"/>
          </a:p>
        </p:txBody>
      </p:sp>
      <p:sp>
        <p:nvSpPr>
          <p:cNvPr id="337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9874469-9485-44F3-AE57-F40D526766D6}" type="slidenum">
              <a:rPr lang="en-US" smtClean="0"/>
              <a:pPr/>
              <a:t>24</a:t>
            </a:fld>
            <a:endParaRPr lang="en-US" dirty="0"/>
          </a:p>
        </p:txBody>
      </p:sp>
    </p:spTree>
    <p:extLst>
      <p:ext uri="{BB962C8B-B14F-4D97-AF65-F5344CB8AC3E}">
        <p14:creationId xmlns:p14="http://schemas.microsoft.com/office/powerpoint/2010/main" val="13828513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pPr defTabSz="931818">
              <a:defRPr/>
            </a:pPr>
            <a:r>
              <a:rPr lang="en-US" dirty="0">
                <a:latin typeface="+mn-lt"/>
                <a:cs typeface="Calibri" panose="020F0502020204030204" pitchFamily="34" charset="0"/>
              </a:rPr>
              <a:t>BRAD (Tina</a:t>
            </a:r>
            <a:r>
              <a:rPr lang="en-US" baseline="0" dirty="0">
                <a:latin typeface="+mn-lt"/>
                <a:cs typeface="Calibri" panose="020F0502020204030204" pitchFamily="34" charset="0"/>
              </a:rPr>
              <a:t> reads the header question):</a:t>
            </a:r>
          </a:p>
          <a:p>
            <a:pPr defTabSz="931818">
              <a:defRPr/>
            </a:pPr>
            <a:endParaRPr lang="en-US" dirty="0">
              <a:latin typeface="+mn-lt"/>
            </a:endParaRPr>
          </a:p>
          <a:p>
            <a:pPr defTabSz="931818">
              <a:defRPr/>
            </a:pPr>
            <a:r>
              <a:rPr lang="en-US" dirty="0">
                <a:latin typeface="+mn-lt"/>
              </a:rPr>
              <a:t>As we described before, </a:t>
            </a:r>
            <a:r>
              <a:rPr lang="en-US" dirty="0">
                <a:latin typeface="+mn-lt"/>
                <a:cs typeface="Calibri" panose="020F0502020204030204" pitchFamily="34" charset="0"/>
              </a:rPr>
              <a:t>panelists rate products/services against each criterion for high quality, relevance and usefulness using a 4-point scale ranging from very low to very high, and ratings of 6 or higher across the criteria are deemed of high quality, relevance, and usefulness. Please give some thought to the products, services, and video clips you include. Sometimes products or services that are innovative and exciting don’t have as much evaluative information as those that are better established. Take a look at the description guide before deciding what to submit either on your list or 10 products and services or in selecting your clips.</a:t>
            </a:r>
            <a:endParaRPr lang="en-US" dirty="0"/>
          </a:p>
          <a:p>
            <a:endParaRPr lang="en-US" dirty="0"/>
          </a:p>
        </p:txBody>
      </p:sp>
      <p:sp>
        <p:nvSpPr>
          <p:cNvPr id="337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9874469-9485-44F3-AE57-F40D526766D6}" type="slidenum">
              <a:rPr lang="en-US" smtClean="0"/>
              <a:pPr/>
              <a:t>25</a:t>
            </a:fld>
            <a:endParaRPr lang="en-US" dirty="0"/>
          </a:p>
        </p:txBody>
      </p:sp>
    </p:spTree>
    <p:extLst>
      <p:ext uri="{BB962C8B-B14F-4D97-AF65-F5344CB8AC3E}">
        <p14:creationId xmlns:p14="http://schemas.microsoft.com/office/powerpoint/2010/main" val="26611412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defTabSz="931818">
              <a:defRPr/>
            </a:pPr>
            <a:r>
              <a:rPr lang="en-US" dirty="0">
                <a:latin typeface="Calibri" panose="020F0502020204030204" pitchFamily="34" charset="0"/>
                <a:cs typeface="Calibri" panose="020F0502020204030204" pitchFamily="34" charset="0"/>
              </a:rPr>
              <a:t>BRAD:</a:t>
            </a:r>
          </a:p>
          <a:p>
            <a:pPr defTabSz="931818">
              <a:defRPr/>
            </a:pPr>
            <a:endParaRPr lang="en-US" dirty="0">
              <a:latin typeface="Calibri" panose="020F0502020204030204" pitchFamily="34" charset="0"/>
              <a:cs typeface="Calibri" panose="020F0502020204030204" pitchFamily="34" charset="0"/>
            </a:endParaRPr>
          </a:p>
          <a:p>
            <a:pPr defTabSz="931818">
              <a:defRPr/>
            </a:pPr>
            <a:r>
              <a:rPr lang="en-US" dirty="0">
                <a:latin typeface="Calibri" panose="020F0502020204030204" pitchFamily="34" charset="0"/>
                <a:cs typeface="Calibri" panose="020F0502020204030204" pitchFamily="34" charset="0"/>
              </a:rPr>
              <a:t>The week of February 13, Media and 84.327 projects were notified about GPRA process via email. By March 3, Media projects upload 3 sample video clips and their Media Description Guide to the CIPP website. By March 3, 84.327 projects should upload their Lists of New FY2022 Products and Services. By March 13, CIPP will notify 84.327 grants which product and which service was selected, and request Product and Service Description Guides for them. Finally, by March</a:t>
            </a:r>
            <a:r>
              <a:rPr lang="en-US" baseline="0" dirty="0">
                <a:latin typeface="Calibri" panose="020F0502020204030204" pitchFamily="34" charset="0"/>
                <a:cs typeface="Calibri" panose="020F0502020204030204" pitchFamily="34" charset="0"/>
              </a:rPr>
              <a:t> 27</a:t>
            </a:r>
            <a:r>
              <a:rPr lang="en-US" dirty="0">
                <a:latin typeface="Calibri" panose="020F0502020204030204" pitchFamily="34" charset="0"/>
                <a:cs typeface="Calibri" panose="020F0502020204030204" pitchFamily="34" charset="0"/>
              </a:rPr>
              <a:t>, 84.327 projects should upload one Product Description Guide, one Service Description Guide, and any supporting materials to CIPP website.</a:t>
            </a:r>
          </a:p>
          <a:p>
            <a:pPr defTabSz="931818">
              <a:defRPr/>
            </a:pPr>
            <a:endParaRPr lang="en-US" dirty="0">
              <a:latin typeface="Calibri" panose="020F0502020204030204" pitchFamily="34" charset="0"/>
              <a:cs typeface="Calibri" panose="020F0502020204030204" pitchFamily="34" charset="0"/>
            </a:endParaRPr>
          </a:p>
          <a:p>
            <a:pPr defTabSz="931818">
              <a:defRPr/>
            </a:pPr>
            <a:r>
              <a:rPr lang="en-US" dirty="0">
                <a:latin typeface="Calibri" panose="020F0502020204030204" pitchFamily="34" charset="0"/>
                <a:cs typeface="Calibri" panose="020F0502020204030204" pitchFamily="34" charset="0"/>
              </a:rPr>
              <a:t>I’m now going to turn it over to Myriell</a:t>
            </a:r>
            <a:r>
              <a:rPr lang="en-US" baseline="0" dirty="0">
                <a:latin typeface="Calibri" panose="020F0502020204030204" pitchFamily="34" charset="0"/>
                <a:cs typeface="Calibri" panose="020F0502020204030204" pitchFamily="34" charset="0"/>
              </a:rPr>
              <a:t> McKinnon, who will perform a live demo of the SharePoint site.  </a:t>
            </a:r>
            <a:endParaRPr lang="en-US" dirty="0"/>
          </a:p>
          <a:p>
            <a:pPr eaLnBrk="1" hangingPunct="1">
              <a:spcBef>
                <a:spcPct val="0"/>
              </a:spcBef>
            </a:pPr>
            <a:endParaRPr lang="en-US" baseline="0" dirty="0"/>
          </a:p>
          <a:p>
            <a:pPr eaLnBrk="1" hangingPunct="1">
              <a:spcBef>
                <a:spcPct val="0"/>
              </a:spcBef>
            </a:pPr>
            <a:endParaRPr lang="en-US" baseline="0" dirty="0"/>
          </a:p>
        </p:txBody>
      </p:sp>
      <p:sp>
        <p:nvSpPr>
          <p:cNvPr id="501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C7D85BE-A3BE-43A6-B785-0C8471C77D53}" type="slidenum">
              <a:rPr kumimoji="0" lang="en-US" sz="1300" b="0" i="0" u="none" strike="noStrike" kern="1200" cap="none" spc="0" normalizeH="0" baseline="0" noProof="0" smtClean="0">
                <a:ln>
                  <a:noFill/>
                </a:ln>
                <a:solidFill>
                  <a:prstClr val="black"/>
                </a:solidFill>
                <a:effectLst/>
                <a:uLnTx/>
                <a:uFillTx/>
                <a:latin typeface="Arial" pitchFamily="34"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sz="13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32467064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54402" y="4459839"/>
            <a:ext cx="6946532" cy="4223882"/>
          </a:xfrm>
        </p:spPr>
        <p:txBody>
          <a:bodyPr>
            <a:normAutofit/>
          </a:bodyPr>
          <a:lstStyle/>
          <a:p>
            <a:r>
              <a:rPr lang="en-US" dirty="0"/>
              <a:t>MYRIELL:</a:t>
            </a:r>
          </a:p>
          <a:p>
            <a:endParaRPr lang="en-US" dirty="0"/>
          </a:p>
          <a:p>
            <a:endParaRPr lang="en-US" dirty="0">
              <a:cs typeface="Calibri"/>
            </a:endParaRPr>
          </a:p>
        </p:txBody>
      </p:sp>
      <p:sp>
        <p:nvSpPr>
          <p:cNvPr id="4" name="Slide Number Placeholder 3"/>
          <p:cNvSpPr>
            <a:spLocks noGrp="1"/>
          </p:cNvSpPr>
          <p:nvPr>
            <p:ph type="sldNum" sz="quarter" idx="10"/>
          </p:nvPr>
        </p:nvSpPr>
        <p:spPr/>
        <p:txBody>
          <a:bodyPr/>
          <a:lstStyle/>
          <a:p>
            <a:pPr>
              <a:defRPr/>
            </a:pPr>
            <a:fld id="{70F9F4C7-7C29-40DD-9F1D-350ED6157D9A}" type="slidenum">
              <a:rPr lang="en-US" smtClean="0"/>
              <a:pPr>
                <a:defRPr/>
              </a:pPr>
              <a:t>27</a:t>
            </a:fld>
            <a:endParaRPr lang="en-US" dirty="0"/>
          </a:p>
        </p:txBody>
      </p:sp>
    </p:spTree>
    <p:extLst>
      <p:ext uri="{BB962C8B-B14F-4D97-AF65-F5344CB8AC3E}">
        <p14:creationId xmlns:p14="http://schemas.microsoft.com/office/powerpoint/2010/main" val="35573676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54402" y="4459839"/>
            <a:ext cx="6946532" cy="4223882"/>
          </a:xfrm>
        </p:spPr>
        <p:txBody>
          <a:bodyPr>
            <a:normAutofit/>
          </a:bodyPr>
          <a:lstStyle/>
          <a:p>
            <a:r>
              <a:rPr lang="en-US" dirty="0"/>
              <a:t>BRAD: </a:t>
            </a:r>
          </a:p>
          <a:p>
            <a:endParaRPr lang="en-US" dirty="0"/>
          </a:p>
          <a:p>
            <a:r>
              <a:rPr lang="en-US" dirty="0"/>
              <a:t>We have a question to gauge your comfort level with this information and your desire for additional assistance.  Please note the areas below in which you’d like more clarification or assistance, and we’ll work with OSEP to provide that support.  </a:t>
            </a:r>
          </a:p>
          <a:p>
            <a:endParaRPr lang="en-US" dirty="0"/>
          </a:p>
          <a:p>
            <a:r>
              <a:rPr lang="en-US" dirty="0"/>
              <a:t>(HOST: Please save the results of this poll. )</a:t>
            </a:r>
          </a:p>
          <a:p>
            <a:endParaRPr lang="en-US" dirty="0"/>
          </a:p>
          <a:p>
            <a:r>
              <a:rPr lang="en-US" dirty="0"/>
              <a:t>The response categories are:</a:t>
            </a:r>
          </a:p>
          <a:p>
            <a:endParaRPr lang="en-US" dirty="0"/>
          </a:p>
          <a:p>
            <a:pPr marL="175312" indent="-175312">
              <a:buFont typeface="Arial" panose="020B0604020202020204" pitchFamily="34" charset="0"/>
              <a:buChar char="•"/>
            </a:pPr>
            <a:r>
              <a:rPr lang="en-US" dirty="0"/>
              <a:t>How to prepare your lists of new products and services</a:t>
            </a:r>
          </a:p>
          <a:p>
            <a:pPr marL="175312" indent="-175312">
              <a:buFont typeface="Arial" panose="020B0604020202020204" pitchFamily="34" charset="0"/>
              <a:buChar char="•"/>
            </a:pPr>
            <a:r>
              <a:rPr lang="en-US" dirty="0"/>
              <a:t>How to prepare your description guides</a:t>
            </a:r>
          </a:p>
          <a:p>
            <a:pPr marL="175312" indent="-175312">
              <a:buFont typeface="Arial" panose="020B0604020202020204" pitchFamily="34" charset="0"/>
              <a:buChar char="•"/>
            </a:pPr>
            <a:r>
              <a:rPr lang="en-US" dirty="0"/>
              <a:t>How to access and use the website</a:t>
            </a:r>
          </a:p>
          <a:p>
            <a:pPr marL="175312" indent="-175312">
              <a:buFont typeface="Arial" panose="020B0604020202020204" pitchFamily="34" charset="0"/>
              <a:buChar char="•"/>
            </a:pPr>
            <a:r>
              <a:rPr lang="en-US" dirty="0"/>
              <a:t>None of the above, I don’t need any additional support.</a:t>
            </a:r>
          </a:p>
          <a:p>
            <a:endParaRPr lang="en-US" dirty="0"/>
          </a:p>
        </p:txBody>
      </p:sp>
      <p:sp>
        <p:nvSpPr>
          <p:cNvPr id="4" name="Slide Number Placeholder 3"/>
          <p:cNvSpPr>
            <a:spLocks noGrp="1"/>
          </p:cNvSpPr>
          <p:nvPr>
            <p:ph type="sldNum" sz="quarter" idx="10"/>
          </p:nvPr>
        </p:nvSpPr>
        <p:spPr/>
        <p:txBody>
          <a:bodyPr/>
          <a:lstStyle/>
          <a:p>
            <a:pPr>
              <a:defRPr/>
            </a:pPr>
            <a:fld id="{70F9F4C7-7C29-40DD-9F1D-350ED6157D9A}" type="slidenum">
              <a:rPr lang="en-US" smtClean="0"/>
              <a:pPr>
                <a:defRPr/>
              </a:pPr>
              <a:t>28</a:t>
            </a:fld>
            <a:endParaRPr lang="en-US" dirty="0"/>
          </a:p>
        </p:txBody>
      </p:sp>
    </p:spTree>
    <p:extLst>
      <p:ext uri="{BB962C8B-B14F-4D97-AF65-F5344CB8AC3E}">
        <p14:creationId xmlns:p14="http://schemas.microsoft.com/office/powerpoint/2010/main" val="3691367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baseline="0" dirty="0"/>
              <a:t>BRAD:</a:t>
            </a:r>
          </a:p>
          <a:p>
            <a:pPr eaLnBrk="1" hangingPunct="1"/>
            <a:endParaRPr lang="en-US" baseline="0" dirty="0"/>
          </a:p>
          <a:p>
            <a:pPr eaLnBrk="1" hangingPunct="1"/>
            <a:r>
              <a:rPr lang="en-US" baseline="0" dirty="0"/>
              <a:t>If you are unclear about what your center is to do please feel free to contact either Kerri, Myriell, or Rufus at any time during the process. They can be reached at CIPP-GPRA@westat.com, or the phone numbers on the screen.  </a:t>
            </a:r>
          </a:p>
        </p:txBody>
      </p:sp>
      <p:sp>
        <p:nvSpPr>
          <p:cNvPr id="522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CCE044A-20EE-480D-ACCA-8997223ED975}" type="slidenum">
              <a:rPr lang="en-US" smtClean="0"/>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lnSpc>
                <a:spcPct val="80000"/>
              </a:lnSpc>
            </a:pPr>
            <a:r>
              <a:rPr lang="en-US" dirty="0"/>
              <a:t>TINA:</a:t>
            </a:r>
          </a:p>
          <a:p>
            <a:pPr eaLnBrk="1" hangingPunct="1">
              <a:lnSpc>
                <a:spcPct val="80000"/>
              </a:lnSpc>
            </a:pPr>
            <a:endParaRPr lang="en-US" dirty="0"/>
          </a:p>
          <a:p>
            <a:pPr eaLnBrk="1" hangingPunct="1">
              <a:lnSpc>
                <a:spcPct val="80000"/>
              </a:lnSpc>
            </a:pPr>
            <a:r>
              <a:rPr lang="en-US" dirty="0"/>
              <a:t>GPRA requires performance assessments of Government programs for purposes of assessing agency performance and improvement</a:t>
            </a:r>
          </a:p>
          <a:p>
            <a:pPr eaLnBrk="1" hangingPunct="1">
              <a:lnSpc>
                <a:spcPct val="80000"/>
              </a:lnSpc>
            </a:pPr>
            <a:endParaRPr lang="en-US" dirty="0"/>
          </a:p>
          <a:p>
            <a:pPr eaLnBrk="1" hangingPunct="1">
              <a:lnSpc>
                <a:spcPct val="80000"/>
              </a:lnSpc>
            </a:pPr>
            <a:r>
              <a:rPr lang="en-US" dirty="0"/>
              <a:t>The Office of Management and Budget, together with the Federal agencies, determines how programs will be assessed</a:t>
            </a:r>
          </a:p>
          <a:p>
            <a:pPr eaLnBrk="1" hangingPunct="1">
              <a:lnSpc>
                <a:spcPct val="80000"/>
              </a:lnSpc>
            </a:pPr>
            <a:endParaRPr lang="en-US" dirty="0"/>
          </a:p>
          <a:p>
            <a:pPr eaLnBrk="1" hangingPunct="1">
              <a:lnSpc>
                <a:spcPct val="80000"/>
              </a:lnSpc>
            </a:pPr>
            <a:r>
              <a:rPr lang="en-US" dirty="0"/>
              <a:t>Congress uses program performance assessment data to justify program funding.</a:t>
            </a:r>
          </a:p>
          <a:p>
            <a:endParaRPr lang="en-US" dirty="0"/>
          </a:p>
        </p:txBody>
      </p:sp>
      <p:sp>
        <p:nvSpPr>
          <p:cNvPr id="337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9874469-9485-44F3-AE57-F40D526766D6}" type="slidenum">
              <a:rPr lang="en-US" smtClean="0"/>
              <a:pPr/>
              <a:t>3</a:t>
            </a:fld>
            <a:endParaRPr lang="en-US" dirty="0"/>
          </a:p>
        </p:txBody>
      </p:sp>
    </p:spTree>
    <p:extLst>
      <p:ext uri="{BB962C8B-B14F-4D97-AF65-F5344CB8AC3E}">
        <p14:creationId xmlns:p14="http://schemas.microsoft.com/office/powerpoint/2010/main" val="38295828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BRAD:</a:t>
            </a:r>
          </a:p>
          <a:p>
            <a:endParaRPr lang="en-US" dirty="0"/>
          </a:p>
          <a:p>
            <a:r>
              <a:rPr lang="en-US" dirty="0"/>
              <a:t>Are there any questions?</a:t>
            </a:r>
          </a:p>
          <a:p>
            <a:endParaRPr lang="en-US" dirty="0"/>
          </a:p>
        </p:txBody>
      </p:sp>
      <p:sp>
        <p:nvSpPr>
          <p:cNvPr id="4" name="Slide Number Placeholder 3"/>
          <p:cNvSpPr>
            <a:spLocks noGrp="1"/>
          </p:cNvSpPr>
          <p:nvPr>
            <p:ph type="sldNum" sz="quarter" idx="10"/>
          </p:nvPr>
        </p:nvSpPr>
        <p:spPr/>
        <p:txBody>
          <a:bodyPr/>
          <a:lstStyle/>
          <a:p>
            <a:pPr>
              <a:defRPr/>
            </a:pPr>
            <a:fld id="{70F9F4C7-7C29-40DD-9F1D-350ED6157D9A}" type="slidenum">
              <a:rPr lang="en-US" smtClean="0"/>
              <a:pPr>
                <a:defRPr/>
              </a:pPr>
              <a:t>30</a:t>
            </a:fld>
            <a:endParaRPr lang="en-US" dirty="0"/>
          </a:p>
        </p:txBody>
      </p:sp>
    </p:spTree>
    <p:extLst>
      <p:ext uri="{BB962C8B-B14F-4D97-AF65-F5344CB8AC3E}">
        <p14:creationId xmlns:p14="http://schemas.microsoft.com/office/powerpoint/2010/main" val="24041380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lvl="0">
              <a:buFont typeface="Wingdings" panose="05000000000000000000" pitchFamily="2" charset="2"/>
              <a:buNone/>
            </a:pPr>
            <a:r>
              <a:rPr lang="en-US" dirty="0">
                <a:cs typeface="Calibri" panose="020F0502020204030204" pitchFamily="34" charset="0"/>
              </a:rPr>
              <a:t>TINA:</a:t>
            </a:r>
          </a:p>
          <a:p>
            <a:pPr lvl="0">
              <a:buFont typeface="Wingdings" panose="05000000000000000000" pitchFamily="2" charset="2"/>
              <a:buNone/>
            </a:pPr>
            <a:endParaRPr lang="en-US" dirty="0">
              <a:cs typeface="Calibri" panose="020F0502020204030204" pitchFamily="34" charset="0"/>
            </a:endParaRPr>
          </a:p>
          <a:p>
            <a:pPr lvl="0">
              <a:buFont typeface="Wingdings" panose="05000000000000000000" pitchFamily="2" charset="2"/>
              <a:buNone/>
            </a:pPr>
            <a:r>
              <a:rPr lang="en-US" dirty="0">
                <a:cs typeface="Calibri" panose="020F0502020204030204" pitchFamily="34" charset="0"/>
              </a:rPr>
              <a:t>OSEP reports progress on program performance measures annually to OMB and Congress. This provides an aggregate picture of performance</a:t>
            </a:r>
          </a:p>
          <a:p>
            <a:pPr lvl="0">
              <a:buFont typeface="Wingdings" panose="05000000000000000000" pitchFamily="2" charset="2"/>
              <a:buNone/>
            </a:pPr>
            <a:r>
              <a:rPr lang="en-US" dirty="0">
                <a:cs typeface="Calibri" panose="020F0502020204030204" pitchFamily="34" charset="0"/>
              </a:rPr>
              <a:t>Their review of our performance data affects the continued funding of IDEA programs. OSEP also uses the data to improve the ETechM2 Program’s performance, so the data are very important.</a:t>
            </a:r>
            <a:endParaRPr lang="en-US" dirty="0"/>
          </a:p>
          <a:p>
            <a:endParaRPr lang="en-US" dirty="0"/>
          </a:p>
        </p:txBody>
      </p:sp>
      <p:sp>
        <p:nvSpPr>
          <p:cNvPr id="358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56C0B7B-121B-471A-ABC0-1667A3A3573A}"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a:buFont typeface="Wingdings" panose="05000000000000000000" pitchFamily="2" charset="2"/>
              <a:buNone/>
            </a:pPr>
            <a:r>
              <a:rPr lang="en-US" dirty="0">
                <a:cs typeface="Calibri" panose="020F0502020204030204" pitchFamily="34" charset="0"/>
              </a:rPr>
              <a:t>TINA:</a:t>
            </a:r>
          </a:p>
          <a:p>
            <a:pPr>
              <a:buFont typeface="Wingdings" panose="05000000000000000000" pitchFamily="2" charset="2"/>
              <a:buNone/>
            </a:pPr>
            <a:endParaRPr lang="en-US" dirty="0">
              <a:cs typeface="Calibri" panose="020F0502020204030204" pitchFamily="34" charset="0"/>
            </a:endParaRPr>
          </a:p>
          <a:p>
            <a:pPr>
              <a:buFont typeface="Wingdings" panose="05000000000000000000" pitchFamily="2" charset="2"/>
              <a:buNone/>
            </a:pPr>
            <a:r>
              <a:rPr lang="en-US" dirty="0">
                <a:cs typeface="Calibri" panose="020F0502020204030204" pitchFamily="34" charset="0"/>
              </a:rPr>
              <a:t>The annual ETechM2 Program Performance Measures include the </a:t>
            </a:r>
            <a:r>
              <a:rPr lang="en-US" u="sng" dirty="0">
                <a:cs typeface="Calibri" panose="020F0502020204030204" pitchFamily="34" charset="0"/>
              </a:rPr>
              <a:t>quality</a:t>
            </a:r>
            <a:r>
              <a:rPr lang="en-US" dirty="0">
                <a:cs typeface="Calibri" panose="020F0502020204030204" pitchFamily="34" charset="0"/>
              </a:rPr>
              <a:t> of new service, product or video clips; the </a:t>
            </a:r>
            <a:r>
              <a:rPr lang="en-US" u="sng" dirty="0">
                <a:cs typeface="Calibri" panose="020F0502020204030204" pitchFamily="34" charset="0"/>
              </a:rPr>
              <a:t>relevance</a:t>
            </a:r>
            <a:r>
              <a:rPr lang="en-US" dirty="0">
                <a:cs typeface="Calibri" panose="020F0502020204030204" pitchFamily="34" charset="0"/>
              </a:rPr>
              <a:t> of new service, product, or video clips; the </a:t>
            </a:r>
            <a:r>
              <a:rPr lang="en-US" u="sng" dirty="0">
                <a:cs typeface="Calibri" panose="020F0502020204030204" pitchFamily="34" charset="0"/>
              </a:rPr>
              <a:t>usefulness</a:t>
            </a:r>
            <a:r>
              <a:rPr lang="en-US" dirty="0">
                <a:cs typeface="Calibri" panose="020F0502020204030204" pitchFamily="34" charset="0"/>
              </a:rPr>
              <a:t> of new service, product, or video clips; and the </a:t>
            </a:r>
            <a:r>
              <a:rPr lang="en-US" u="sng" dirty="0">
                <a:cs typeface="Calibri" panose="020F0502020204030204" pitchFamily="34" charset="0"/>
              </a:rPr>
              <a:t>efficiency</a:t>
            </a:r>
            <a:r>
              <a:rPr lang="en-US" dirty="0">
                <a:cs typeface="Calibri" panose="020F0502020204030204" pitchFamily="34" charset="0"/>
              </a:rPr>
              <a:t> of the ETechM2 program (cost per unit). </a:t>
            </a:r>
            <a:r>
              <a:rPr lang="en-US" dirty="0">
                <a:ea typeface="ＭＳ Ｐゴシック" pitchFamily="34" charset="-128"/>
                <a:cs typeface="Calibri" panose="020F0502020204030204" pitchFamily="34" charset="0"/>
              </a:rPr>
              <a:t>The QRU ratings are based on an expert panel review. </a:t>
            </a:r>
            <a:endParaRPr lang="en-US" baseline="0" dirty="0"/>
          </a:p>
          <a:p>
            <a:endParaRPr lang="en-US" dirty="0"/>
          </a:p>
        </p:txBody>
      </p:sp>
      <p:sp>
        <p:nvSpPr>
          <p:cNvPr id="358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56C0B7B-121B-471A-ABC0-1667A3A3573A}" type="slidenum">
              <a:rPr lang="en-US" smtClean="0"/>
              <a:pPr/>
              <a:t>5</a:t>
            </a:fld>
            <a:endParaRPr lang="en-US" dirty="0"/>
          </a:p>
        </p:txBody>
      </p:sp>
    </p:spTree>
    <p:extLst>
      <p:ext uri="{BB962C8B-B14F-4D97-AF65-F5344CB8AC3E}">
        <p14:creationId xmlns:p14="http://schemas.microsoft.com/office/powerpoint/2010/main" val="27144943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pPr defTabSz="931818" eaLnBrk="1" hangingPunct="1">
              <a:spcBef>
                <a:spcPct val="0"/>
              </a:spcBef>
              <a:defRPr/>
            </a:pPr>
            <a:r>
              <a:rPr lang="en-US" dirty="0"/>
              <a:t>TINA:</a:t>
            </a:r>
          </a:p>
          <a:p>
            <a:pPr defTabSz="931818" eaLnBrk="1" hangingPunct="1">
              <a:spcBef>
                <a:spcPct val="0"/>
              </a:spcBef>
              <a:defRPr/>
            </a:pPr>
            <a:endParaRPr lang="en-US" dirty="0"/>
          </a:p>
          <a:p>
            <a:pPr defTabSz="931818" eaLnBrk="1" hangingPunct="1">
              <a:spcBef>
                <a:spcPct val="0"/>
              </a:spcBef>
              <a:defRPr/>
            </a:pPr>
            <a:r>
              <a:rPr lang="en-US" dirty="0"/>
              <a:t>What does it mean to have</a:t>
            </a:r>
            <a:r>
              <a:rPr lang="en-US" baseline="0" dirty="0"/>
              <a:t> a high-quality product or service?  OSEP has determined that there are </a:t>
            </a:r>
            <a:r>
              <a:rPr lang="en-US" dirty="0"/>
              <a:t>two dimensions for quality:</a:t>
            </a:r>
            <a:r>
              <a:rPr lang="en-US" baseline="0" dirty="0"/>
              <a:t>  </a:t>
            </a:r>
            <a:r>
              <a:rPr lang="en-US" dirty="0"/>
              <a:t>substance and communication.</a:t>
            </a:r>
            <a:r>
              <a:rPr lang="en-US" baseline="0" dirty="0"/>
              <a:t>  The s</a:t>
            </a:r>
            <a:r>
              <a:rPr lang="en-US" dirty="0"/>
              <a:t>ubstance dimension is “Does the product</a:t>
            </a:r>
            <a:r>
              <a:rPr lang="en-US" baseline="0" dirty="0"/>
              <a:t> </a:t>
            </a:r>
            <a:r>
              <a:rPr lang="en-US" dirty="0"/>
              <a:t>content or the content delivered through the service reflect evidence of conceptual soundness and quality, grounded with current research or policy?” </a:t>
            </a:r>
          </a:p>
          <a:p>
            <a:pPr defTabSz="931818" eaLnBrk="1" hangingPunct="1">
              <a:spcBef>
                <a:spcPct val="0"/>
              </a:spcBef>
              <a:defRPr/>
            </a:pPr>
            <a:endParaRPr lang="en-US" dirty="0"/>
          </a:p>
          <a:p>
            <a:pPr eaLnBrk="1" hangingPunct="1">
              <a:spcBef>
                <a:spcPct val="0"/>
              </a:spcBef>
            </a:pPr>
            <a:r>
              <a:rPr lang="en-US" dirty="0"/>
              <a:t>The communication dimension is “Is the product</a:t>
            </a:r>
            <a:r>
              <a:rPr lang="en-US" baseline="0" dirty="0"/>
              <a:t> </a:t>
            </a:r>
            <a:r>
              <a:rPr lang="en-US" dirty="0"/>
              <a:t>content or content delivered through the service presented in such a way so as to be clearly understood, as evidenced by being well-organized, free of editorial errors and appropriately formatted?”</a:t>
            </a:r>
          </a:p>
          <a:p>
            <a:pPr eaLnBrk="1" hangingPunct="1">
              <a:spcBef>
                <a:spcPct val="0"/>
              </a:spcBef>
            </a:pPr>
            <a:endParaRPr lang="en-US" dirty="0"/>
          </a:p>
          <a:p>
            <a:pPr eaLnBrk="1" hangingPunct="1">
              <a:spcBef>
                <a:spcPct val="0"/>
              </a:spcBef>
            </a:pPr>
            <a:r>
              <a:rPr lang="en-US" dirty="0"/>
              <a:t>The independent panel of reviewers</a:t>
            </a:r>
            <a:r>
              <a:rPr lang="en-US" baseline="0" dirty="0"/>
              <a:t> judges the quality of a product or service by scoring each dimension on a 4-point scale, </a:t>
            </a:r>
            <a:r>
              <a:rPr lang="en-US" dirty="0"/>
              <a:t>ranging from 0 = Very Low, 1= Moderately Low, 2= Moderately High, and 3= Very High.  In</a:t>
            </a:r>
            <a:r>
              <a:rPr lang="en-US" baseline="0" dirty="0"/>
              <a:t> addition, the score for the substance dimension is double weighted, which means that services can receive 0, 2, 4, or 6 points for substance.  Together, the two dimensions can add up to as many as 9 points, and all scores of 6 and higher are considered high quality.</a:t>
            </a:r>
            <a:endParaRPr lang="en-US" dirty="0"/>
          </a:p>
          <a:p>
            <a:endParaRPr lang="en-US" dirty="0"/>
          </a:p>
          <a:p>
            <a:endParaRPr lang="en-US" dirty="0"/>
          </a:p>
        </p:txBody>
      </p:sp>
      <p:sp>
        <p:nvSpPr>
          <p:cNvPr id="368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B21AADD-E9F2-47BF-89A4-80D26B67B10B}"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t>TINA:</a:t>
            </a:r>
          </a:p>
          <a:p>
            <a:pPr eaLnBrk="1" hangingPunct="1">
              <a:spcBef>
                <a:spcPct val="0"/>
              </a:spcBef>
            </a:pPr>
            <a:endParaRPr lang="en-US" dirty="0"/>
          </a:p>
          <a:p>
            <a:pPr eaLnBrk="1" hangingPunct="1">
              <a:spcBef>
                <a:spcPct val="0"/>
              </a:spcBef>
            </a:pPr>
            <a:r>
              <a:rPr lang="en-US" dirty="0"/>
              <a:t>Wha</a:t>
            </a:r>
            <a:r>
              <a:rPr lang="en-US" baseline="0" dirty="0"/>
              <a:t>t does it mean to have a highly relevant product or service?  OSEP has determined that there are three dimensions for relevance:  need, pertinence, and reach. The need dimension is “Does the product or content delivered through the service attempt to solve an important problem or deal with a critical issue? ” </a:t>
            </a:r>
          </a:p>
          <a:p>
            <a:pPr eaLnBrk="1" hangingPunct="1">
              <a:spcBef>
                <a:spcPct val="0"/>
              </a:spcBef>
            </a:pPr>
            <a:endParaRPr lang="en-US" baseline="0" dirty="0"/>
          </a:p>
          <a:p>
            <a:pPr eaLnBrk="1" hangingPunct="1">
              <a:spcBef>
                <a:spcPct val="0"/>
              </a:spcBef>
            </a:pPr>
            <a:r>
              <a:rPr lang="en-US" baseline="0" dirty="0"/>
              <a:t>The pertinence dimension is “Does the product or content delivered through the service address a problem or issue recognized as important by the target audience(s)?”; and the reach dimension is “To what extent is the product or content delivered through the service applicable to diverse segments of the target audience(s)?”</a:t>
            </a:r>
          </a:p>
          <a:p>
            <a:pPr eaLnBrk="1" hangingPunct="1">
              <a:spcBef>
                <a:spcPct val="0"/>
              </a:spcBef>
            </a:pPr>
            <a:endParaRPr lang="en-US" baseline="0" dirty="0"/>
          </a:p>
          <a:p>
            <a:pPr eaLnBrk="1" hangingPunct="1">
              <a:spcBef>
                <a:spcPct val="0"/>
              </a:spcBef>
            </a:pPr>
            <a:r>
              <a:rPr lang="en-US" baseline="0" dirty="0"/>
              <a:t>The independent panel of reviewers judges the relevance of a service by scoring each dimension on a 4-point scale, Very Low to Very High. Together, the three dimensions can add up to as many as 9 points, and all scores of 6 and higher are considered high relevance.</a:t>
            </a:r>
          </a:p>
          <a:p>
            <a:endParaRPr lang="en-US" dirty="0"/>
          </a:p>
          <a:p>
            <a:endParaRPr lang="en-US" dirty="0"/>
          </a:p>
        </p:txBody>
      </p:sp>
      <p:sp>
        <p:nvSpPr>
          <p:cNvPr id="368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B21AADD-E9F2-47BF-89A4-80D26B67B10B}" type="slidenum">
              <a:rPr lang="en-US" smtClean="0"/>
              <a:pPr/>
              <a:t>7</a:t>
            </a:fld>
            <a:endParaRPr lang="en-US" dirty="0"/>
          </a:p>
        </p:txBody>
      </p:sp>
    </p:spTree>
    <p:extLst>
      <p:ext uri="{BB962C8B-B14F-4D97-AF65-F5344CB8AC3E}">
        <p14:creationId xmlns:p14="http://schemas.microsoft.com/office/powerpoint/2010/main" val="2219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t>TINA:</a:t>
            </a:r>
          </a:p>
          <a:p>
            <a:pPr eaLnBrk="1" hangingPunct="1">
              <a:spcBef>
                <a:spcPct val="0"/>
              </a:spcBef>
            </a:pPr>
            <a:endParaRPr lang="en-US" dirty="0"/>
          </a:p>
          <a:p>
            <a:pPr eaLnBrk="1" hangingPunct="1">
              <a:spcBef>
                <a:spcPct val="0"/>
              </a:spcBef>
            </a:pPr>
            <a:r>
              <a:rPr lang="en-US" dirty="0"/>
              <a:t>What does it mean to have a highly useful product or</a:t>
            </a:r>
            <a:r>
              <a:rPr lang="en-US" baseline="0" dirty="0"/>
              <a:t> </a:t>
            </a:r>
            <a:r>
              <a:rPr lang="en-US" dirty="0"/>
              <a:t>service?  OSEP has determined that there are two dimensions for usefulness: ease</a:t>
            </a:r>
            <a:r>
              <a:rPr lang="en-US" baseline="0" dirty="0"/>
              <a:t> and suitability. The ease dimension is “Does the product or content delivered through the service address a problem or issue in an easily understood way, with directions or guidance regarding how the content can be used to address the problem or issue?” and the suitability dimension is “Does the product or service provide the target audience(s) with information or resources that can be used again or in different ways to address the problem or issue?”</a:t>
            </a:r>
          </a:p>
          <a:p>
            <a:pPr eaLnBrk="1" hangingPunct="1">
              <a:spcBef>
                <a:spcPct val="0"/>
              </a:spcBef>
            </a:pPr>
            <a:endParaRPr lang="en-US" dirty="0"/>
          </a:p>
          <a:p>
            <a:pPr eaLnBrk="1" hangingPunct="1">
              <a:spcBef>
                <a:spcPct val="0"/>
              </a:spcBef>
            </a:pPr>
            <a:r>
              <a:rPr lang="en-US" dirty="0"/>
              <a:t>The independent panel of reviewers judges the usefulness</a:t>
            </a:r>
            <a:r>
              <a:rPr lang="en-US" baseline="0" dirty="0"/>
              <a:t> </a:t>
            </a:r>
            <a:r>
              <a:rPr lang="en-US" dirty="0"/>
              <a:t>of a service by scoring each dimension on a 4-point scale, ranging from Very Low to Very High.  In addition, the score for the suitability dimension is double weighted, which means that services can receive 0, 2, 4, or 6 points for suitability.  Together, the two dimensions can add up to as many as 9 points, and all scores of 6 and higher are considered highly useful.</a:t>
            </a:r>
          </a:p>
          <a:p>
            <a:endParaRPr lang="en-US" dirty="0"/>
          </a:p>
          <a:p>
            <a:endParaRPr lang="en-US" dirty="0"/>
          </a:p>
        </p:txBody>
      </p:sp>
      <p:sp>
        <p:nvSpPr>
          <p:cNvPr id="368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B21AADD-E9F2-47BF-89A4-80D26B67B10B}" type="slidenum">
              <a:rPr lang="en-US" smtClean="0"/>
              <a:pPr/>
              <a:t>8</a:t>
            </a:fld>
            <a:endParaRPr lang="en-US" dirty="0"/>
          </a:p>
        </p:txBody>
      </p:sp>
    </p:spTree>
    <p:extLst>
      <p:ext uri="{BB962C8B-B14F-4D97-AF65-F5344CB8AC3E}">
        <p14:creationId xmlns:p14="http://schemas.microsoft.com/office/powerpoint/2010/main" val="40112897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pPr marL="0" lvl="1">
              <a:buClr>
                <a:schemeClr val="hlink"/>
              </a:buClr>
            </a:pPr>
            <a:r>
              <a:rPr lang="en-US" dirty="0">
                <a:cs typeface="Calibri" panose="020F0502020204030204" pitchFamily="34" charset="0"/>
              </a:rPr>
              <a:t>TINA:</a:t>
            </a:r>
          </a:p>
          <a:p>
            <a:pPr marL="0" lvl="1">
              <a:buClr>
                <a:schemeClr val="hlink"/>
              </a:buClr>
            </a:pPr>
            <a:endParaRPr lang="en-US" dirty="0">
              <a:cs typeface="Calibri" panose="020F0502020204030204" pitchFamily="34" charset="0"/>
            </a:endParaRPr>
          </a:p>
          <a:p>
            <a:pPr marL="0" lvl="1">
              <a:buClr>
                <a:schemeClr val="hlink"/>
              </a:buClr>
            </a:pPr>
            <a:r>
              <a:rPr lang="en-US" dirty="0">
                <a:cs typeface="Calibri" panose="020F0502020204030204" pitchFamily="34" charset="0"/>
              </a:rPr>
              <a:t>How is efficiency reviewed? There are additional measures specifically for our accessible educational materials (AEM (327Z) projects, Media Description projects and National Instructional Materials Access Center  (NIMAC)). We calculate the federal cost per unit of accessible educational materials funded by the ETechM2 Program, video description funded by the ETechM2 Program, and accessible educational materials from the NIMAC .</a:t>
            </a:r>
            <a:r>
              <a:rPr lang="en-US" dirty="0"/>
              <a:t> </a:t>
            </a:r>
          </a:p>
          <a:p>
            <a:pPr defTabSz="934986">
              <a:defRPr/>
            </a:pPr>
            <a:endParaRPr lang="en-US" b="1" dirty="0">
              <a:cs typeface="Calibri" panose="020F0502020204030204" pitchFamily="34" charset="0"/>
            </a:endParaRPr>
          </a:p>
          <a:p>
            <a:pPr defTabSz="934986">
              <a:defRPr/>
            </a:pPr>
            <a:r>
              <a:rPr lang="en-US" dirty="0"/>
              <a:t>IMPORTANT NOTE: The cost measures are collected though request via email from the OSEP Project Officer.</a:t>
            </a:r>
          </a:p>
          <a:p>
            <a:endParaRPr lang="en-US" dirty="0"/>
          </a:p>
        </p:txBody>
      </p:sp>
      <p:sp>
        <p:nvSpPr>
          <p:cNvPr id="368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B21AADD-E9F2-47BF-89A4-80D26B67B10B}" type="slidenum">
              <a:rPr lang="en-US" smtClean="0"/>
              <a:pPr/>
              <a:t>9</a:t>
            </a:fld>
            <a:endParaRPr lang="en-US" dirty="0"/>
          </a:p>
        </p:txBody>
      </p:sp>
    </p:spTree>
    <p:extLst>
      <p:ext uri="{BB962C8B-B14F-4D97-AF65-F5344CB8AC3E}">
        <p14:creationId xmlns:p14="http://schemas.microsoft.com/office/powerpoint/2010/main" val="1933638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114801"/>
            <a:ext cx="7772400" cy="914399"/>
          </a:xfrm>
          <a:prstGeom prst="rect">
            <a:avLst/>
          </a:prstGeom>
        </p:spPr>
        <p:txBody>
          <a:bodyPr vert="horz"/>
          <a:lstStyle>
            <a:lvl1pPr>
              <a:defRPr sz="5200" b="1" i="0" kern="1200" cap="all" spc="0">
                <a:solidFill>
                  <a:schemeClr val="bg1"/>
                </a:solidFill>
                <a:latin typeface="Tw Cen MT"/>
                <a:cs typeface="Tw Cen MT"/>
              </a:defRPr>
            </a:lvl1pPr>
          </a:lstStyle>
          <a:p>
            <a:r>
              <a:rPr lang="en-US"/>
              <a:t>Click to edit Master title style</a:t>
            </a:r>
            <a:endParaRPr lang="en-US" dirty="0"/>
          </a:p>
        </p:txBody>
      </p:sp>
      <p:sp>
        <p:nvSpPr>
          <p:cNvPr id="3" name="Subtitle 2"/>
          <p:cNvSpPr>
            <a:spLocks noGrp="1"/>
          </p:cNvSpPr>
          <p:nvPr>
            <p:ph type="subTitle" idx="1"/>
          </p:nvPr>
        </p:nvSpPr>
        <p:spPr>
          <a:xfrm>
            <a:off x="1371600" y="5029200"/>
            <a:ext cx="6400800" cy="1066800"/>
          </a:xfrm>
          <a:prstGeom prst="rect">
            <a:avLst/>
          </a:prstGeom>
        </p:spPr>
        <p:txBody>
          <a:bodyPr vert="horz"/>
          <a:lstStyle>
            <a:lvl1pPr marL="0" indent="0" algn="ctr">
              <a:buNone/>
              <a:defRPr sz="2400" cap="all">
                <a:solidFill>
                  <a:schemeClr val="bg1"/>
                </a:solidFill>
                <a:latin typeface="Tw Cen M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Only">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0"/>
            <a:ext cx="9144000" cy="68580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End-Seal">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End-Pictures">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Text-Square Bulle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563562"/>
          </a:xfrm>
          <a:prstGeom prst="rect">
            <a:avLst/>
          </a:prstGeom>
        </p:spPr>
        <p:txBody>
          <a:bodyPr vert="horz" anchor="t"/>
          <a:lstStyle>
            <a:lvl1pPr algn="l">
              <a:defRPr sz="3600" b="1" cap="all" baseline="0">
                <a:solidFill>
                  <a:srgbClr val="038A00"/>
                </a:solidFill>
                <a:latin typeface="Tw Cen MT"/>
                <a:cs typeface="Tw Cen MT"/>
              </a:defRPr>
            </a:lvl1pPr>
          </a:lstStyle>
          <a:p>
            <a:r>
              <a:rPr lang="en-US"/>
              <a:t>Click to edit Master title style</a:t>
            </a:r>
            <a:endParaRPr lang="en-US" dirty="0"/>
          </a:p>
        </p:txBody>
      </p:sp>
      <p:sp>
        <p:nvSpPr>
          <p:cNvPr id="3" name="Content Placeholder 2"/>
          <p:cNvSpPr>
            <a:spLocks noGrp="1"/>
          </p:cNvSpPr>
          <p:nvPr>
            <p:ph idx="1"/>
          </p:nvPr>
        </p:nvSpPr>
        <p:spPr>
          <a:xfrm>
            <a:off x="457200" y="1295400"/>
            <a:ext cx="8229600" cy="4449763"/>
          </a:xfrm>
          <a:prstGeom prst="rect">
            <a:avLst/>
          </a:prstGeom>
        </p:spPr>
        <p:txBody>
          <a:bodyPr vert="horz"/>
          <a:lstStyle>
            <a:lvl1pPr marL="548640" indent="-274320">
              <a:buClr>
                <a:srgbClr val="038A00"/>
              </a:buClr>
              <a:buFont typeface="Wingdings" charset="2"/>
              <a:buChar char="§"/>
              <a:defRPr sz="2400" baseline="0">
                <a:solidFill>
                  <a:srgbClr val="333333"/>
                </a:solidFill>
                <a:latin typeface="Tw Cen MT"/>
                <a:cs typeface="Tw Cen MT"/>
              </a:defRPr>
            </a:lvl1pPr>
            <a:lvl2pPr marL="1097280" indent="-292608">
              <a:buClr>
                <a:srgbClr val="038A00"/>
              </a:buClr>
              <a:defRPr sz="2100">
                <a:solidFill>
                  <a:srgbClr val="333333"/>
                </a:solidFill>
                <a:latin typeface="Tw Cen MT"/>
                <a:cs typeface="Tw Cen MT"/>
              </a:defRPr>
            </a:lvl2pPr>
            <a:lvl3pPr marL="1627632" indent="-237744">
              <a:buClr>
                <a:srgbClr val="038A00"/>
              </a:buClr>
              <a:buFont typeface="Wingdings" charset="2"/>
              <a:buChar char="§"/>
              <a:defRPr sz="1800">
                <a:solidFill>
                  <a:srgbClr val="333333"/>
                </a:solidFill>
                <a:latin typeface="Tw Cen MT"/>
                <a:cs typeface="Tw Cen MT"/>
              </a:defRPr>
            </a:lvl3pPr>
            <a:lvl4pPr marL="2176272" indent="-274320">
              <a:buClr>
                <a:srgbClr val="038A00"/>
              </a:buClr>
              <a:defRPr sz="1600">
                <a:solidFill>
                  <a:srgbClr val="333333"/>
                </a:solidFill>
                <a:latin typeface="Tw Cen MT"/>
                <a:cs typeface="Tw Cen MT"/>
              </a:defRPr>
            </a:lvl4pPr>
            <a:lvl5pPr>
              <a:buClr>
                <a:srgbClr val="038A00"/>
              </a:buClr>
              <a:defRPr>
                <a:latin typeface="Tw Cen MT"/>
                <a:cs typeface="Tw Cen MT"/>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8" name="Text Placeholder 17"/>
          <p:cNvSpPr>
            <a:spLocks noGrp="1"/>
          </p:cNvSpPr>
          <p:nvPr>
            <p:ph type="body" sz="quarter" idx="10"/>
          </p:nvPr>
        </p:nvSpPr>
        <p:spPr>
          <a:xfrm>
            <a:off x="457200" y="792163"/>
            <a:ext cx="8229600" cy="503237"/>
          </a:xfrm>
          <a:prstGeom prst="rect">
            <a:avLst/>
          </a:prstGeom>
        </p:spPr>
        <p:txBody>
          <a:bodyPr vert="horz"/>
          <a:lstStyle>
            <a:lvl1pPr marL="365760">
              <a:buFontTx/>
              <a:buNone/>
              <a:defRPr sz="2000" cap="all">
                <a:solidFill>
                  <a:srgbClr val="038A00"/>
                </a:solidFill>
              </a:defRPr>
            </a:lvl1pPr>
          </a:lstStyle>
          <a:p>
            <a:pPr lvl="0"/>
            <a:r>
              <a:rPr lang="en-US"/>
              <a:t>Click to edit Master text styles</a:t>
            </a:r>
          </a:p>
        </p:txBody>
      </p:sp>
      <p:sp>
        <p:nvSpPr>
          <p:cNvPr id="5" name="Slide Number Placeholder 22"/>
          <p:cNvSpPr>
            <a:spLocks noGrp="1"/>
          </p:cNvSpPr>
          <p:nvPr>
            <p:ph type="sldNum" sz="quarter" idx="11"/>
          </p:nvPr>
        </p:nvSpPr>
        <p:spPr>
          <a:xfrm>
            <a:off x="685800" y="6492875"/>
            <a:ext cx="533400" cy="365125"/>
          </a:xfrm>
          <a:prstGeom prst="rect">
            <a:avLst/>
          </a:prstGeom>
        </p:spPr>
        <p:txBody>
          <a:bodyPr vert="horz" lIns="0" rIns="0" anchor="t"/>
          <a:lstStyle>
            <a:lvl1pPr algn="l" eaLnBrk="1" fontAlgn="auto" latinLnBrk="0" hangingPunct="1">
              <a:spcBef>
                <a:spcPts val="0"/>
              </a:spcBef>
              <a:spcAft>
                <a:spcPts val="0"/>
              </a:spcAft>
              <a:defRPr kumimoji="0" sz="1800">
                <a:solidFill>
                  <a:srgbClr val="666666"/>
                </a:solidFill>
                <a:latin typeface="Tw Cen MT"/>
                <a:cs typeface="Tw Cen MT"/>
              </a:defRPr>
            </a:lvl1pPr>
          </a:lstStyle>
          <a:p>
            <a:pPr>
              <a:defRPr/>
            </a:pPr>
            <a:fld id="{3F3DF412-A00B-40D4-B90B-898E1C30B807}" type="slidenum">
              <a:rPr lang="en-US" smtClean="0"/>
              <a:pPr>
                <a:defRPr/>
              </a:pPr>
              <a:t>‹#›</a:t>
            </a:fld>
            <a:endParaRPr lang="en-US" dirty="0"/>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_Text-Number Bulle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563562"/>
          </a:xfrm>
          <a:prstGeom prst="rect">
            <a:avLst/>
          </a:prstGeom>
        </p:spPr>
        <p:txBody>
          <a:bodyPr vert="horz" anchor="t"/>
          <a:lstStyle>
            <a:lvl1pPr algn="l">
              <a:defRPr sz="3600" b="1" cap="all" baseline="0">
                <a:solidFill>
                  <a:srgbClr val="038A00"/>
                </a:solidFill>
                <a:latin typeface="Tw Cen MT"/>
                <a:cs typeface="Tw Cen MT"/>
              </a:defRPr>
            </a:lvl1pPr>
          </a:lstStyle>
          <a:p>
            <a:r>
              <a:rPr lang="en-US"/>
              <a:t>Click to edit Master title style</a:t>
            </a:r>
            <a:endParaRPr lang="en-US" dirty="0"/>
          </a:p>
        </p:txBody>
      </p:sp>
      <p:sp>
        <p:nvSpPr>
          <p:cNvPr id="3" name="Content Placeholder 2"/>
          <p:cNvSpPr>
            <a:spLocks noGrp="1"/>
          </p:cNvSpPr>
          <p:nvPr>
            <p:ph idx="1"/>
          </p:nvPr>
        </p:nvSpPr>
        <p:spPr>
          <a:xfrm>
            <a:off x="457200" y="1295400"/>
            <a:ext cx="8229600" cy="4449763"/>
          </a:xfrm>
          <a:prstGeom prst="rect">
            <a:avLst/>
          </a:prstGeom>
        </p:spPr>
        <p:txBody>
          <a:bodyPr vert="horz"/>
          <a:lstStyle>
            <a:lvl1pPr marL="594360" indent="-365760">
              <a:buClr>
                <a:srgbClr val="038A00"/>
              </a:buClr>
              <a:buFont typeface="+mj-lt"/>
              <a:buAutoNum type="arabicPeriod"/>
              <a:defRPr sz="2400" baseline="0">
                <a:solidFill>
                  <a:srgbClr val="333333"/>
                </a:solidFill>
                <a:latin typeface="Tw Cen MT"/>
                <a:cs typeface="Tw Cen MT"/>
              </a:defRPr>
            </a:lvl1pPr>
            <a:lvl2pPr marL="1170432" indent="-347472">
              <a:buClr>
                <a:srgbClr val="038A00"/>
              </a:buClr>
              <a:buFont typeface="+mj-lt"/>
              <a:buAutoNum type="alphaLcPeriod"/>
              <a:defRPr sz="2100">
                <a:solidFill>
                  <a:srgbClr val="333333"/>
                </a:solidFill>
                <a:latin typeface="Tw Cen MT"/>
                <a:cs typeface="Tw Cen MT"/>
              </a:defRPr>
            </a:lvl2pPr>
            <a:lvl3pPr marL="1719072" indent="-256032">
              <a:buClr>
                <a:srgbClr val="038A00"/>
              </a:buClr>
              <a:buFont typeface="+mj-lt"/>
              <a:buAutoNum type="romanLcPeriod"/>
              <a:defRPr sz="1800">
                <a:solidFill>
                  <a:srgbClr val="333333"/>
                </a:solidFill>
                <a:latin typeface="Tw Cen MT"/>
                <a:cs typeface="Tw Cen MT"/>
              </a:defRPr>
            </a:lvl3pPr>
            <a:lvl4pPr marL="2212848" indent="-256032">
              <a:buClr>
                <a:srgbClr val="038A00"/>
              </a:buClr>
              <a:buFont typeface="Wingdings" charset="2"/>
              <a:buChar char="§"/>
              <a:defRPr sz="1600">
                <a:solidFill>
                  <a:srgbClr val="333333"/>
                </a:solidFill>
                <a:latin typeface="Tw Cen MT"/>
                <a:cs typeface="Tw Cen MT"/>
              </a:defRPr>
            </a:lvl4pPr>
            <a:lvl5pPr>
              <a:buClr>
                <a:srgbClr val="038A00"/>
              </a:buClr>
              <a:defRPr>
                <a:latin typeface="Tw Cen MT"/>
                <a:cs typeface="Tw Cen MT"/>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Text Placeholder 17"/>
          <p:cNvSpPr>
            <a:spLocks noGrp="1"/>
          </p:cNvSpPr>
          <p:nvPr>
            <p:ph type="body" sz="quarter" idx="10"/>
          </p:nvPr>
        </p:nvSpPr>
        <p:spPr>
          <a:xfrm>
            <a:off x="457200" y="792163"/>
            <a:ext cx="8229600" cy="503237"/>
          </a:xfrm>
          <a:prstGeom prst="rect">
            <a:avLst/>
          </a:prstGeom>
        </p:spPr>
        <p:txBody>
          <a:bodyPr vert="horz"/>
          <a:lstStyle>
            <a:lvl1pPr marL="365760">
              <a:buFontTx/>
              <a:buNone/>
              <a:defRPr sz="2000" cap="all">
                <a:solidFill>
                  <a:srgbClr val="038A00"/>
                </a:solidFill>
              </a:defRPr>
            </a:lvl1pPr>
          </a:lstStyle>
          <a:p>
            <a:pPr lvl="0"/>
            <a:r>
              <a:rPr lang="en-US"/>
              <a:t>Click to edit Master text styles</a:t>
            </a:r>
          </a:p>
        </p:txBody>
      </p:sp>
      <p:sp>
        <p:nvSpPr>
          <p:cNvPr id="5" name="Slide Number Placeholder 22"/>
          <p:cNvSpPr>
            <a:spLocks noGrp="1"/>
          </p:cNvSpPr>
          <p:nvPr>
            <p:ph type="sldNum" sz="quarter" idx="11"/>
          </p:nvPr>
        </p:nvSpPr>
        <p:spPr>
          <a:xfrm>
            <a:off x="685800" y="6492875"/>
            <a:ext cx="533400" cy="365125"/>
          </a:xfrm>
          <a:prstGeom prst="rect">
            <a:avLst/>
          </a:prstGeom>
        </p:spPr>
        <p:txBody>
          <a:bodyPr vert="horz" lIns="0" rIns="0" anchor="t"/>
          <a:lstStyle>
            <a:lvl1pPr algn="l" eaLnBrk="1" fontAlgn="auto" latinLnBrk="0" hangingPunct="1">
              <a:spcBef>
                <a:spcPts val="0"/>
              </a:spcBef>
              <a:spcAft>
                <a:spcPts val="0"/>
              </a:spcAft>
              <a:defRPr kumimoji="0" sz="1800">
                <a:solidFill>
                  <a:srgbClr val="666666"/>
                </a:solidFill>
                <a:latin typeface="Tw Cen MT"/>
                <a:cs typeface="Tw Cen MT"/>
              </a:defRPr>
            </a:lvl1pPr>
          </a:lstStyle>
          <a:p>
            <a:pPr>
              <a:defRPr/>
            </a:pPr>
            <a:fld id="{3F3DF412-A00B-40D4-B90B-898E1C30B807}" type="slidenum">
              <a:rPr lang="en-US" smtClean="0"/>
              <a:pPr>
                <a:defRPr/>
              </a:pPr>
              <a:t>‹#›</a:t>
            </a:fld>
            <a:endParaRPr lang="en-US" dirty="0"/>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_Graph">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563562"/>
          </a:xfrm>
          <a:prstGeom prst="rect">
            <a:avLst/>
          </a:prstGeom>
        </p:spPr>
        <p:txBody>
          <a:bodyPr vert="horz" anchor="t"/>
          <a:lstStyle>
            <a:lvl1pPr algn="l">
              <a:defRPr sz="3600" b="1" cap="all" baseline="0">
                <a:solidFill>
                  <a:srgbClr val="038A00"/>
                </a:solidFill>
                <a:latin typeface="Tw Cen MT"/>
                <a:cs typeface="Tw Cen MT"/>
              </a:defRPr>
            </a:lvl1pPr>
          </a:lstStyle>
          <a:p>
            <a:r>
              <a:rPr lang="en-US"/>
              <a:t>Click to edit Master title style</a:t>
            </a:r>
            <a:endParaRPr lang="en-US" dirty="0"/>
          </a:p>
        </p:txBody>
      </p:sp>
      <p:sp>
        <p:nvSpPr>
          <p:cNvPr id="9" name="Chart Placeholder 8"/>
          <p:cNvSpPr>
            <a:spLocks noGrp="1"/>
          </p:cNvSpPr>
          <p:nvPr>
            <p:ph type="chart" sz="quarter" idx="10"/>
          </p:nvPr>
        </p:nvSpPr>
        <p:spPr>
          <a:xfrm>
            <a:off x="457200" y="1295400"/>
            <a:ext cx="8229600" cy="4449763"/>
          </a:xfrm>
          <a:prstGeom prst="rect">
            <a:avLst/>
          </a:prstGeom>
        </p:spPr>
        <p:txBody>
          <a:bodyPr vert="horz"/>
          <a:lstStyle/>
          <a:p>
            <a:pPr lvl="0"/>
            <a:r>
              <a:rPr lang="en-US" noProof="0" dirty="0"/>
              <a:t>Click icon to add chart</a:t>
            </a:r>
          </a:p>
        </p:txBody>
      </p:sp>
      <p:sp>
        <p:nvSpPr>
          <p:cNvPr id="6" name="Text Placeholder 17"/>
          <p:cNvSpPr>
            <a:spLocks noGrp="1"/>
          </p:cNvSpPr>
          <p:nvPr>
            <p:ph type="body" sz="quarter" idx="11"/>
          </p:nvPr>
        </p:nvSpPr>
        <p:spPr>
          <a:xfrm>
            <a:off x="457200" y="792163"/>
            <a:ext cx="8229600" cy="503237"/>
          </a:xfrm>
          <a:prstGeom prst="rect">
            <a:avLst/>
          </a:prstGeom>
        </p:spPr>
        <p:txBody>
          <a:bodyPr vert="horz"/>
          <a:lstStyle>
            <a:lvl1pPr marL="365760">
              <a:buFontTx/>
              <a:buNone/>
              <a:defRPr sz="2000" cap="all">
                <a:solidFill>
                  <a:srgbClr val="038A00"/>
                </a:solidFill>
              </a:defRPr>
            </a:lvl1pPr>
          </a:lstStyle>
          <a:p>
            <a:pPr lvl="0"/>
            <a:r>
              <a:rPr lang="en-US"/>
              <a:t>Click to edit Master text styles</a:t>
            </a:r>
          </a:p>
        </p:txBody>
      </p:sp>
      <p:sp>
        <p:nvSpPr>
          <p:cNvPr id="5" name="Slide Number Placeholder 22"/>
          <p:cNvSpPr>
            <a:spLocks noGrp="1"/>
          </p:cNvSpPr>
          <p:nvPr>
            <p:ph type="sldNum" sz="quarter" idx="12"/>
          </p:nvPr>
        </p:nvSpPr>
        <p:spPr>
          <a:xfrm>
            <a:off x="685800" y="6492875"/>
            <a:ext cx="533400" cy="365125"/>
          </a:xfrm>
          <a:prstGeom prst="rect">
            <a:avLst/>
          </a:prstGeom>
        </p:spPr>
        <p:txBody>
          <a:bodyPr vert="horz" lIns="0" rIns="0" anchor="t"/>
          <a:lstStyle>
            <a:lvl1pPr algn="l" eaLnBrk="1" fontAlgn="auto" latinLnBrk="0" hangingPunct="1">
              <a:spcBef>
                <a:spcPts val="0"/>
              </a:spcBef>
              <a:spcAft>
                <a:spcPts val="0"/>
              </a:spcAft>
              <a:defRPr kumimoji="0" sz="1800">
                <a:solidFill>
                  <a:srgbClr val="666666"/>
                </a:solidFill>
                <a:latin typeface="Tw Cen MT"/>
                <a:cs typeface="Tw Cen MT"/>
              </a:defRPr>
            </a:lvl1pPr>
          </a:lstStyle>
          <a:p>
            <a:pPr>
              <a:defRPr/>
            </a:pPr>
            <a:fld id="{3F3DF412-A00B-40D4-B90B-898E1C30B807}" type="slidenum">
              <a:rPr lang="en-US" smtClean="0"/>
              <a:pPr>
                <a:defRPr/>
              </a:pPr>
              <a:t>‹#›</a:t>
            </a:fld>
            <a:endParaRPr lang="en-US" dirty="0"/>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2"/>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srgbClr val="333333"/>
                </a:solidFill>
              </a:defRPr>
            </a:lvl1pPr>
          </a:lstStyle>
          <a:p>
            <a:pPr>
              <a:defRPr/>
            </a:pPr>
            <a:r>
              <a:rPr lang="en-US" dirty="0"/>
              <a:t>January 20, 2009</a:t>
            </a: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solidFill>
                  <a:srgbClr val="333333"/>
                </a:solidFill>
              </a:defRPr>
            </a:lvl1pPr>
          </a:lstStyle>
          <a:p>
            <a:pPr>
              <a:defRPr/>
            </a:pPr>
            <a:r>
              <a:rPr lang="en-US" dirty="0"/>
              <a:t>Performance Measures Update</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solidFill>
                  <a:srgbClr val="333333"/>
                </a:solidFill>
              </a:defRPr>
            </a:lvl1pPr>
          </a:lstStyle>
          <a:p>
            <a:pPr>
              <a:defRPr/>
            </a:pPr>
            <a:fld id="{F38869F5-5FE6-497C-8619-E9EB251231A7}" type="slidenum">
              <a:rPr lang="en-US" smtClean="0"/>
              <a:pPr>
                <a:defRPr/>
              </a:pPr>
              <a:t>‹#›</a:t>
            </a:fld>
            <a:endParaRPr lang="en-US" dirty="0"/>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5162"/>
          </a:xfrm>
          <a:prstGeom prst="rect">
            <a:avLst/>
          </a:prstGeom>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381000" y="1411552"/>
            <a:ext cx="8382000" cy="2210862"/>
          </a:xfrm>
          <a:prstGeom prst="rect">
            <a:avLst/>
          </a:prstGeo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r>
              <a:rPr lang="en-US" dirty="0"/>
              <a:t>January 20, 2009</a:t>
            </a:r>
          </a:p>
        </p:txBody>
      </p:sp>
      <p:sp>
        <p:nvSpPr>
          <p:cNvPr id="5" name="Footer Placeholder 4"/>
          <p:cNvSpPr>
            <a:spLocks noGrp="1"/>
          </p:cNvSpPr>
          <p:nvPr>
            <p:ph type="ftr" sz="quarter" idx="11"/>
          </p:nvPr>
        </p:nvSpPr>
        <p:spPr/>
        <p:txBody>
          <a:bodyPr/>
          <a:lstStyle/>
          <a:p>
            <a:r>
              <a:rPr lang="en-US" dirty="0"/>
              <a:t>Performance Measures Update</a:t>
            </a:r>
          </a:p>
        </p:txBody>
      </p:sp>
      <p:sp>
        <p:nvSpPr>
          <p:cNvPr id="6" name="Slide Number Placeholder 5"/>
          <p:cNvSpPr>
            <a:spLocks noGrp="1"/>
          </p:cNvSpPr>
          <p:nvPr>
            <p:ph type="sldNum" sz="quarter" idx="12"/>
          </p:nvPr>
        </p:nvSpPr>
        <p:spPr/>
        <p:txBody>
          <a:bodyPr/>
          <a:lstStyle/>
          <a:p>
            <a:fld id="{C423D29D-3EB5-43D8-908D-3FD094524857}" type="slidenum">
              <a:rPr lang="en-US" smtClean="0"/>
              <a:t>‹#›</a:t>
            </a:fld>
            <a:endParaRPr lang="en-US" dirty="0"/>
          </a:p>
        </p:txBody>
      </p:sp>
    </p:spTree>
    <p:extLst>
      <p:ext uri="{BB962C8B-B14F-4D97-AF65-F5344CB8AC3E}">
        <p14:creationId xmlns:p14="http://schemas.microsoft.com/office/powerpoint/2010/main" val="4163030991"/>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dirty="0"/>
              <a:t>January 20, 2009</a:t>
            </a:r>
          </a:p>
        </p:txBody>
      </p:sp>
      <p:sp>
        <p:nvSpPr>
          <p:cNvPr id="5" name="Footer Placeholder 4"/>
          <p:cNvSpPr>
            <a:spLocks noGrp="1"/>
          </p:cNvSpPr>
          <p:nvPr>
            <p:ph type="ftr" sz="quarter" idx="11"/>
          </p:nvPr>
        </p:nvSpPr>
        <p:spPr/>
        <p:txBody>
          <a:bodyPr/>
          <a:lstStyle/>
          <a:p>
            <a:r>
              <a:rPr lang="en-US" dirty="0"/>
              <a:t>Performance Measures Update</a:t>
            </a:r>
          </a:p>
        </p:txBody>
      </p:sp>
      <p:sp>
        <p:nvSpPr>
          <p:cNvPr id="6" name="Slide Number Placeholder 5"/>
          <p:cNvSpPr>
            <a:spLocks noGrp="1"/>
          </p:cNvSpPr>
          <p:nvPr>
            <p:ph type="sldNum" sz="quarter" idx="12"/>
          </p:nvPr>
        </p:nvSpPr>
        <p:spPr/>
        <p:txBody>
          <a:bodyPr/>
          <a:lstStyle/>
          <a:p>
            <a:fld id="{C423D29D-3EB5-43D8-908D-3FD094524857}" type="slidenum">
              <a:rPr lang="en-US" smtClean="0"/>
              <a:t>‹#›</a:t>
            </a:fld>
            <a:endParaRPr lang="en-US" dirty="0"/>
          </a:p>
        </p:txBody>
      </p:sp>
    </p:spTree>
    <p:extLst>
      <p:ext uri="{BB962C8B-B14F-4D97-AF65-F5344CB8AC3E}">
        <p14:creationId xmlns:p14="http://schemas.microsoft.com/office/powerpoint/2010/main" val="3131281937"/>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Chapter - Dk Green">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895600"/>
            <a:ext cx="7772400" cy="1905000"/>
          </a:xfrm>
          <a:prstGeom prst="rect">
            <a:avLst/>
          </a:prstGeom>
        </p:spPr>
        <p:txBody>
          <a:bodyPr vert="horz"/>
          <a:lstStyle>
            <a:lvl1pPr>
              <a:defRPr sz="4000" b="1" i="0" kern="1200" cap="all" spc="0">
                <a:solidFill>
                  <a:schemeClr val="bg1"/>
                </a:solidFill>
                <a:latin typeface="Tw Cen MT"/>
                <a:cs typeface="Tw Cen MT"/>
              </a:defRPr>
            </a:lvl1pPr>
          </a:lstStyle>
          <a:p>
            <a:r>
              <a:rPr lang="en-US"/>
              <a:t>Click to edit Master title style</a:t>
            </a:r>
            <a:endParaRPr lang="en-US" dirty="0"/>
          </a:p>
        </p:txBody>
      </p:sp>
      <p:sp>
        <p:nvSpPr>
          <p:cNvPr id="3" name="Subtitle 2"/>
          <p:cNvSpPr>
            <a:spLocks noGrp="1"/>
          </p:cNvSpPr>
          <p:nvPr>
            <p:ph type="subTitle" idx="1"/>
          </p:nvPr>
        </p:nvSpPr>
        <p:spPr>
          <a:xfrm>
            <a:off x="1371600" y="2286000"/>
            <a:ext cx="6400800" cy="533400"/>
          </a:xfrm>
          <a:prstGeom prst="rect">
            <a:avLst/>
          </a:prstGeom>
        </p:spPr>
        <p:txBody>
          <a:bodyPr vert="horz"/>
          <a:lstStyle>
            <a:lvl1pPr marL="0" indent="0" algn="ctr">
              <a:buNone/>
              <a:defRPr sz="2400" cap="all">
                <a:solidFill>
                  <a:schemeClr val="bg1"/>
                </a:solidFill>
                <a:latin typeface="Tw Cen M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r>
              <a:rPr lang="en-US" dirty="0"/>
              <a:t>January 20, 2009</a:t>
            </a:r>
          </a:p>
        </p:txBody>
      </p:sp>
      <p:sp>
        <p:nvSpPr>
          <p:cNvPr id="5" name="Footer Placeholder 4"/>
          <p:cNvSpPr>
            <a:spLocks noGrp="1"/>
          </p:cNvSpPr>
          <p:nvPr>
            <p:ph type="ftr" sz="quarter" idx="11"/>
          </p:nvPr>
        </p:nvSpPr>
        <p:spPr/>
        <p:txBody>
          <a:bodyPr/>
          <a:lstStyle/>
          <a:p>
            <a:r>
              <a:rPr lang="en-US" dirty="0"/>
              <a:t>Performance Measures Update</a:t>
            </a:r>
          </a:p>
        </p:txBody>
      </p:sp>
      <p:sp>
        <p:nvSpPr>
          <p:cNvPr id="6" name="Slide Number Placeholder 5"/>
          <p:cNvSpPr>
            <a:spLocks noGrp="1"/>
          </p:cNvSpPr>
          <p:nvPr>
            <p:ph type="sldNum" sz="quarter" idx="12"/>
          </p:nvPr>
        </p:nvSpPr>
        <p:spPr/>
        <p:txBody>
          <a:bodyPr/>
          <a:lstStyle/>
          <a:p>
            <a:fld id="{C423D29D-3EB5-43D8-908D-3FD094524857}" type="slidenum">
              <a:rPr lang="en-US" smtClean="0"/>
              <a:t>‹#›</a:t>
            </a:fld>
            <a:endParaRPr lang="en-US" dirty="0"/>
          </a:p>
        </p:txBody>
      </p:sp>
    </p:spTree>
    <p:extLst>
      <p:ext uri="{BB962C8B-B14F-4D97-AF65-F5344CB8AC3E}">
        <p14:creationId xmlns:p14="http://schemas.microsoft.com/office/powerpoint/2010/main" val="987666420"/>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dirty="0"/>
              <a:t>January 20, 2009</a:t>
            </a:r>
          </a:p>
        </p:txBody>
      </p:sp>
      <p:sp>
        <p:nvSpPr>
          <p:cNvPr id="6" name="Footer Placeholder 5"/>
          <p:cNvSpPr>
            <a:spLocks noGrp="1"/>
          </p:cNvSpPr>
          <p:nvPr>
            <p:ph type="ftr" sz="quarter" idx="11"/>
          </p:nvPr>
        </p:nvSpPr>
        <p:spPr/>
        <p:txBody>
          <a:bodyPr/>
          <a:lstStyle/>
          <a:p>
            <a:r>
              <a:rPr lang="en-US" dirty="0"/>
              <a:t>Performance Measures Update</a:t>
            </a:r>
          </a:p>
        </p:txBody>
      </p:sp>
      <p:sp>
        <p:nvSpPr>
          <p:cNvPr id="7" name="Slide Number Placeholder 6"/>
          <p:cNvSpPr>
            <a:spLocks noGrp="1"/>
          </p:cNvSpPr>
          <p:nvPr>
            <p:ph type="sldNum" sz="quarter" idx="12"/>
          </p:nvPr>
        </p:nvSpPr>
        <p:spPr/>
        <p:txBody>
          <a:bodyPr/>
          <a:lstStyle/>
          <a:p>
            <a:fld id="{C423D29D-3EB5-43D8-908D-3FD094524857}" type="slidenum">
              <a:rPr lang="en-US" smtClean="0"/>
              <a:t>‹#›</a:t>
            </a:fld>
            <a:endParaRPr lang="en-US" dirty="0"/>
          </a:p>
        </p:txBody>
      </p:sp>
    </p:spTree>
    <p:extLst>
      <p:ext uri="{BB962C8B-B14F-4D97-AF65-F5344CB8AC3E}">
        <p14:creationId xmlns:p14="http://schemas.microsoft.com/office/powerpoint/2010/main" val="2343513964"/>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dirty="0"/>
              <a:t>January 20, 2009</a:t>
            </a:r>
          </a:p>
        </p:txBody>
      </p:sp>
      <p:sp>
        <p:nvSpPr>
          <p:cNvPr id="8" name="Footer Placeholder 7"/>
          <p:cNvSpPr>
            <a:spLocks noGrp="1"/>
          </p:cNvSpPr>
          <p:nvPr>
            <p:ph type="ftr" sz="quarter" idx="11"/>
          </p:nvPr>
        </p:nvSpPr>
        <p:spPr/>
        <p:txBody>
          <a:bodyPr/>
          <a:lstStyle/>
          <a:p>
            <a:r>
              <a:rPr lang="en-US" dirty="0"/>
              <a:t>Performance Measures Update</a:t>
            </a:r>
          </a:p>
        </p:txBody>
      </p:sp>
      <p:sp>
        <p:nvSpPr>
          <p:cNvPr id="9" name="Slide Number Placeholder 8"/>
          <p:cNvSpPr>
            <a:spLocks noGrp="1"/>
          </p:cNvSpPr>
          <p:nvPr>
            <p:ph type="sldNum" sz="quarter" idx="12"/>
          </p:nvPr>
        </p:nvSpPr>
        <p:spPr/>
        <p:txBody>
          <a:bodyPr/>
          <a:lstStyle/>
          <a:p>
            <a:fld id="{C423D29D-3EB5-43D8-908D-3FD094524857}" type="slidenum">
              <a:rPr lang="en-US" smtClean="0"/>
              <a:t>‹#›</a:t>
            </a:fld>
            <a:endParaRPr lang="en-US" dirty="0"/>
          </a:p>
        </p:txBody>
      </p:sp>
    </p:spTree>
    <p:extLst>
      <p:ext uri="{BB962C8B-B14F-4D97-AF65-F5344CB8AC3E}">
        <p14:creationId xmlns:p14="http://schemas.microsoft.com/office/powerpoint/2010/main" val="4118833760"/>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dirty="0"/>
              <a:t>January 20, 2009</a:t>
            </a:r>
          </a:p>
        </p:txBody>
      </p:sp>
      <p:sp>
        <p:nvSpPr>
          <p:cNvPr id="4" name="Footer Placeholder 3"/>
          <p:cNvSpPr>
            <a:spLocks noGrp="1"/>
          </p:cNvSpPr>
          <p:nvPr>
            <p:ph type="ftr" sz="quarter" idx="11"/>
          </p:nvPr>
        </p:nvSpPr>
        <p:spPr/>
        <p:txBody>
          <a:bodyPr/>
          <a:lstStyle/>
          <a:p>
            <a:r>
              <a:rPr lang="en-US" dirty="0"/>
              <a:t>Performance Measures Update</a:t>
            </a:r>
          </a:p>
        </p:txBody>
      </p:sp>
      <p:sp>
        <p:nvSpPr>
          <p:cNvPr id="5" name="Slide Number Placeholder 4"/>
          <p:cNvSpPr>
            <a:spLocks noGrp="1"/>
          </p:cNvSpPr>
          <p:nvPr>
            <p:ph type="sldNum" sz="quarter" idx="12"/>
          </p:nvPr>
        </p:nvSpPr>
        <p:spPr/>
        <p:txBody>
          <a:bodyPr/>
          <a:lstStyle/>
          <a:p>
            <a:fld id="{C423D29D-3EB5-43D8-908D-3FD094524857}" type="slidenum">
              <a:rPr lang="en-US" smtClean="0"/>
              <a:t>‹#›</a:t>
            </a:fld>
            <a:endParaRPr lang="en-US" dirty="0"/>
          </a:p>
        </p:txBody>
      </p:sp>
    </p:spTree>
    <p:extLst>
      <p:ext uri="{BB962C8B-B14F-4D97-AF65-F5344CB8AC3E}">
        <p14:creationId xmlns:p14="http://schemas.microsoft.com/office/powerpoint/2010/main" val="1484954341"/>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a:t>January 20, 2009</a:t>
            </a:r>
          </a:p>
        </p:txBody>
      </p:sp>
      <p:sp>
        <p:nvSpPr>
          <p:cNvPr id="3" name="Footer Placeholder 2"/>
          <p:cNvSpPr>
            <a:spLocks noGrp="1"/>
          </p:cNvSpPr>
          <p:nvPr>
            <p:ph type="ftr" sz="quarter" idx="11"/>
          </p:nvPr>
        </p:nvSpPr>
        <p:spPr/>
        <p:txBody>
          <a:bodyPr/>
          <a:lstStyle/>
          <a:p>
            <a:r>
              <a:rPr lang="en-US" dirty="0"/>
              <a:t>Performance Measures Update</a:t>
            </a:r>
          </a:p>
        </p:txBody>
      </p:sp>
      <p:sp>
        <p:nvSpPr>
          <p:cNvPr id="4" name="Slide Number Placeholder 3"/>
          <p:cNvSpPr>
            <a:spLocks noGrp="1"/>
          </p:cNvSpPr>
          <p:nvPr>
            <p:ph type="sldNum" sz="quarter" idx="12"/>
          </p:nvPr>
        </p:nvSpPr>
        <p:spPr/>
        <p:txBody>
          <a:bodyPr/>
          <a:lstStyle/>
          <a:p>
            <a:fld id="{C423D29D-3EB5-43D8-908D-3FD094524857}" type="slidenum">
              <a:rPr lang="en-US" smtClean="0"/>
              <a:t>‹#›</a:t>
            </a:fld>
            <a:endParaRPr lang="en-US" dirty="0"/>
          </a:p>
        </p:txBody>
      </p:sp>
    </p:spTree>
    <p:extLst>
      <p:ext uri="{BB962C8B-B14F-4D97-AF65-F5344CB8AC3E}">
        <p14:creationId xmlns:p14="http://schemas.microsoft.com/office/powerpoint/2010/main" val="111807644"/>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r>
              <a:rPr lang="en-US" dirty="0"/>
              <a:t>January 20, 2009</a:t>
            </a:r>
          </a:p>
        </p:txBody>
      </p:sp>
      <p:sp>
        <p:nvSpPr>
          <p:cNvPr id="6" name="Footer Placeholder 5"/>
          <p:cNvSpPr>
            <a:spLocks noGrp="1"/>
          </p:cNvSpPr>
          <p:nvPr>
            <p:ph type="ftr" sz="quarter" idx="11"/>
          </p:nvPr>
        </p:nvSpPr>
        <p:spPr/>
        <p:txBody>
          <a:bodyPr/>
          <a:lstStyle/>
          <a:p>
            <a:r>
              <a:rPr lang="en-US" dirty="0"/>
              <a:t>Performance Measures Update</a:t>
            </a:r>
          </a:p>
        </p:txBody>
      </p:sp>
      <p:sp>
        <p:nvSpPr>
          <p:cNvPr id="7" name="Slide Number Placeholder 6"/>
          <p:cNvSpPr>
            <a:spLocks noGrp="1"/>
          </p:cNvSpPr>
          <p:nvPr>
            <p:ph type="sldNum" sz="quarter" idx="12"/>
          </p:nvPr>
        </p:nvSpPr>
        <p:spPr/>
        <p:txBody>
          <a:bodyPr/>
          <a:lstStyle/>
          <a:p>
            <a:fld id="{C423D29D-3EB5-43D8-908D-3FD094524857}" type="slidenum">
              <a:rPr lang="en-US" smtClean="0"/>
              <a:t>‹#›</a:t>
            </a:fld>
            <a:endParaRPr lang="en-US" dirty="0"/>
          </a:p>
        </p:txBody>
      </p:sp>
    </p:spTree>
    <p:extLst>
      <p:ext uri="{BB962C8B-B14F-4D97-AF65-F5344CB8AC3E}">
        <p14:creationId xmlns:p14="http://schemas.microsoft.com/office/powerpoint/2010/main" val="1823047996"/>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7885112" cy="530225"/>
          </a:xfrm>
        </p:spPr>
        <p:txBody>
          <a:bodyPr anchor="b"/>
          <a:lstStyle>
            <a:lvl1pPr>
              <a:defRPr sz="3200"/>
            </a:lvl1pPr>
          </a:lstStyle>
          <a:p>
            <a:r>
              <a:rPr lang="en-US" dirty="0"/>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630238" y="987425"/>
            <a:ext cx="2949575" cy="488156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r>
              <a:rPr lang="en-US" dirty="0"/>
              <a:t>January 20, 2009</a:t>
            </a:r>
          </a:p>
        </p:txBody>
      </p:sp>
      <p:sp>
        <p:nvSpPr>
          <p:cNvPr id="6" name="Footer Placeholder 5"/>
          <p:cNvSpPr>
            <a:spLocks noGrp="1"/>
          </p:cNvSpPr>
          <p:nvPr>
            <p:ph type="ftr" sz="quarter" idx="11"/>
          </p:nvPr>
        </p:nvSpPr>
        <p:spPr/>
        <p:txBody>
          <a:bodyPr/>
          <a:lstStyle/>
          <a:p>
            <a:r>
              <a:rPr lang="en-US" dirty="0"/>
              <a:t>Performance Measures Update</a:t>
            </a:r>
          </a:p>
        </p:txBody>
      </p:sp>
      <p:sp>
        <p:nvSpPr>
          <p:cNvPr id="7" name="Slide Number Placeholder 6"/>
          <p:cNvSpPr>
            <a:spLocks noGrp="1"/>
          </p:cNvSpPr>
          <p:nvPr>
            <p:ph type="sldNum" sz="quarter" idx="12"/>
          </p:nvPr>
        </p:nvSpPr>
        <p:spPr/>
        <p:txBody>
          <a:bodyPr/>
          <a:lstStyle/>
          <a:p>
            <a:fld id="{C423D29D-3EB5-43D8-908D-3FD094524857}" type="slidenum">
              <a:rPr lang="en-US" smtClean="0"/>
              <a:t>‹#›</a:t>
            </a:fld>
            <a:endParaRPr lang="en-US" dirty="0"/>
          </a:p>
        </p:txBody>
      </p:sp>
    </p:spTree>
    <p:extLst>
      <p:ext uri="{BB962C8B-B14F-4D97-AF65-F5344CB8AC3E}">
        <p14:creationId xmlns:p14="http://schemas.microsoft.com/office/powerpoint/2010/main" val="1853684440"/>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dirty="0"/>
              <a:t>January 20, 2009</a:t>
            </a:r>
          </a:p>
        </p:txBody>
      </p:sp>
      <p:sp>
        <p:nvSpPr>
          <p:cNvPr id="5" name="Footer Placeholder 4"/>
          <p:cNvSpPr>
            <a:spLocks noGrp="1"/>
          </p:cNvSpPr>
          <p:nvPr>
            <p:ph type="ftr" sz="quarter" idx="11"/>
          </p:nvPr>
        </p:nvSpPr>
        <p:spPr/>
        <p:txBody>
          <a:bodyPr/>
          <a:lstStyle/>
          <a:p>
            <a:r>
              <a:rPr lang="en-US" dirty="0"/>
              <a:t>Performance Measures Update</a:t>
            </a:r>
          </a:p>
        </p:txBody>
      </p:sp>
      <p:sp>
        <p:nvSpPr>
          <p:cNvPr id="6" name="Slide Number Placeholder 5"/>
          <p:cNvSpPr>
            <a:spLocks noGrp="1"/>
          </p:cNvSpPr>
          <p:nvPr>
            <p:ph type="sldNum" sz="quarter" idx="12"/>
          </p:nvPr>
        </p:nvSpPr>
        <p:spPr/>
        <p:txBody>
          <a:bodyPr/>
          <a:lstStyle/>
          <a:p>
            <a:fld id="{C423D29D-3EB5-43D8-908D-3FD094524857}" type="slidenum">
              <a:rPr lang="en-US" smtClean="0"/>
              <a:t>‹#›</a:t>
            </a:fld>
            <a:endParaRPr lang="en-US" dirty="0"/>
          </a:p>
        </p:txBody>
      </p:sp>
    </p:spTree>
    <p:extLst>
      <p:ext uri="{BB962C8B-B14F-4D97-AF65-F5344CB8AC3E}">
        <p14:creationId xmlns:p14="http://schemas.microsoft.com/office/powerpoint/2010/main" val="3554577863"/>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dirty="0"/>
              <a:t>January 20, 2009</a:t>
            </a:r>
          </a:p>
        </p:txBody>
      </p:sp>
      <p:sp>
        <p:nvSpPr>
          <p:cNvPr id="5" name="Footer Placeholder 4"/>
          <p:cNvSpPr>
            <a:spLocks noGrp="1"/>
          </p:cNvSpPr>
          <p:nvPr>
            <p:ph type="ftr" sz="quarter" idx="11"/>
          </p:nvPr>
        </p:nvSpPr>
        <p:spPr/>
        <p:txBody>
          <a:bodyPr/>
          <a:lstStyle/>
          <a:p>
            <a:r>
              <a:rPr lang="en-US" dirty="0"/>
              <a:t>Performance Measures Update</a:t>
            </a:r>
          </a:p>
        </p:txBody>
      </p:sp>
      <p:sp>
        <p:nvSpPr>
          <p:cNvPr id="6" name="Slide Number Placeholder 5"/>
          <p:cNvSpPr>
            <a:spLocks noGrp="1"/>
          </p:cNvSpPr>
          <p:nvPr>
            <p:ph type="sldNum" sz="quarter" idx="12"/>
          </p:nvPr>
        </p:nvSpPr>
        <p:spPr/>
        <p:txBody>
          <a:bodyPr/>
          <a:lstStyle/>
          <a:p>
            <a:fld id="{C423D29D-3EB5-43D8-908D-3FD094524857}" type="slidenum">
              <a:rPr lang="en-US" smtClean="0"/>
              <a:t>‹#›</a:t>
            </a:fld>
            <a:endParaRPr lang="en-US" dirty="0"/>
          </a:p>
        </p:txBody>
      </p:sp>
    </p:spTree>
    <p:extLst>
      <p:ext uri="{BB962C8B-B14F-4D97-AF65-F5344CB8AC3E}">
        <p14:creationId xmlns:p14="http://schemas.microsoft.com/office/powerpoint/2010/main" val="3662900539"/>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dirty="0"/>
              <a:t>January 20, 2009</a:t>
            </a:r>
          </a:p>
        </p:txBody>
      </p:sp>
      <p:sp>
        <p:nvSpPr>
          <p:cNvPr id="4" name="Footer Placeholder 3"/>
          <p:cNvSpPr>
            <a:spLocks noGrp="1"/>
          </p:cNvSpPr>
          <p:nvPr>
            <p:ph type="ftr" sz="quarter" idx="11"/>
          </p:nvPr>
        </p:nvSpPr>
        <p:spPr/>
        <p:txBody>
          <a:bodyPr/>
          <a:lstStyle/>
          <a:p>
            <a:r>
              <a:rPr lang="en-US" dirty="0"/>
              <a:t>Performance Measures Update</a:t>
            </a:r>
          </a:p>
        </p:txBody>
      </p:sp>
      <p:sp>
        <p:nvSpPr>
          <p:cNvPr id="5" name="Slide Number Placeholder 4"/>
          <p:cNvSpPr>
            <a:spLocks noGrp="1"/>
          </p:cNvSpPr>
          <p:nvPr>
            <p:ph type="sldNum" sz="quarter" idx="12"/>
          </p:nvPr>
        </p:nvSpPr>
        <p:spPr/>
        <p:txBody>
          <a:bodyPr/>
          <a:lstStyle/>
          <a:p>
            <a:fld id="{C423D29D-3EB5-43D8-908D-3FD094524857}" type="slidenum">
              <a:rPr lang="en-US" smtClean="0"/>
              <a:t>‹#›</a:t>
            </a:fld>
            <a:endParaRPr lang="en-US" dirty="0"/>
          </a:p>
        </p:txBody>
      </p:sp>
    </p:spTree>
    <p:extLst>
      <p:ext uri="{BB962C8B-B14F-4D97-AF65-F5344CB8AC3E}">
        <p14:creationId xmlns:p14="http://schemas.microsoft.com/office/powerpoint/2010/main" val="205323114"/>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Chapter - Violet">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895600"/>
            <a:ext cx="7772400" cy="1981200"/>
          </a:xfrm>
          <a:prstGeom prst="rect">
            <a:avLst/>
          </a:prstGeom>
        </p:spPr>
        <p:txBody>
          <a:bodyPr vert="horz"/>
          <a:lstStyle>
            <a:lvl1pPr>
              <a:defRPr sz="4000" b="1" i="0" kern="1200" cap="all" spc="0">
                <a:solidFill>
                  <a:schemeClr val="bg1"/>
                </a:solidFill>
                <a:latin typeface="Tw Cen MT"/>
                <a:cs typeface="Tw Cen MT"/>
              </a:defRPr>
            </a:lvl1pPr>
          </a:lstStyle>
          <a:p>
            <a:r>
              <a:rPr lang="en-US"/>
              <a:t>Click to edit Master title style</a:t>
            </a:r>
            <a:endParaRPr lang="en-US" dirty="0"/>
          </a:p>
        </p:txBody>
      </p:sp>
      <p:sp>
        <p:nvSpPr>
          <p:cNvPr id="3" name="Subtitle 2"/>
          <p:cNvSpPr>
            <a:spLocks noGrp="1"/>
          </p:cNvSpPr>
          <p:nvPr>
            <p:ph type="subTitle" idx="1"/>
          </p:nvPr>
        </p:nvSpPr>
        <p:spPr>
          <a:xfrm>
            <a:off x="1371600" y="2286000"/>
            <a:ext cx="6400800" cy="533400"/>
          </a:xfrm>
          <a:prstGeom prst="rect">
            <a:avLst/>
          </a:prstGeom>
        </p:spPr>
        <p:txBody>
          <a:bodyPr vert="horz"/>
          <a:lstStyle>
            <a:lvl1pPr marL="0" indent="0" algn="ctr">
              <a:buNone/>
              <a:defRPr sz="2400" cap="all">
                <a:solidFill>
                  <a:schemeClr val="bg1"/>
                </a:solidFill>
                <a:latin typeface="Tw Cen M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114801"/>
            <a:ext cx="7772400" cy="914399"/>
          </a:xfrm>
          <a:prstGeom prst="rect">
            <a:avLst/>
          </a:prstGeom>
        </p:spPr>
        <p:txBody>
          <a:bodyPr vert="horz"/>
          <a:lstStyle>
            <a:lvl1pPr>
              <a:defRPr sz="5200" b="1" i="0" kern="1200" cap="all" spc="0">
                <a:solidFill>
                  <a:schemeClr val="bg1"/>
                </a:solidFill>
                <a:latin typeface="Tw Cen MT"/>
                <a:cs typeface="Tw Cen MT"/>
              </a:defRPr>
            </a:lvl1pPr>
          </a:lstStyle>
          <a:p>
            <a:r>
              <a:rPr lang="en-US"/>
              <a:t>Click to edit Master title style</a:t>
            </a:r>
            <a:endParaRPr lang="en-US" dirty="0"/>
          </a:p>
        </p:txBody>
      </p:sp>
      <p:sp>
        <p:nvSpPr>
          <p:cNvPr id="3" name="Subtitle 2"/>
          <p:cNvSpPr>
            <a:spLocks noGrp="1"/>
          </p:cNvSpPr>
          <p:nvPr>
            <p:ph type="subTitle" idx="1"/>
          </p:nvPr>
        </p:nvSpPr>
        <p:spPr>
          <a:xfrm>
            <a:off x="1371600" y="5029200"/>
            <a:ext cx="6400800" cy="1066800"/>
          </a:xfrm>
          <a:prstGeom prst="rect">
            <a:avLst/>
          </a:prstGeom>
        </p:spPr>
        <p:txBody>
          <a:bodyPr vert="horz"/>
          <a:lstStyle>
            <a:lvl1pPr marL="0" indent="0" algn="ctr">
              <a:buNone/>
              <a:defRPr sz="2400" cap="all">
                <a:solidFill>
                  <a:schemeClr val="bg1"/>
                </a:solidFill>
                <a:latin typeface="Tw Cen M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ext-Square Bullet">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a:srcRect l="33096" t="34326" r="33492" b="32307"/>
          <a:stretch>
            <a:fillRect/>
          </a:stretch>
        </p:blipFill>
        <p:spPr bwMode="auto">
          <a:xfrm>
            <a:off x="8077200" y="6096000"/>
            <a:ext cx="609600" cy="609600"/>
          </a:xfrm>
          <a:prstGeom prst="rect">
            <a:avLst/>
          </a:prstGeom>
          <a:noFill/>
          <a:ln w="9525">
            <a:noFill/>
            <a:miter lim="800000"/>
            <a:headEnd/>
            <a:tailEnd/>
          </a:ln>
        </p:spPr>
      </p:pic>
      <p:sp>
        <p:nvSpPr>
          <p:cNvPr id="2" name="Title 1"/>
          <p:cNvSpPr>
            <a:spLocks noGrp="1"/>
          </p:cNvSpPr>
          <p:nvPr>
            <p:ph type="title"/>
          </p:nvPr>
        </p:nvSpPr>
        <p:spPr>
          <a:xfrm>
            <a:off x="457200" y="228600"/>
            <a:ext cx="8229600" cy="563562"/>
          </a:xfrm>
          <a:prstGeom prst="rect">
            <a:avLst/>
          </a:prstGeom>
        </p:spPr>
        <p:txBody>
          <a:bodyPr vert="horz" anchor="t"/>
          <a:lstStyle>
            <a:lvl1pPr algn="l">
              <a:defRPr sz="3600" b="1" cap="all" baseline="0">
                <a:solidFill>
                  <a:srgbClr val="038A00"/>
                </a:solidFill>
                <a:latin typeface="Tw Cen MT"/>
                <a:cs typeface="Tw Cen MT"/>
              </a:defRPr>
            </a:lvl1pPr>
          </a:lstStyle>
          <a:p>
            <a:r>
              <a:rPr lang="en-US"/>
              <a:t>Click to edit Master title style</a:t>
            </a:r>
            <a:endParaRPr lang="en-US" dirty="0"/>
          </a:p>
        </p:txBody>
      </p:sp>
      <p:sp>
        <p:nvSpPr>
          <p:cNvPr id="3" name="Content Placeholder 2"/>
          <p:cNvSpPr>
            <a:spLocks noGrp="1"/>
          </p:cNvSpPr>
          <p:nvPr>
            <p:ph idx="1"/>
          </p:nvPr>
        </p:nvSpPr>
        <p:spPr>
          <a:xfrm>
            <a:off x="457200" y="1295400"/>
            <a:ext cx="8229600" cy="4449763"/>
          </a:xfrm>
          <a:prstGeom prst="rect">
            <a:avLst/>
          </a:prstGeom>
        </p:spPr>
        <p:txBody>
          <a:bodyPr vert="horz"/>
          <a:lstStyle>
            <a:lvl1pPr marL="548640" indent="-274320">
              <a:buClr>
                <a:srgbClr val="038A00"/>
              </a:buClr>
              <a:buFont typeface="Wingdings" charset="2"/>
              <a:buChar char="§"/>
              <a:defRPr sz="2400" baseline="0">
                <a:solidFill>
                  <a:srgbClr val="333333"/>
                </a:solidFill>
                <a:latin typeface="Tw Cen MT"/>
                <a:cs typeface="Tw Cen MT"/>
              </a:defRPr>
            </a:lvl1pPr>
            <a:lvl2pPr marL="1097280" indent="-292608">
              <a:buClr>
                <a:srgbClr val="038A00"/>
              </a:buClr>
              <a:defRPr sz="2100">
                <a:solidFill>
                  <a:srgbClr val="333333"/>
                </a:solidFill>
                <a:latin typeface="Tw Cen MT"/>
                <a:cs typeface="Tw Cen MT"/>
              </a:defRPr>
            </a:lvl2pPr>
            <a:lvl3pPr marL="1627632" indent="-237744">
              <a:buClr>
                <a:srgbClr val="038A00"/>
              </a:buClr>
              <a:buFont typeface="Wingdings" charset="2"/>
              <a:buChar char="§"/>
              <a:defRPr sz="1800">
                <a:solidFill>
                  <a:srgbClr val="333333"/>
                </a:solidFill>
                <a:latin typeface="Tw Cen MT"/>
                <a:cs typeface="Tw Cen MT"/>
              </a:defRPr>
            </a:lvl3pPr>
            <a:lvl4pPr marL="2176272" indent="-274320">
              <a:buClr>
                <a:srgbClr val="038A00"/>
              </a:buClr>
              <a:defRPr sz="1600">
                <a:solidFill>
                  <a:srgbClr val="333333"/>
                </a:solidFill>
                <a:latin typeface="Tw Cen MT"/>
                <a:cs typeface="Tw Cen MT"/>
              </a:defRPr>
            </a:lvl4pPr>
            <a:lvl5pPr>
              <a:buClr>
                <a:srgbClr val="038A00"/>
              </a:buClr>
              <a:defRPr>
                <a:latin typeface="Tw Cen MT"/>
                <a:cs typeface="Tw Cen MT"/>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8" name="Text Placeholder 17"/>
          <p:cNvSpPr>
            <a:spLocks noGrp="1"/>
          </p:cNvSpPr>
          <p:nvPr>
            <p:ph type="body" sz="quarter" idx="10"/>
          </p:nvPr>
        </p:nvSpPr>
        <p:spPr>
          <a:xfrm>
            <a:off x="457200" y="792163"/>
            <a:ext cx="8229600" cy="503237"/>
          </a:xfrm>
          <a:prstGeom prst="rect">
            <a:avLst/>
          </a:prstGeom>
        </p:spPr>
        <p:txBody>
          <a:bodyPr vert="horz"/>
          <a:lstStyle>
            <a:lvl1pPr marL="365760">
              <a:buFontTx/>
              <a:buNone/>
              <a:defRPr sz="2000" cap="all">
                <a:solidFill>
                  <a:srgbClr val="038A00"/>
                </a:solidFill>
              </a:defRPr>
            </a:lvl1pPr>
          </a:lstStyle>
          <a:p>
            <a:pPr lvl="0"/>
            <a:r>
              <a:rPr lang="en-US"/>
              <a:t>Click to edit Master text styles</a:t>
            </a:r>
          </a:p>
        </p:txBody>
      </p:sp>
      <p:sp>
        <p:nvSpPr>
          <p:cNvPr id="6" name="Slide Number Placeholder 22"/>
          <p:cNvSpPr>
            <a:spLocks noGrp="1"/>
          </p:cNvSpPr>
          <p:nvPr>
            <p:ph type="sldNum" sz="quarter" idx="11"/>
          </p:nvPr>
        </p:nvSpPr>
        <p:spPr>
          <a:xfrm>
            <a:off x="685800" y="6492875"/>
            <a:ext cx="533400" cy="365125"/>
          </a:xfrm>
          <a:prstGeom prst="rect">
            <a:avLst/>
          </a:prstGeom>
        </p:spPr>
        <p:txBody>
          <a:bodyPr vert="horz" lIns="0" rIns="0" anchor="t"/>
          <a:lstStyle>
            <a:lvl1pPr algn="l" eaLnBrk="1" fontAlgn="auto" latinLnBrk="0" hangingPunct="1">
              <a:spcBef>
                <a:spcPts val="0"/>
              </a:spcBef>
              <a:spcAft>
                <a:spcPts val="0"/>
              </a:spcAft>
              <a:defRPr kumimoji="0" sz="1800">
                <a:solidFill>
                  <a:srgbClr val="666666"/>
                </a:solidFill>
                <a:latin typeface="Tw Cen MT"/>
                <a:cs typeface="Tw Cen MT"/>
              </a:defRPr>
            </a:lvl1pPr>
          </a:lstStyle>
          <a:p>
            <a:pPr>
              <a:defRPr/>
            </a:pPr>
            <a:fld id="{7A09BD18-B025-4388-A77C-68303695C0B1}" type="slidenum">
              <a:rPr lang="en-US"/>
              <a:pPr>
                <a:defRPr/>
              </a:pPr>
              <a:t>‹#›</a:t>
            </a:fld>
            <a:endParaRPr lang="en-US" dirty="0"/>
          </a:p>
        </p:txBody>
      </p:sp>
    </p:spTree>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xt-Number Bullet">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a:srcRect l="33096" t="34326" r="33492" b="32307"/>
          <a:stretch>
            <a:fillRect/>
          </a:stretch>
        </p:blipFill>
        <p:spPr bwMode="auto">
          <a:xfrm>
            <a:off x="8077200" y="6096000"/>
            <a:ext cx="609600" cy="609600"/>
          </a:xfrm>
          <a:prstGeom prst="rect">
            <a:avLst/>
          </a:prstGeom>
          <a:noFill/>
          <a:ln w="9525">
            <a:noFill/>
            <a:miter lim="800000"/>
            <a:headEnd/>
            <a:tailEnd/>
          </a:ln>
        </p:spPr>
      </p:pic>
      <p:sp>
        <p:nvSpPr>
          <p:cNvPr id="2" name="Title 1"/>
          <p:cNvSpPr>
            <a:spLocks noGrp="1"/>
          </p:cNvSpPr>
          <p:nvPr>
            <p:ph type="title"/>
          </p:nvPr>
        </p:nvSpPr>
        <p:spPr>
          <a:xfrm>
            <a:off x="457200" y="228600"/>
            <a:ext cx="8229600" cy="563562"/>
          </a:xfrm>
          <a:prstGeom prst="rect">
            <a:avLst/>
          </a:prstGeom>
        </p:spPr>
        <p:txBody>
          <a:bodyPr vert="horz" anchor="t"/>
          <a:lstStyle>
            <a:lvl1pPr algn="l">
              <a:defRPr sz="3600" b="1" cap="all" baseline="0">
                <a:solidFill>
                  <a:srgbClr val="038A00"/>
                </a:solidFill>
                <a:latin typeface="Tw Cen MT"/>
                <a:cs typeface="Tw Cen MT"/>
              </a:defRPr>
            </a:lvl1pPr>
          </a:lstStyle>
          <a:p>
            <a:r>
              <a:rPr lang="en-US"/>
              <a:t>Click to edit Master title style</a:t>
            </a:r>
            <a:endParaRPr lang="en-US" dirty="0"/>
          </a:p>
        </p:txBody>
      </p:sp>
      <p:sp>
        <p:nvSpPr>
          <p:cNvPr id="3" name="Content Placeholder 2"/>
          <p:cNvSpPr>
            <a:spLocks noGrp="1"/>
          </p:cNvSpPr>
          <p:nvPr>
            <p:ph idx="1"/>
          </p:nvPr>
        </p:nvSpPr>
        <p:spPr>
          <a:xfrm>
            <a:off x="457200" y="1295400"/>
            <a:ext cx="8229600" cy="4449763"/>
          </a:xfrm>
          <a:prstGeom prst="rect">
            <a:avLst/>
          </a:prstGeom>
        </p:spPr>
        <p:txBody>
          <a:bodyPr vert="horz"/>
          <a:lstStyle>
            <a:lvl1pPr marL="594360" indent="-365760">
              <a:buClr>
                <a:srgbClr val="038A00"/>
              </a:buClr>
              <a:buFont typeface="+mj-lt"/>
              <a:buAutoNum type="arabicPeriod"/>
              <a:defRPr sz="2400" baseline="0">
                <a:solidFill>
                  <a:srgbClr val="333333"/>
                </a:solidFill>
                <a:latin typeface="Tw Cen MT"/>
                <a:cs typeface="Tw Cen MT"/>
              </a:defRPr>
            </a:lvl1pPr>
            <a:lvl2pPr marL="1170432" indent="-347472">
              <a:buClr>
                <a:srgbClr val="038A00"/>
              </a:buClr>
              <a:buFont typeface="+mj-lt"/>
              <a:buAutoNum type="alphaLcPeriod"/>
              <a:defRPr sz="2100">
                <a:solidFill>
                  <a:srgbClr val="333333"/>
                </a:solidFill>
                <a:latin typeface="Tw Cen MT"/>
                <a:cs typeface="Tw Cen MT"/>
              </a:defRPr>
            </a:lvl2pPr>
            <a:lvl3pPr marL="1719072" indent="-256032">
              <a:buClr>
                <a:srgbClr val="038A00"/>
              </a:buClr>
              <a:buFont typeface="+mj-lt"/>
              <a:buAutoNum type="romanLcPeriod"/>
              <a:defRPr sz="1800">
                <a:solidFill>
                  <a:srgbClr val="333333"/>
                </a:solidFill>
                <a:latin typeface="Tw Cen MT"/>
                <a:cs typeface="Tw Cen MT"/>
              </a:defRPr>
            </a:lvl3pPr>
            <a:lvl4pPr marL="2212848" indent="-256032">
              <a:buClr>
                <a:srgbClr val="038A00"/>
              </a:buClr>
              <a:buFont typeface="Wingdings" charset="2"/>
              <a:buChar char="§"/>
              <a:defRPr sz="1600">
                <a:solidFill>
                  <a:srgbClr val="333333"/>
                </a:solidFill>
                <a:latin typeface="Tw Cen MT"/>
                <a:cs typeface="Tw Cen MT"/>
              </a:defRPr>
            </a:lvl4pPr>
            <a:lvl5pPr>
              <a:buClr>
                <a:srgbClr val="038A00"/>
              </a:buClr>
              <a:defRPr>
                <a:latin typeface="Tw Cen MT"/>
                <a:cs typeface="Tw Cen MT"/>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Text Placeholder 17"/>
          <p:cNvSpPr>
            <a:spLocks noGrp="1"/>
          </p:cNvSpPr>
          <p:nvPr>
            <p:ph type="body" sz="quarter" idx="10"/>
          </p:nvPr>
        </p:nvSpPr>
        <p:spPr>
          <a:xfrm>
            <a:off x="457200" y="792163"/>
            <a:ext cx="8229600" cy="503237"/>
          </a:xfrm>
          <a:prstGeom prst="rect">
            <a:avLst/>
          </a:prstGeom>
        </p:spPr>
        <p:txBody>
          <a:bodyPr vert="horz"/>
          <a:lstStyle>
            <a:lvl1pPr marL="365760">
              <a:buFontTx/>
              <a:buNone/>
              <a:defRPr sz="2000" cap="all">
                <a:solidFill>
                  <a:srgbClr val="038A00"/>
                </a:solidFill>
              </a:defRPr>
            </a:lvl1pPr>
          </a:lstStyle>
          <a:p>
            <a:pPr lvl="0"/>
            <a:r>
              <a:rPr lang="en-US"/>
              <a:t>Click to edit Master text styles</a:t>
            </a:r>
          </a:p>
        </p:txBody>
      </p:sp>
      <p:sp>
        <p:nvSpPr>
          <p:cNvPr id="7" name="Slide Number Placeholder 22"/>
          <p:cNvSpPr>
            <a:spLocks noGrp="1"/>
          </p:cNvSpPr>
          <p:nvPr>
            <p:ph type="sldNum" sz="quarter" idx="11"/>
          </p:nvPr>
        </p:nvSpPr>
        <p:spPr>
          <a:xfrm>
            <a:off x="685800" y="6492875"/>
            <a:ext cx="533400" cy="365125"/>
          </a:xfrm>
          <a:prstGeom prst="rect">
            <a:avLst/>
          </a:prstGeom>
        </p:spPr>
        <p:txBody>
          <a:bodyPr vert="horz" lIns="0" rIns="0" anchor="t"/>
          <a:lstStyle>
            <a:lvl1pPr algn="l" eaLnBrk="1" fontAlgn="auto" latinLnBrk="0" hangingPunct="1">
              <a:spcBef>
                <a:spcPts val="0"/>
              </a:spcBef>
              <a:spcAft>
                <a:spcPts val="0"/>
              </a:spcAft>
              <a:defRPr kumimoji="0" sz="1800">
                <a:solidFill>
                  <a:srgbClr val="666666"/>
                </a:solidFill>
                <a:latin typeface="Tw Cen MT"/>
                <a:cs typeface="Tw Cen MT"/>
              </a:defRPr>
            </a:lvl1pPr>
          </a:lstStyle>
          <a:p>
            <a:pPr>
              <a:defRPr/>
            </a:pPr>
            <a:fld id="{43FA13A2-94FB-4152-A2F6-6B774D97C69F}" type="slidenum">
              <a:rPr lang="en-US"/>
              <a:pPr>
                <a:defRPr/>
              </a:pPr>
              <a:t>‹#›</a:t>
            </a:fld>
            <a:endParaRPr lang="en-US" dirty="0"/>
          </a:p>
        </p:txBody>
      </p:sp>
    </p:spTree>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Graph">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a:srcRect l="33096" t="34326" r="33492" b="32307"/>
          <a:stretch>
            <a:fillRect/>
          </a:stretch>
        </p:blipFill>
        <p:spPr bwMode="auto">
          <a:xfrm>
            <a:off x="8077200" y="6096000"/>
            <a:ext cx="609600" cy="609600"/>
          </a:xfrm>
          <a:prstGeom prst="rect">
            <a:avLst/>
          </a:prstGeom>
          <a:noFill/>
          <a:ln w="9525">
            <a:noFill/>
            <a:miter lim="800000"/>
            <a:headEnd/>
            <a:tailEnd/>
          </a:ln>
        </p:spPr>
      </p:pic>
      <p:sp>
        <p:nvSpPr>
          <p:cNvPr id="2" name="Title 1"/>
          <p:cNvSpPr>
            <a:spLocks noGrp="1"/>
          </p:cNvSpPr>
          <p:nvPr>
            <p:ph type="title"/>
          </p:nvPr>
        </p:nvSpPr>
        <p:spPr>
          <a:xfrm>
            <a:off x="457200" y="228600"/>
            <a:ext cx="8229600" cy="563562"/>
          </a:xfrm>
          <a:prstGeom prst="rect">
            <a:avLst/>
          </a:prstGeom>
        </p:spPr>
        <p:txBody>
          <a:bodyPr vert="horz" anchor="t"/>
          <a:lstStyle>
            <a:lvl1pPr algn="l">
              <a:defRPr sz="3600" b="1" cap="all" baseline="0">
                <a:solidFill>
                  <a:srgbClr val="038A00"/>
                </a:solidFill>
                <a:latin typeface="Tw Cen MT"/>
                <a:cs typeface="Tw Cen MT"/>
              </a:defRPr>
            </a:lvl1pPr>
          </a:lstStyle>
          <a:p>
            <a:r>
              <a:rPr lang="en-US"/>
              <a:t>Click to edit Master title style</a:t>
            </a:r>
            <a:endParaRPr lang="en-US" dirty="0"/>
          </a:p>
        </p:txBody>
      </p:sp>
      <p:sp>
        <p:nvSpPr>
          <p:cNvPr id="9" name="Chart Placeholder 8"/>
          <p:cNvSpPr>
            <a:spLocks noGrp="1"/>
          </p:cNvSpPr>
          <p:nvPr>
            <p:ph type="chart" sz="quarter" idx="10"/>
          </p:nvPr>
        </p:nvSpPr>
        <p:spPr>
          <a:xfrm>
            <a:off x="457200" y="1295400"/>
            <a:ext cx="8229600" cy="4449763"/>
          </a:xfrm>
          <a:prstGeom prst="rect">
            <a:avLst/>
          </a:prstGeom>
        </p:spPr>
        <p:txBody>
          <a:bodyPr vert="horz"/>
          <a:lstStyle/>
          <a:p>
            <a:pPr lvl="0"/>
            <a:r>
              <a:rPr lang="en-US" noProof="0" dirty="0"/>
              <a:t>Click icon to add chart</a:t>
            </a:r>
          </a:p>
        </p:txBody>
      </p:sp>
      <p:sp>
        <p:nvSpPr>
          <p:cNvPr id="6" name="Text Placeholder 17"/>
          <p:cNvSpPr>
            <a:spLocks noGrp="1"/>
          </p:cNvSpPr>
          <p:nvPr>
            <p:ph type="body" sz="quarter" idx="11"/>
          </p:nvPr>
        </p:nvSpPr>
        <p:spPr>
          <a:xfrm>
            <a:off x="457200" y="792163"/>
            <a:ext cx="8229600" cy="503237"/>
          </a:xfrm>
          <a:prstGeom prst="rect">
            <a:avLst/>
          </a:prstGeom>
        </p:spPr>
        <p:txBody>
          <a:bodyPr vert="horz"/>
          <a:lstStyle>
            <a:lvl1pPr marL="365760">
              <a:buFontTx/>
              <a:buNone/>
              <a:defRPr sz="2000" cap="all">
                <a:solidFill>
                  <a:srgbClr val="038A00"/>
                </a:solidFill>
              </a:defRPr>
            </a:lvl1pPr>
          </a:lstStyle>
          <a:p>
            <a:pPr lvl="0"/>
            <a:r>
              <a:rPr lang="en-US"/>
              <a:t>Click to edit Master text styles</a:t>
            </a:r>
          </a:p>
        </p:txBody>
      </p:sp>
      <p:sp>
        <p:nvSpPr>
          <p:cNvPr id="7" name="Slide Number Placeholder 22"/>
          <p:cNvSpPr>
            <a:spLocks noGrp="1"/>
          </p:cNvSpPr>
          <p:nvPr>
            <p:ph type="sldNum" sz="quarter" idx="12"/>
          </p:nvPr>
        </p:nvSpPr>
        <p:spPr>
          <a:xfrm>
            <a:off x="685800" y="6492875"/>
            <a:ext cx="533400" cy="365125"/>
          </a:xfrm>
          <a:prstGeom prst="rect">
            <a:avLst/>
          </a:prstGeom>
        </p:spPr>
        <p:txBody>
          <a:bodyPr vert="horz" lIns="0" rIns="0" anchor="t"/>
          <a:lstStyle>
            <a:lvl1pPr algn="l" eaLnBrk="1" fontAlgn="auto" latinLnBrk="0" hangingPunct="1">
              <a:spcBef>
                <a:spcPts val="0"/>
              </a:spcBef>
              <a:spcAft>
                <a:spcPts val="0"/>
              </a:spcAft>
              <a:defRPr kumimoji="0" sz="1800">
                <a:solidFill>
                  <a:srgbClr val="666666"/>
                </a:solidFill>
                <a:latin typeface="Tw Cen MT"/>
                <a:cs typeface="Tw Cen MT"/>
              </a:defRPr>
            </a:lvl1pPr>
          </a:lstStyle>
          <a:p>
            <a:pPr>
              <a:defRPr/>
            </a:pPr>
            <a:fld id="{DFB467DD-9515-46B6-B069-95D878ABF97A}" type="slidenum">
              <a:rPr lang="en-US"/>
              <a:pPr>
                <a:defRPr/>
              </a:pPr>
              <a:t>‹#›</a:t>
            </a:fld>
            <a:endParaRPr lang="en-US" dirty="0"/>
          </a:p>
        </p:txBody>
      </p:sp>
    </p:spTree>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66800" y="1066800"/>
            <a:ext cx="7162800" cy="4038600"/>
          </a:xfrm>
          <a:prstGeom prst="rect">
            <a:avLst/>
          </a:prstGeom>
        </p:spPr>
        <p:txBody>
          <a:bodyPr vert="horz" anchor="t"/>
          <a:lstStyle>
            <a:lvl1pPr algn="l">
              <a:defRPr sz="5000" b="1" cap="none" baseline="0">
                <a:solidFill>
                  <a:srgbClr val="0C4790"/>
                </a:solidFill>
                <a:latin typeface="Tw Cen MT"/>
                <a:cs typeface="Tw Cen MT"/>
              </a:defRPr>
            </a:lvl1pPr>
          </a:lstStyle>
          <a:p>
            <a:r>
              <a:rPr lang="en-US"/>
              <a:t>Click to edit Master title style</a:t>
            </a:r>
            <a:endParaRPr lang="en-US" dirty="0"/>
          </a:p>
        </p:txBody>
      </p:sp>
      <p:sp>
        <p:nvSpPr>
          <p:cNvPr id="3" name="Text Placeholder 2"/>
          <p:cNvSpPr>
            <a:spLocks noGrp="1"/>
          </p:cNvSpPr>
          <p:nvPr>
            <p:ph type="body" idx="1"/>
          </p:nvPr>
        </p:nvSpPr>
        <p:spPr>
          <a:xfrm>
            <a:off x="4038600" y="5105400"/>
            <a:ext cx="4191000" cy="411162"/>
          </a:xfrm>
          <a:prstGeom prst="rect">
            <a:avLst/>
          </a:prstGeom>
        </p:spPr>
        <p:txBody>
          <a:bodyPr vert="horz" anchor="b"/>
          <a:lstStyle>
            <a:lvl1pPr marL="0" indent="0">
              <a:buNone/>
              <a:defRPr sz="2600" baseline="0">
                <a:solidFill>
                  <a:srgbClr val="0C4790"/>
                </a:solidFill>
                <a:latin typeface="Tw Cen MT"/>
                <a:cs typeface="Tw Cen M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icture-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33400" y="457200"/>
            <a:ext cx="8077200" cy="54864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7" name="Text Placeholder 6"/>
          <p:cNvSpPr>
            <a:spLocks noGrp="1"/>
          </p:cNvSpPr>
          <p:nvPr>
            <p:ph type="body" sz="quarter" idx="10"/>
          </p:nvPr>
        </p:nvSpPr>
        <p:spPr>
          <a:xfrm>
            <a:off x="533400" y="5943600"/>
            <a:ext cx="8077200" cy="457200"/>
          </a:xfrm>
          <a:prstGeom prst="rect">
            <a:avLst/>
          </a:prstGeom>
        </p:spPr>
        <p:txBody>
          <a:bodyPr vert="horz"/>
          <a:lstStyle>
            <a:lvl1pPr>
              <a:buFontTx/>
              <a:buNone/>
              <a:defRPr sz="2000" baseline="0">
                <a:latin typeface="Tw Cen MT"/>
                <a:cs typeface="Tw Cen MT"/>
              </a:defRPr>
            </a:lvl1pPr>
            <a:lvl2pPr>
              <a:buFontTx/>
              <a:buNone/>
              <a:defRPr/>
            </a:lvl2pPr>
            <a:lvl3pPr>
              <a:buFontTx/>
              <a:buNone/>
              <a:defRPr/>
            </a:lvl3pPr>
            <a:lvl4pPr>
              <a:buFontTx/>
              <a:buNone/>
              <a:defRPr/>
            </a:lvl4pPr>
            <a:lvl5pPr>
              <a:buFontTx/>
              <a:buNone/>
              <a:defRPr/>
            </a:lvl5pPr>
          </a:lstStyle>
          <a:p>
            <a:pPr lvl="0"/>
            <a:r>
              <a:rPr lang="en-US"/>
              <a:t>Click to edit Master text styles</a:t>
            </a:r>
          </a:p>
        </p:txBody>
      </p:sp>
    </p:spTree>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icture-Only">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0"/>
            <a:ext cx="9144000" cy="68580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Tree>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End-Seal">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End-Pictures">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114801"/>
            <a:ext cx="7772400" cy="914399"/>
          </a:xfrm>
          <a:prstGeom prst="rect">
            <a:avLst/>
          </a:prstGeom>
        </p:spPr>
        <p:txBody>
          <a:bodyPr vert="horz"/>
          <a:lstStyle>
            <a:lvl1pPr>
              <a:defRPr sz="5200" b="1" i="0" kern="1200" cap="all" spc="0">
                <a:solidFill>
                  <a:schemeClr val="bg1"/>
                </a:solidFill>
                <a:latin typeface="Tw Cen MT"/>
                <a:cs typeface="Tw Cen MT"/>
              </a:defRPr>
            </a:lvl1pPr>
          </a:lstStyle>
          <a:p>
            <a:r>
              <a:rPr lang="en-US"/>
              <a:t>Click to edit Master title style</a:t>
            </a:r>
            <a:endParaRPr lang="en-US" dirty="0"/>
          </a:p>
        </p:txBody>
      </p:sp>
      <p:sp>
        <p:nvSpPr>
          <p:cNvPr id="3" name="Subtitle 2"/>
          <p:cNvSpPr>
            <a:spLocks noGrp="1"/>
          </p:cNvSpPr>
          <p:nvPr>
            <p:ph type="subTitle" idx="1"/>
          </p:nvPr>
        </p:nvSpPr>
        <p:spPr>
          <a:xfrm>
            <a:off x="1371600" y="5029200"/>
            <a:ext cx="6400800" cy="1066800"/>
          </a:xfrm>
          <a:prstGeom prst="rect">
            <a:avLst/>
          </a:prstGeom>
        </p:spPr>
        <p:txBody>
          <a:bodyPr vert="horz"/>
          <a:lstStyle>
            <a:lvl1pPr marL="0" indent="0" algn="ctr">
              <a:buNone/>
              <a:defRPr sz="2400" cap="all">
                <a:solidFill>
                  <a:schemeClr val="bg1"/>
                </a:solidFill>
                <a:latin typeface="Tw Cen M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716610369"/>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ext-Square Bullet">
    <p:spTree>
      <p:nvGrpSpPr>
        <p:cNvPr id="1" name=""/>
        <p:cNvGrpSpPr/>
        <p:nvPr/>
      </p:nvGrpSpPr>
      <p:grpSpPr>
        <a:xfrm>
          <a:off x="0" y="0"/>
          <a:ext cx="0" cy="0"/>
          <a:chOff x="0" y="0"/>
          <a:chExt cx="0" cy="0"/>
        </a:xfrm>
      </p:grpSpPr>
      <p:pic>
        <p:nvPicPr>
          <p:cNvPr id="5" name="Picture 8"/>
          <p:cNvPicPr>
            <a:picLocks noChangeAspect="1"/>
          </p:cNvPicPr>
          <p:nvPr/>
        </p:nvPicPr>
        <p:blipFill>
          <a:blip r:embed="rId2"/>
          <a:srcRect/>
          <a:stretch>
            <a:fillRect/>
          </a:stretch>
        </p:blipFill>
        <p:spPr bwMode="auto">
          <a:xfrm>
            <a:off x="8153400" y="6273800"/>
            <a:ext cx="419100" cy="431800"/>
          </a:xfrm>
          <a:prstGeom prst="rect">
            <a:avLst/>
          </a:prstGeom>
          <a:noFill/>
          <a:ln w="9525">
            <a:noFill/>
            <a:miter lim="800000"/>
            <a:headEnd/>
            <a:tailEnd/>
          </a:ln>
        </p:spPr>
      </p:pic>
      <p:sp>
        <p:nvSpPr>
          <p:cNvPr id="2" name="Title 1"/>
          <p:cNvSpPr>
            <a:spLocks noGrp="1"/>
          </p:cNvSpPr>
          <p:nvPr>
            <p:ph type="title"/>
          </p:nvPr>
        </p:nvSpPr>
        <p:spPr>
          <a:xfrm>
            <a:off x="457200" y="228600"/>
            <a:ext cx="8229600" cy="914400"/>
          </a:xfrm>
          <a:prstGeom prst="rect">
            <a:avLst/>
          </a:prstGeom>
          <a:solidFill>
            <a:schemeClr val="accent1">
              <a:lumMod val="50000"/>
            </a:schemeClr>
          </a:solidFill>
        </p:spPr>
        <p:txBody>
          <a:bodyPr vert="horz" anchor="ctr"/>
          <a:lstStyle>
            <a:lvl1pPr algn="ctr">
              <a:defRPr sz="3600" b="0" cap="all" baseline="0">
                <a:solidFill>
                  <a:schemeClr val="bg1"/>
                </a:solidFill>
                <a:latin typeface="Calibri" panose="020F0502020204030204" pitchFamily="34" charset="0"/>
                <a:cs typeface="Calibri" panose="020F0502020204030204" pitchFamily="34" charset="0"/>
              </a:defRPr>
            </a:lvl1pPr>
          </a:lstStyle>
          <a:p>
            <a:r>
              <a:rPr lang="en-US"/>
              <a:t>Click to edit Master title style</a:t>
            </a:r>
            <a:endParaRPr lang="en-US" dirty="0"/>
          </a:p>
        </p:txBody>
      </p:sp>
      <p:sp>
        <p:nvSpPr>
          <p:cNvPr id="6" name="Slide Number Placeholder 22"/>
          <p:cNvSpPr>
            <a:spLocks noGrp="1"/>
          </p:cNvSpPr>
          <p:nvPr>
            <p:ph type="sldNum" sz="quarter" idx="11"/>
          </p:nvPr>
        </p:nvSpPr>
        <p:spPr>
          <a:xfrm>
            <a:off x="685800" y="6492875"/>
            <a:ext cx="533400" cy="365125"/>
          </a:xfrm>
          <a:prstGeom prst="rect">
            <a:avLst/>
          </a:prstGeom>
        </p:spPr>
        <p:txBody>
          <a:bodyPr vert="horz" lIns="0" rIns="0" anchor="t"/>
          <a:lstStyle>
            <a:lvl1pPr algn="l" eaLnBrk="1" fontAlgn="auto" latinLnBrk="0" hangingPunct="1">
              <a:spcBef>
                <a:spcPts val="0"/>
              </a:spcBef>
              <a:spcAft>
                <a:spcPts val="0"/>
              </a:spcAft>
              <a:defRPr kumimoji="0" sz="1800">
                <a:solidFill>
                  <a:srgbClr val="666666"/>
                </a:solidFill>
                <a:latin typeface="Tw Cen MT"/>
                <a:cs typeface="Tw Cen MT"/>
              </a:defRPr>
            </a:lvl1pPr>
          </a:lstStyle>
          <a:p>
            <a:pPr>
              <a:defRPr/>
            </a:pPr>
            <a:fld id="{3F3DF412-A00B-40D4-B90B-898E1C30B807}" type="slidenum">
              <a:rPr lang="en-US" smtClean="0"/>
              <a:pPr>
                <a:defRPr/>
              </a:pPr>
              <a:t>‹#›</a:t>
            </a:fld>
            <a:endParaRPr lang="en-US" dirty="0"/>
          </a:p>
        </p:txBody>
      </p:sp>
      <p:sp>
        <p:nvSpPr>
          <p:cNvPr id="7" name="TextBox 6"/>
          <p:cNvSpPr txBox="1"/>
          <p:nvPr/>
        </p:nvSpPr>
        <p:spPr>
          <a:xfrm>
            <a:off x="838200" y="1600200"/>
            <a:ext cx="762000" cy="369332"/>
          </a:xfrm>
          <a:prstGeom prst="rect">
            <a:avLst/>
          </a:prstGeom>
          <a:noFill/>
        </p:spPr>
        <p:txBody>
          <a:bodyPr wrap="square" rtlCol="0">
            <a:spAutoFit/>
          </a:bodyPr>
          <a:lstStyle/>
          <a:p>
            <a:r>
              <a:rPr lang="en-US" dirty="0"/>
              <a:t>1</a:t>
            </a:r>
          </a:p>
        </p:txBody>
      </p:sp>
    </p:spTree>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solidFill>
            <a:srgbClr val="006B3A">
              <a:alpha val="60000"/>
            </a:srgbClr>
          </a:solidFill>
          <a:ln>
            <a:noFill/>
          </a:ln>
        </p:spPr>
        <p:txBody>
          <a:bodyPr/>
          <a:lstStyle>
            <a:lvl1pPr>
              <a:defRPr baseline="0">
                <a:solidFill>
                  <a:schemeClr val="bg1"/>
                </a:solidFill>
              </a:defRPr>
            </a:lvl1pPr>
          </a:lstStyle>
          <a:p>
            <a:r>
              <a:rPr lang="en-US" dirty="0"/>
              <a:t>3-BULLET SLIDE</a:t>
            </a:r>
          </a:p>
        </p:txBody>
      </p:sp>
      <p:sp>
        <p:nvSpPr>
          <p:cNvPr id="4" name="Text Placeholder 3"/>
          <p:cNvSpPr>
            <a:spLocks noGrp="1"/>
          </p:cNvSpPr>
          <p:nvPr>
            <p:ph type="body" sz="quarter" idx="10" hasCustomPrompt="1"/>
          </p:nvPr>
        </p:nvSpPr>
        <p:spPr>
          <a:xfrm>
            <a:off x="428610" y="1753129"/>
            <a:ext cx="8221663" cy="1233488"/>
          </a:xfrm>
          <a:solidFill>
            <a:schemeClr val="accent1">
              <a:lumMod val="20000"/>
              <a:lumOff val="80000"/>
            </a:schemeClr>
          </a:solidFill>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600"/>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a:t>Bullet</a:t>
            </a:r>
            <a:r>
              <a:rPr lang="en-US" baseline="0" dirty="0"/>
              <a:t> 1- TIP: </a:t>
            </a:r>
            <a:r>
              <a:rPr lang="en-US" sz="1600" baseline="0" dirty="0"/>
              <a:t>to ensure all the boxes are aligned, go to the format tab and on the right side you’ll see a drop down menu titled, “Align.” Select all the boxes you want aligned (by holding down the shift button as you click the relevant boxes), and align in whatever direction you want. I always align vertically when using long boxes like these to ensure the spacing between is the same.</a:t>
            </a:r>
            <a:endParaRPr lang="en-US" sz="1600" dirty="0"/>
          </a:p>
          <a:p>
            <a:pPr lvl="0"/>
            <a:endParaRPr lang="en-US" dirty="0"/>
          </a:p>
        </p:txBody>
      </p:sp>
      <p:sp>
        <p:nvSpPr>
          <p:cNvPr id="6" name="Text Placeholder 5"/>
          <p:cNvSpPr>
            <a:spLocks noGrp="1"/>
          </p:cNvSpPr>
          <p:nvPr>
            <p:ph type="body" sz="quarter" idx="11" hasCustomPrompt="1"/>
          </p:nvPr>
        </p:nvSpPr>
        <p:spPr>
          <a:xfrm>
            <a:off x="438135" y="3322108"/>
            <a:ext cx="8202613" cy="1219200"/>
          </a:xfrm>
          <a:solidFill>
            <a:schemeClr val="accent1">
              <a:lumMod val="40000"/>
              <a:lumOff val="60000"/>
            </a:schemeClr>
          </a:solidFill>
        </p:spPr>
        <p:txBody>
          <a:bodyPr>
            <a:normAutofit/>
          </a:bodyPr>
          <a:lstStyle>
            <a:lvl1pPr marL="0" indent="0">
              <a:buNone/>
              <a:defRPr sz="1800"/>
            </a:lvl1pPr>
          </a:lstStyle>
          <a:p>
            <a:pPr lvl="0"/>
            <a:r>
              <a:rPr lang="en-US" dirty="0"/>
              <a:t>Bullet 2</a:t>
            </a:r>
          </a:p>
        </p:txBody>
      </p:sp>
      <p:sp>
        <p:nvSpPr>
          <p:cNvPr id="11" name="Text Placeholder 10"/>
          <p:cNvSpPr>
            <a:spLocks noGrp="1"/>
          </p:cNvSpPr>
          <p:nvPr>
            <p:ph type="body" sz="quarter" idx="12" hasCustomPrompt="1"/>
          </p:nvPr>
        </p:nvSpPr>
        <p:spPr>
          <a:xfrm>
            <a:off x="438135" y="4876800"/>
            <a:ext cx="8202613" cy="1219200"/>
          </a:xfrm>
          <a:solidFill>
            <a:schemeClr val="accent1">
              <a:lumMod val="60000"/>
              <a:lumOff val="40000"/>
            </a:schemeClr>
          </a:solidFill>
        </p:spPr>
        <p:txBody>
          <a:bodyPr>
            <a:normAutofit/>
          </a:bodyPr>
          <a:lstStyle>
            <a:lvl1pPr marL="0" indent="0">
              <a:buNone/>
              <a:defRPr sz="1800"/>
            </a:lvl1pPr>
          </a:lstStyle>
          <a:p>
            <a:pPr lvl="0"/>
            <a:r>
              <a:rPr lang="en-US" dirty="0"/>
              <a:t>Bullet 3</a:t>
            </a:r>
          </a:p>
        </p:txBody>
      </p:sp>
    </p:spTree>
    <p:extLst>
      <p:ext uri="{BB962C8B-B14F-4D97-AF65-F5344CB8AC3E}">
        <p14:creationId xmlns:p14="http://schemas.microsoft.com/office/powerpoint/2010/main" val="1075494219"/>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solidFill>
            <a:srgbClr val="006B3A">
              <a:alpha val="60000"/>
            </a:srgbClr>
          </a:solidFill>
          <a:ln>
            <a:noFill/>
          </a:ln>
        </p:spPr>
        <p:txBody>
          <a:bodyPr/>
          <a:lstStyle>
            <a:lvl1pPr>
              <a:defRPr>
                <a:solidFill>
                  <a:schemeClr val="bg1"/>
                </a:solidFill>
              </a:defRPr>
            </a:lvl1pPr>
          </a:lstStyle>
          <a:p>
            <a:r>
              <a:rPr lang="en-US" dirty="0"/>
              <a:t>4-BULLET SLIDE</a:t>
            </a:r>
          </a:p>
        </p:txBody>
      </p:sp>
      <p:sp>
        <p:nvSpPr>
          <p:cNvPr id="4" name="Text Placeholder 3"/>
          <p:cNvSpPr>
            <a:spLocks noGrp="1"/>
          </p:cNvSpPr>
          <p:nvPr>
            <p:ph type="body" sz="quarter" idx="10" hasCustomPrompt="1"/>
          </p:nvPr>
        </p:nvSpPr>
        <p:spPr>
          <a:xfrm>
            <a:off x="457200" y="1711325"/>
            <a:ext cx="8216900" cy="838200"/>
          </a:xfrm>
          <a:solidFill>
            <a:schemeClr val="accent1">
              <a:lumMod val="20000"/>
              <a:lumOff val="80000"/>
            </a:schemeClr>
          </a:solidFill>
        </p:spPr>
        <p:txBody>
          <a:bodyPr>
            <a:normAutofit/>
          </a:bodyPr>
          <a:lstStyle>
            <a:lvl1pPr marL="0" indent="0">
              <a:buNone/>
              <a:defRPr sz="1600"/>
            </a:lvl1pPr>
          </a:lstStyle>
          <a:p>
            <a:r>
              <a:rPr lang="en-US" dirty="0"/>
              <a:t>Bullet 1- TIP: </a:t>
            </a:r>
            <a:r>
              <a:rPr lang="en-US" sz="1200" dirty="0"/>
              <a:t>Sometimes I think it’s visually</a:t>
            </a:r>
            <a:r>
              <a:rPr lang="en-US" sz="1200" baseline="0" dirty="0"/>
              <a:t> easier if all the boxes are the same color. Generally, colors that are a little more light and  muted are easier to see. And of course, with lighter colors, dark text is always preferred. The only problem with light colors is that depending on the projector you’re using, the color sometimes doesn’t show up when projected onto a screen. </a:t>
            </a:r>
            <a:endParaRPr lang="en-US" sz="1400" dirty="0"/>
          </a:p>
        </p:txBody>
      </p:sp>
      <p:sp>
        <p:nvSpPr>
          <p:cNvPr id="11" name="Text Placeholder 3"/>
          <p:cNvSpPr>
            <a:spLocks noGrp="1"/>
          </p:cNvSpPr>
          <p:nvPr>
            <p:ph type="body" sz="quarter" idx="11" hasCustomPrompt="1"/>
          </p:nvPr>
        </p:nvSpPr>
        <p:spPr>
          <a:xfrm>
            <a:off x="457099" y="2895600"/>
            <a:ext cx="8216900" cy="838200"/>
          </a:xfrm>
          <a:solidFill>
            <a:schemeClr val="accent1">
              <a:lumMod val="20000"/>
              <a:lumOff val="80000"/>
            </a:schemeClr>
          </a:solidFill>
        </p:spPr>
        <p:txBody>
          <a:bodyPr>
            <a:normAutofit/>
          </a:bodyPr>
          <a:lstStyle>
            <a:lvl1pPr marL="0" indent="0">
              <a:buNone/>
              <a:defRPr sz="1600" baseline="0"/>
            </a:lvl1pPr>
          </a:lstStyle>
          <a:p>
            <a:r>
              <a:rPr lang="en-US" dirty="0"/>
              <a:t>Bullet 2- TIP:</a:t>
            </a:r>
            <a:r>
              <a:rPr lang="en-US" sz="1200" baseline="0" dirty="0"/>
              <a:t> You’ll notice that on the previous slide, I used layered colors, but on this one I didn’t. It’s all about your style preference. I recommend against ever using the darkest color in a color palette as one of the layered colors – save that for the slide header. </a:t>
            </a:r>
            <a:endParaRPr lang="en-US" sz="1400" dirty="0"/>
          </a:p>
        </p:txBody>
      </p:sp>
      <p:sp>
        <p:nvSpPr>
          <p:cNvPr id="12" name="Text Placeholder 3"/>
          <p:cNvSpPr>
            <a:spLocks noGrp="1"/>
          </p:cNvSpPr>
          <p:nvPr>
            <p:ph type="body" sz="quarter" idx="12" hasCustomPrompt="1"/>
          </p:nvPr>
        </p:nvSpPr>
        <p:spPr>
          <a:xfrm>
            <a:off x="457099" y="3962400"/>
            <a:ext cx="8216900" cy="838200"/>
          </a:xfrm>
          <a:solidFill>
            <a:schemeClr val="accent1">
              <a:lumMod val="20000"/>
              <a:lumOff val="80000"/>
            </a:schemeClr>
          </a:solidFill>
        </p:spPr>
        <p:txBody>
          <a:bodyPr>
            <a:normAutofit/>
          </a:bodyPr>
          <a:lstStyle>
            <a:lvl1pPr marL="0" indent="0">
              <a:buNone/>
              <a:defRPr sz="1600" baseline="0"/>
            </a:lvl1pPr>
          </a:lstStyle>
          <a:p>
            <a:r>
              <a:rPr lang="en-US" dirty="0"/>
              <a:t>Bullet 3 </a:t>
            </a:r>
            <a:endParaRPr lang="en-US" sz="1400" dirty="0"/>
          </a:p>
        </p:txBody>
      </p:sp>
      <p:sp>
        <p:nvSpPr>
          <p:cNvPr id="13" name="Text Placeholder 3"/>
          <p:cNvSpPr>
            <a:spLocks noGrp="1"/>
          </p:cNvSpPr>
          <p:nvPr>
            <p:ph type="body" sz="quarter" idx="13" hasCustomPrompt="1"/>
          </p:nvPr>
        </p:nvSpPr>
        <p:spPr>
          <a:xfrm>
            <a:off x="469900" y="5257800"/>
            <a:ext cx="8216900" cy="838200"/>
          </a:xfrm>
          <a:solidFill>
            <a:schemeClr val="accent1">
              <a:lumMod val="20000"/>
              <a:lumOff val="80000"/>
            </a:schemeClr>
          </a:solidFill>
        </p:spPr>
        <p:txBody>
          <a:bodyPr>
            <a:normAutofit/>
          </a:bodyPr>
          <a:lstStyle>
            <a:lvl1pPr marL="0" indent="0">
              <a:buNone/>
              <a:defRPr sz="1600"/>
            </a:lvl1pPr>
          </a:lstStyle>
          <a:p>
            <a:r>
              <a:rPr lang="en-US" dirty="0"/>
              <a:t>Bullet 4</a:t>
            </a:r>
            <a:endParaRPr lang="en-US" sz="1400" dirty="0"/>
          </a:p>
        </p:txBody>
      </p:sp>
    </p:spTree>
    <p:extLst>
      <p:ext uri="{BB962C8B-B14F-4D97-AF65-F5344CB8AC3E}">
        <p14:creationId xmlns:p14="http://schemas.microsoft.com/office/powerpoint/2010/main" val="1605244238"/>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solidFill>
            <a:srgbClr val="006B39">
              <a:alpha val="60000"/>
            </a:srgbClr>
          </a:solidFill>
          <a:ln>
            <a:noFill/>
          </a:ln>
        </p:spPr>
        <p:txBody>
          <a:bodyPr/>
          <a:lstStyle>
            <a:lvl1pPr>
              <a:defRPr baseline="0">
                <a:solidFill>
                  <a:schemeClr val="bg1"/>
                </a:solidFill>
              </a:defRPr>
            </a:lvl1pPr>
          </a:lstStyle>
          <a:p>
            <a:r>
              <a:rPr lang="en-US" dirty="0"/>
              <a:t>SLIDE</a:t>
            </a:r>
          </a:p>
        </p:txBody>
      </p:sp>
      <p:sp>
        <p:nvSpPr>
          <p:cNvPr id="4" name="Text Placeholder 3"/>
          <p:cNvSpPr>
            <a:spLocks noGrp="1"/>
          </p:cNvSpPr>
          <p:nvPr>
            <p:ph type="body" sz="quarter" idx="10" hasCustomPrompt="1"/>
          </p:nvPr>
        </p:nvSpPr>
        <p:spPr>
          <a:xfrm>
            <a:off x="428610" y="1753129"/>
            <a:ext cx="8221663" cy="1233488"/>
          </a:xfrm>
          <a:solidFill>
            <a:srgbClr val="E6E6E6"/>
          </a:solidFill>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600" baseline="0"/>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a:t>Bullet</a:t>
            </a:r>
            <a:r>
              <a:rPr lang="en-US" baseline="0" dirty="0"/>
              <a:t> 1- TIP: </a:t>
            </a:r>
            <a:r>
              <a:rPr lang="en-US" sz="1600" baseline="0" dirty="0"/>
              <a:t>Depending on your personal design orientation, you don’t have to use a bright color. A gray can be a nice, neutral background to present information. </a:t>
            </a:r>
            <a:endParaRPr lang="en-US" dirty="0"/>
          </a:p>
        </p:txBody>
      </p:sp>
      <p:sp>
        <p:nvSpPr>
          <p:cNvPr id="6" name="Text Placeholder 5"/>
          <p:cNvSpPr>
            <a:spLocks noGrp="1"/>
          </p:cNvSpPr>
          <p:nvPr>
            <p:ph type="body" sz="quarter" idx="11" hasCustomPrompt="1"/>
          </p:nvPr>
        </p:nvSpPr>
        <p:spPr>
          <a:xfrm>
            <a:off x="438135" y="3322108"/>
            <a:ext cx="8202613" cy="1219200"/>
          </a:xfrm>
          <a:solidFill>
            <a:srgbClr val="E6E6E6"/>
          </a:solidFill>
        </p:spPr>
        <p:txBody>
          <a:bodyPr>
            <a:normAutofit/>
          </a:bodyPr>
          <a:lstStyle>
            <a:lvl1pPr marL="0" indent="0">
              <a:buNone/>
              <a:defRPr sz="1800"/>
            </a:lvl1pPr>
          </a:lstStyle>
          <a:p>
            <a:pPr lvl="0"/>
            <a:r>
              <a:rPr lang="en-US" dirty="0"/>
              <a:t>Bullet 2</a:t>
            </a:r>
          </a:p>
        </p:txBody>
      </p:sp>
      <p:sp>
        <p:nvSpPr>
          <p:cNvPr id="11" name="Text Placeholder 10"/>
          <p:cNvSpPr>
            <a:spLocks noGrp="1"/>
          </p:cNvSpPr>
          <p:nvPr>
            <p:ph type="body" sz="quarter" idx="12" hasCustomPrompt="1"/>
          </p:nvPr>
        </p:nvSpPr>
        <p:spPr>
          <a:xfrm>
            <a:off x="438135" y="4876800"/>
            <a:ext cx="8202613" cy="1219200"/>
          </a:xfrm>
          <a:solidFill>
            <a:srgbClr val="E6E6E6"/>
          </a:solidFill>
        </p:spPr>
        <p:txBody>
          <a:bodyPr>
            <a:normAutofit/>
          </a:bodyPr>
          <a:lstStyle>
            <a:lvl1pPr marL="0" indent="0">
              <a:buNone/>
              <a:defRPr sz="1800"/>
            </a:lvl1pPr>
          </a:lstStyle>
          <a:p>
            <a:pPr lvl="0"/>
            <a:r>
              <a:rPr lang="en-US" dirty="0"/>
              <a:t>Bullet 3</a:t>
            </a:r>
          </a:p>
        </p:txBody>
      </p:sp>
    </p:spTree>
    <p:extLst>
      <p:ext uri="{BB962C8B-B14F-4D97-AF65-F5344CB8AC3E}">
        <p14:creationId xmlns:p14="http://schemas.microsoft.com/office/powerpoint/2010/main" val="2928862761"/>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46063"/>
            <a:ext cx="8229600" cy="1143000"/>
          </a:xfrm>
          <a:solidFill>
            <a:schemeClr val="accent1">
              <a:lumMod val="50000"/>
            </a:schemeClr>
          </a:solidFill>
          <a:ln>
            <a:noFill/>
          </a:ln>
        </p:spPr>
        <p:txBody>
          <a:bodyPr/>
          <a:lstStyle>
            <a:lvl1pPr>
              <a:defRPr>
                <a:solidFill>
                  <a:schemeClr val="bg1"/>
                </a:solidFill>
              </a:defRPr>
            </a:lvl1pPr>
          </a:lstStyle>
          <a:p>
            <a:r>
              <a:rPr lang="en-US" dirty="0"/>
              <a:t>TITLE</a:t>
            </a:r>
          </a:p>
        </p:txBody>
      </p:sp>
      <p:sp>
        <p:nvSpPr>
          <p:cNvPr id="4" name="Text Placeholder 3"/>
          <p:cNvSpPr>
            <a:spLocks noGrp="1"/>
          </p:cNvSpPr>
          <p:nvPr>
            <p:ph type="body" sz="quarter" idx="10" hasCustomPrompt="1"/>
          </p:nvPr>
        </p:nvSpPr>
        <p:spPr>
          <a:xfrm>
            <a:off x="466725" y="1549400"/>
            <a:ext cx="2667000" cy="1554162"/>
          </a:xfrm>
          <a:solidFill>
            <a:schemeClr val="accent1">
              <a:lumMod val="40000"/>
              <a:lumOff val="60000"/>
            </a:schemeClr>
          </a:solidFill>
        </p:spPr>
        <p:txBody>
          <a:bodyPr anchor="ctr">
            <a:normAutofit/>
          </a:bodyPr>
          <a:lstStyle>
            <a:lvl2pPr marL="0" indent="0" algn="l">
              <a:buNone/>
              <a:defRPr sz="2000" b="1"/>
            </a:lvl2pPr>
          </a:lstStyle>
          <a:p>
            <a:pPr lvl="1"/>
            <a:r>
              <a:rPr lang="en-US" dirty="0"/>
              <a:t>Bullet Topic</a:t>
            </a:r>
          </a:p>
        </p:txBody>
      </p:sp>
      <p:sp>
        <p:nvSpPr>
          <p:cNvPr id="6" name="Text Placeholder 5"/>
          <p:cNvSpPr>
            <a:spLocks noGrp="1"/>
          </p:cNvSpPr>
          <p:nvPr>
            <p:ph type="body" sz="quarter" idx="11" hasCustomPrompt="1"/>
          </p:nvPr>
        </p:nvSpPr>
        <p:spPr>
          <a:xfrm>
            <a:off x="3124200" y="1549400"/>
            <a:ext cx="5562600" cy="1554162"/>
          </a:xfrm>
          <a:solidFill>
            <a:schemeClr val="accent1">
              <a:lumMod val="20000"/>
              <a:lumOff val="80000"/>
            </a:schemeClr>
          </a:solidFill>
        </p:spPr>
        <p:txBody>
          <a:bodyPr>
            <a:noAutofit/>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800"/>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a:t>TIP: This is another way to go about explaining</a:t>
            </a:r>
            <a:r>
              <a:rPr lang="en-US" baseline="0" dirty="0"/>
              <a:t> your point in a way that is visually interesting. Just be sure that the text is aligned to the middle (Home tab &gt; paragraph section &gt; align text &gt; middle)</a:t>
            </a:r>
            <a:endParaRPr lang="en-US" dirty="0"/>
          </a:p>
        </p:txBody>
      </p:sp>
      <p:sp>
        <p:nvSpPr>
          <p:cNvPr id="35" name="Text Placeholder 3"/>
          <p:cNvSpPr>
            <a:spLocks noGrp="1"/>
          </p:cNvSpPr>
          <p:nvPr>
            <p:ph type="body" sz="quarter" idx="12" hasCustomPrompt="1"/>
          </p:nvPr>
        </p:nvSpPr>
        <p:spPr>
          <a:xfrm>
            <a:off x="476250" y="3263899"/>
            <a:ext cx="2667000" cy="1554162"/>
          </a:xfrm>
          <a:solidFill>
            <a:schemeClr val="accent1">
              <a:lumMod val="40000"/>
              <a:lumOff val="60000"/>
            </a:schemeClr>
          </a:solidFill>
        </p:spPr>
        <p:txBody>
          <a:bodyPr anchor="ctr">
            <a:normAutofit/>
          </a:bodyPr>
          <a:lstStyle>
            <a:lvl2pPr marL="0" indent="0" algn="l">
              <a:buNone/>
              <a:defRPr sz="2000" b="1"/>
            </a:lvl2pPr>
          </a:lstStyle>
          <a:p>
            <a:pPr lvl="1"/>
            <a:r>
              <a:rPr lang="en-US" dirty="0"/>
              <a:t>Bullet Topic</a:t>
            </a:r>
          </a:p>
        </p:txBody>
      </p:sp>
      <p:sp>
        <p:nvSpPr>
          <p:cNvPr id="36" name="Text Placeholder 5"/>
          <p:cNvSpPr>
            <a:spLocks noGrp="1"/>
          </p:cNvSpPr>
          <p:nvPr>
            <p:ph type="body" sz="quarter" idx="13" hasCustomPrompt="1"/>
          </p:nvPr>
        </p:nvSpPr>
        <p:spPr>
          <a:xfrm>
            <a:off x="3143250" y="3263899"/>
            <a:ext cx="5562600" cy="1554162"/>
          </a:xfrm>
          <a:solidFill>
            <a:schemeClr val="accent1">
              <a:lumMod val="20000"/>
              <a:lumOff val="80000"/>
            </a:schemeClr>
          </a:solidFill>
        </p:spPr>
        <p:txBody>
          <a:bodyPr>
            <a:noAutofit/>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800"/>
            </a:lvl1pPr>
          </a:lstStyle>
          <a:p>
            <a:pPr eaLnBrk="1" hangingPunct="1"/>
            <a:r>
              <a:rPr lang="en-US" dirty="0"/>
              <a:t>TIP: I typically format the boxes so that they don’t automatically</a:t>
            </a:r>
            <a:r>
              <a:rPr lang="en-US" baseline="0" dirty="0"/>
              <a:t> resize to fit the text. This allows me to ensure that the boxes are all uniform. To change this, right click on the box &gt; format shape &gt; text box &gt; </a:t>
            </a:r>
            <a:r>
              <a:rPr lang="en-US" baseline="0" dirty="0" err="1"/>
              <a:t>autofit</a:t>
            </a:r>
            <a:r>
              <a:rPr lang="en-US" baseline="0" dirty="0"/>
              <a:t>. </a:t>
            </a:r>
            <a:endParaRPr lang="en-US" dirty="0"/>
          </a:p>
        </p:txBody>
      </p:sp>
      <p:sp>
        <p:nvSpPr>
          <p:cNvPr id="37" name="Text Placeholder 3"/>
          <p:cNvSpPr>
            <a:spLocks noGrp="1"/>
          </p:cNvSpPr>
          <p:nvPr>
            <p:ph type="body" sz="quarter" idx="14" hasCustomPrompt="1"/>
          </p:nvPr>
        </p:nvSpPr>
        <p:spPr>
          <a:xfrm>
            <a:off x="476250" y="4978399"/>
            <a:ext cx="2667000" cy="1554162"/>
          </a:xfrm>
          <a:solidFill>
            <a:schemeClr val="accent1">
              <a:lumMod val="40000"/>
              <a:lumOff val="60000"/>
            </a:schemeClr>
          </a:solidFill>
        </p:spPr>
        <p:txBody>
          <a:bodyPr anchor="ctr">
            <a:normAutofit/>
          </a:bodyPr>
          <a:lstStyle>
            <a:lvl2pPr marL="0" indent="0" algn="l">
              <a:buNone/>
              <a:defRPr sz="2000" b="1"/>
            </a:lvl2pPr>
          </a:lstStyle>
          <a:p>
            <a:pPr lvl="1"/>
            <a:r>
              <a:rPr lang="en-US" dirty="0"/>
              <a:t>Bullet Topic</a:t>
            </a:r>
          </a:p>
        </p:txBody>
      </p:sp>
      <p:sp>
        <p:nvSpPr>
          <p:cNvPr id="38" name="Text Placeholder 5"/>
          <p:cNvSpPr>
            <a:spLocks noGrp="1"/>
          </p:cNvSpPr>
          <p:nvPr>
            <p:ph type="body" sz="quarter" idx="15" hasCustomPrompt="1"/>
          </p:nvPr>
        </p:nvSpPr>
        <p:spPr>
          <a:xfrm>
            <a:off x="3143250" y="4978399"/>
            <a:ext cx="5562600" cy="1554162"/>
          </a:xfrm>
          <a:solidFill>
            <a:schemeClr val="accent1">
              <a:lumMod val="20000"/>
              <a:lumOff val="80000"/>
            </a:schemeClr>
          </a:solidFill>
        </p:spPr>
        <p:txBody>
          <a:bodyPr>
            <a:noAutofit/>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800"/>
            </a:lvl1pPr>
          </a:lstStyle>
          <a:p>
            <a:pPr eaLnBrk="1" hangingPunct="1"/>
            <a:r>
              <a:rPr lang="en-US" dirty="0"/>
              <a:t>Description</a:t>
            </a:r>
          </a:p>
        </p:txBody>
      </p:sp>
    </p:spTree>
    <p:extLst>
      <p:ext uri="{BB962C8B-B14F-4D97-AF65-F5344CB8AC3E}">
        <p14:creationId xmlns:p14="http://schemas.microsoft.com/office/powerpoint/2010/main" val="193082353"/>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442912" y="1524000"/>
            <a:ext cx="8229600" cy="954087"/>
          </a:xfrm>
          <a:solidFill>
            <a:schemeClr val="accent1">
              <a:lumMod val="20000"/>
              <a:lumOff val="80000"/>
            </a:schemeClr>
          </a:solidFill>
        </p:spPr>
        <p:txBody>
          <a:bodyPr anchor="ctr">
            <a:normAutofit/>
          </a:bodyPr>
          <a:lstStyle>
            <a:lvl1pPr marL="0" indent="0" algn="ctr">
              <a:buNone/>
              <a:defRPr sz="2400" baseline="0"/>
            </a:lvl1pPr>
          </a:lstStyle>
          <a:p>
            <a:pPr lvl="0"/>
            <a:r>
              <a:rPr lang="en-US" dirty="0"/>
              <a:t>SUBTITLE/ SUBTOPIC/ BULLET</a:t>
            </a:r>
          </a:p>
        </p:txBody>
      </p:sp>
      <p:sp>
        <p:nvSpPr>
          <p:cNvPr id="18" name="Text Placeholder 17"/>
          <p:cNvSpPr>
            <a:spLocks noGrp="1"/>
          </p:cNvSpPr>
          <p:nvPr>
            <p:ph type="body" sz="quarter" idx="17" hasCustomPrompt="1"/>
          </p:nvPr>
        </p:nvSpPr>
        <p:spPr>
          <a:xfrm>
            <a:off x="4639785" y="2628900"/>
            <a:ext cx="4021137" cy="1828800"/>
          </a:xfrm>
          <a:solidFill>
            <a:srgbClr val="ECEBF1"/>
          </a:solidFill>
        </p:spPr>
        <p:txBody>
          <a:bodyPr anchor="ctr">
            <a:normAutofit/>
          </a:bodyPr>
          <a:lstStyle>
            <a:lvl1pPr marL="0" indent="0" algn="ctr">
              <a:buNone/>
              <a:defRPr sz="1800" baseline="0"/>
            </a:lvl1pPr>
          </a:lstStyle>
          <a:p>
            <a:pPr lvl="0"/>
            <a:r>
              <a:rPr lang="en-US" dirty="0"/>
              <a:t>Description/ Bullet</a:t>
            </a:r>
          </a:p>
        </p:txBody>
      </p:sp>
      <p:sp>
        <p:nvSpPr>
          <p:cNvPr id="19" name="Text Placeholder 17"/>
          <p:cNvSpPr>
            <a:spLocks noGrp="1"/>
          </p:cNvSpPr>
          <p:nvPr>
            <p:ph type="body" sz="quarter" idx="18" hasCustomPrompt="1"/>
          </p:nvPr>
        </p:nvSpPr>
        <p:spPr>
          <a:xfrm>
            <a:off x="469422" y="2628900"/>
            <a:ext cx="4021137" cy="1828800"/>
          </a:xfrm>
          <a:solidFill>
            <a:srgbClr val="ECEBF1"/>
          </a:solidFill>
        </p:spPr>
        <p:txBody>
          <a:bodyPr anchor="ctr">
            <a:normAutofit/>
          </a:bodyPr>
          <a:lstStyle>
            <a:lvl1pPr marL="0" indent="0" algn="ctr">
              <a:buNone/>
              <a:defRPr sz="1800" baseline="0"/>
            </a:lvl1pPr>
          </a:lstStyle>
          <a:p>
            <a:pPr lvl="0"/>
            <a:r>
              <a:rPr lang="en-US" dirty="0"/>
              <a:t>Description/ Bullet – TIP: Whatever shapes or colors you do or don’t use, always ensure that the text box is aligned with the edge of the Title box at the top of the page; that the boarders are the same. </a:t>
            </a:r>
          </a:p>
        </p:txBody>
      </p:sp>
      <p:sp>
        <p:nvSpPr>
          <p:cNvPr id="20" name="Text Placeholder 17"/>
          <p:cNvSpPr>
            <a:spLocks noGrp="1"/>
          </p:cNvSpPr>
          <p:nvPr>
            <p:ph type="body" sz="quarter" idx="19" hasCustomPrompt="1"/>
          </p:nvPr>
        </p:nvSpPr>
        <p:spPr>
          <a:xfrm>
            <a:off x="469422" y="4648200"/>
            <a:ext cx="4021137" cy="1828800"/>
          </a:xfrm>
          <a:solidFill>
            <a:srgbClr val="ECEBF1"/>
          </a:solidFill>
        </p:spPr>
        <p:txBody>
          <a:bodyPr anchor="ctr">
            <a:normAutofit/>
          </a:bodyPr>
          <a:lstStyle>
            <a:lvl1pPr marL="0" indent="0" algn="ctr">
              <a:buNone/>
              <a:defRPr sz="1800" baseline="0"/>
            </a:lvl1pPr>
          </a:lstStyle>
          <a:p>
            <a:pPr lvl="0"/>
            <a:r>
              <a:rPr lang="en-US" dirty="0"/>
              <a:t>Description/ Bullet</a:t>
            </a:r>
          </a:p>
        </p:txBody>
      </p:sp>
      <p:sp>
        <p:nvSpPr>
          <p:cNvPr id="21" name="Text Placeholder 17"/>
          <p:cNvSpPr>
            <a:spLocks noGrp="1"/>
          </p:cNvSpPr>
          <p:nvPr>
            <p:ph type="body" sz="quarter" idx="20" hasCustomPrompt="1"/>
          </p:nvPr>
        </p:nvSpPr>
        <p:spPr>
          <a:xfrm>
            <a:off x="4639785" y="4648200"/>
            <a:ext cx="4021137" cy="1828800"/>
          </a:xfrm>
          <a:solidFill>
            <a:srgbClr val="ECEBF1"/>
          </a:solidFill>
        </p:spPr>
        <p:txBody>
          <a:bodyPr anchor="ctr">
            <a:normAutofit/>
          </a:bodyPr>
          <a:lstStyle>
            <a:lvl1pPr marL="0" indent="0" algn="ctr">
              <a:buNone/>
              <a:defRPr sz="1800" baseline="0"/>
            </a:lvl1pPr>
          </a:lstStyle>
          <a:p>
            <a:pPr lvl="0"/>
            <a:r>
              <a:rPr lang="en-US" dirty="0"/>
              <a:t>Description/ Bullet</a:t>
            </a:r>
          </a:p>
        </p:txBody>
      </p:sp>
      <p:sp>
        <p:nvSpPr>
          <p:cNvPr id="22" name="Title 1"/>
          <p:cNvSpPr>
            <a:spLocks noGrp="1"/>
          </p:cNvSpPr>
          <p:nvPr>
            <p:ph type="title" hasCustomPrompt="1"/>
          </p:nvPr>
        </p:nvSpPr>
        <p:spPr>
          <a:xfrm>
            <a:off x="457200" y="228600"/>
            <a:ext cx="8229600" cy="1143000"/>
          </a:xfrm>
          <a:solidFill>
            <a:schemeClr val="accent1">
              <a:lumMod val="50000"/>
            </a:schemeClr>
          </a:solidFill>
          <a:ln>
            <a:noFill/>
          </a:ln>
        </p:spPr>
        <p:txBody>
          <a:bodyPr/>
          <a:lstStyle>
            <a:lvl1pPr>
              <a:defRPr>
                <a:solidFill>
                  <a:schemeClr val="bg1"/>
                </a:solidFill>
              </a:defRPr>
            </a:lvl1pPr>
          </a:lstStyle>
          <a:p>
            <a:r>
              <a:rPr lang="en-US" dirty="0"/>
              <a:t>TITLE</a:t>
            </a:r>
          </a:p>
        </p:txBody>
      </p:sp>
    </p:spTree>
    <p:extLst>
      <p:ext uri="{BB962C8B-B14F-4D97-AF65-F5344CB8AC3E}">
        <p14:creationId xmlns:p14="http://schemas.microsoft.com/office/powerpoint/2010/main" val="3761818709"/>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457200" y="228600"/>
            <a:ext cx="8229600" cy="1143000"/>
          </a:xfrm>
          <a:solidFill>
            <a:schemeClr val="accent3">
              <a:lumMod val="50000"/>
            </a:schemeClr>
          </a:solidFill>
        </p:spPr>
        <p:txBody>
          <a:bodyPr anchor="ctr">
            <a:normAutofit/>
          </a:bodyPr>
          <a:lstStyle>
            <a:lvl1pPr marL="0" indent="0" algn="ctr">
              <a:buNone/>
              <a:defRPr sz="3600">
                <a:solidFill>
                  <a:schemeClr val="bg1"/>
                </a:solidFill>
              </a:defRPr>
            </a:lvl1pPr>
          </a:lstStyle>
          <a:p>
            <a:pPr lvl="0"/>
            <a:r>
              <a:rPr lang="en-US" dirty="0"/>
              <a:t>TITLE</a:t>
            </a:r>
          </a:p>
        </p:txBody>
      </p:sp>
      <p:sp>
        <p:nvSpPr>
          <p:cNvPr id="7" name="Text Placeholder 6"/>
          <p:cNvSpPr>
            <a:spLocks noGrp="1"/>
          </p:cNvSpPr>
          <p:nvPr>
            <p:ph type="body" sz="quarter" idx="11" hasCustomPrompt="1"/>
          </p:nvPr>
        </p:nvSpPr>
        <p:spPr>
          <a:xfrm>
            <a:off x="1442049" y="6172200"/>
            <a:ext cx="7244751" cy="307975"/>
          </a:xfrm>
        </p:spPr>
        <p:txBody>
          <a:bodyPr>
            <a:noAutofit/>
          </a:bodyPr>
          <a:lstStyle>
            <a:lvl1pPr marL="0" indent="0">
              <a:buNone/>
              <a:defRPr sz="1400" baseline="0"/>
            </a:lvl1pPr>
          </a:lstStyle>
          <a:p>
            <a:pPr lvl="0"/>
            <a:r>
              <a:rPr lang="en-US" dirty="0"/>
              <a:t>List item/ description</a:t>
            </a:r>
          </a:p>
        </p:txBody>
      </p:sp>
      <p:sp>
        <p:nvSpPr>
          <p:cNvPr id="25" name="Text Placeholder 6"/>
          <p:cNvSpPr>
            <a:spLocks noGrp="1"/>
          </p:cNvSpPr>
          <p:nvPr>
            <p:ph type="body" sz="quarter" idx="12" hasCustomPrompt="1"/>
          </p:nvPr>
        </p:nvSpPr>
        <p:spPr>
          <a:xfrm>
            <a:off x="1442049" y="5410200"/>
            <a:ext cx="7244751" cy="307975"/>
          </a:xfrm>
        </p:spPr>
        <p:txBody>
          <a:bodyPr>
            <a:noAutofit/>
          </a:bodyPr>
          <a:lstStyle>
            <a:lvl1pPr marL="0" indent="0">
              <a:buNone/>
              <a:defRPr sz="1400" baseline="0"/>
            </a:lvl1pPr>
          </a:lstStyle>
          <a:p>
            <a:pPr lvl="0"/>
            <a:r>
              <a:rPr lang="en-US" dirty="0"/>
              <a:t>List item/ description</a:t>
            </a:r>
          </a:p>
        </p:txBody>
      </p:sp>
      <p:sp>
        <p:nvSpPr>
          <p:cNvPr id="26" name="Text Placeholder 6"/>
          <p:cNvSpPr>
            <a:spLocks noGrp="1"/>
          </p:cNvSpPr>
          <p:nvPr>
            <p:ph type="body" sz="quarter" idx="13" hasCustomPrompt="1"/>
          </p:nvPr>
        </p:nvSpPr>
        <p:spPr>
          <a:xfrm>
            <a:off x="1442049" y="4648200"/>
            <a:ext cx="7244751" cy="307975"/>
          </a:xfrm>
        </p:spPr>
        <p:txBody>
          <a:bodyPr>
            <a:noAutofit/>
          </a:bodyPr>
          <a:lstStyle>
            <a:lvl1pPr marL="0" indent="0">
              <a:buNone/>
              <a:defRPr sz="1400" baseline="0"/>
            </a:lvl1pPr>
          </a:lstStyle>
          <a:p>
            <a:pPr lvl="0"/>
            <a:r>
              <a:rPr lang="en-US" dirty="0"/>
              <a:t>List item/ description</a:t>
            </a:r>
          </a:p>
        </p:txBody>
      </p:sp>
      <p:sp>
        <p:nvSpPr>
          <p:cNvPr id="27" name="Text Placeholder 6"/>
          <p:cNvSpPr>
            <a:spLocks noGrp="1"/>
          </p:cNvSpPr>
          <p:nvPr>
            <p:ph type="body" sz="quarter" idx="14" hasCustomPrompt="1"/>
          </p:nvPr>
        </p:nvSpPr>
        <p:spPr>
          <a:xfrm>
            <a:off x="1439174" y="3886200"/>
            <a:ext cx="7247626" cy="307975"/>
          </a:xfrm>
        </p:spPr>
        <p:txBody>
          <a:bodyPr>
            <a:noAutofit/>
          </a:bodyPr>
          <a:lstStyle>
            <a:lvl1pPr marL="0" indent="0">
              <a:buNone/>
              <a:defRPr sz="1400" baseline="0"/>
            </a:lvl1pPr>
          </a:lstStyle>
          <a:p>
            <a:pPr lvl="0"/>
            <a:r>
              <a:rPr lang="en-US" dirty="0"/>
              <a:t>List item/ description</a:t>
            </a:r>
          </a:p>
        </p:txBody>
      </p:sp>
      <p:sp>
        <p:nvSpPr>
          <p:cNvPr id="28" name="Text Placeholder 6"/>
          <p:cNvSpPr>
            <a:spLocks noGrp="1"/>
          </p:cNvSpPr>
          <p:nvPr>
            <p:ph type="body" sz="quarter" idx="15" hasCustomPrompt="1"/>
          </p:nvPr>
        </p:nvSpPr>
        <p:spPr>
          <a:xfrm>
            <a:off x="1439174" y="3178792"/>
            <a:ext cx="7247626" cy="320565"/>
          </a:xfrm>
        </p:spPr>
        <p:txBody>
          <a:bodyPr>
            <a:noAutofit/>
          </a:bodyPr>
          <a:lstStyle>
            <a:lvl1pPr marL="0" indent="0">
              <a:buNone/>
              <a:defRPr sz="1400" baseline="0"/>
            </a:lvl1pPr>
          </a:lstStyle>
          <a:p>
            <a:pPr lvl="0"/>
            <a:r>
              <a:rPr lang="en-US" dirty="0"/>
              <a:t>List item/ description</a:t>
            </a:r>
          </a:p>
        </p:txBody>
      </p:sp>
      <p:sp>
        <p:nvSpPr>
          <p:cNvPr id="29" name="Text Placeholder 6"/>
          <p:cNvSpPr>
            <a:spLocks noGrp="1"/>
          </p:cNvSpPr>
          <p:nvPr>
            <p:ph type="body" sz="quarter" idx="16" hasCustomPrompt="1"/>
          </p:nvPr>
        </p:nvSpPr>
        <p:spPr>
          <a:xfrm>
            <a:off x="1442049" y="2286000"/>
            <a:ext cx="7244751" cy="738664"/>
          </a:xfrm>
        </p:spPr>
        <p:txBody>
          <a:bodyPr wrap="square">
            <a:spAutoFit/>
          </a:bodyPr>
          <a:lstStyle>
            <a:lvl1pPr marL="0" indent="0">
              <a:buNone/>
              <a:defRPr sz="1400" baseline="0"/>
            </a:lvl1pPr>
          </a:lstStyle>
          <a:p>
            <a:r>
              <a:rPr lang="en-US" sz="1400" b="0" dirty="0">
                <a:solidFill>
                  <a:schemeClr val="tx1"/>
                </a:solidFill>
              </a:rPr>
              <a:t>List</a:t>
            </a:r>
            <a:r>
              <a:rPr lang="en-US" sz="1400" b="0" baseline="0" dirty="0">
                <a:solidFill>
                  <a:schemeClr val="tx1"/>
                </a:solidFill>
              </a:rPr>
              <a:t> item/ description – TIP: White space isn’t a bad thing as long as it’s still structured. Adding a lot of text can make a slide difficult to look at, and that’s when I try to make it more visually interesting. This also forces me to think about if I’m presenting my information in the best way. </a:t>
            </a:r>
            <a:endParaRPr lang="en-US" sz="1400" b="0" dirty="0">
              <a:solidFill>
                <a:schemeClr val="tx1"/>
              </a:solidFill>
            </a:endParaRPr>
          </a:p>
        </p:txBody>
      </p:sp>
      <p:sp>
        <p:nvSpPr>
          <p:cNvPr id="30" name="Text Placeholder 6"/>
          <p:cNvSpPr>
            <a:spLocks noGrp="1"/>
          </p:cNvSpPr>
          <p:nvPr>
            <p:ph type="body" sz="quarter" idx="17" hasCustomPrompt="1"/>
          </p:nvPr>
        </p:nvSpPr>
        <p:spPr>
          <a:xfrm>
            <a:off x="1442049" y="1567130"/>
            <a:ext cx="7244751" cy="738664"/>
          </a:xfrm>
        </p:spPr>
        <p:txBody>
          <a:bodyPr wrap="square">
            <a:spAutoFit/>
          </a:bodyPr>
          <a:lstStyle>
            <a:lvl1pPr marL="0" indent="0">
              <a:buNone/>
              <a:defRPr sz="1400" baseline="0"/>
            </a:lvl1pPr>
          </a:lstStyle>
          <a:p>
            <a:r>
              <a:rPr lang="en-US" sz="1400" b="0" dirty="0">
                <a:solidFill>
                  <a:schemeClr val="tx1"/>
                </a:solidFill>
              </a:rPr>
              <a:t>List</a:t>
            </a:r>
            <a:r>
              <a:rPr lang="en-US" sz="1400" b="0" baseline="0" dirty="0">
                <a:solidFill>
                  <a:schemeClr val="tx1"/>
                </a:solidFill>
              </a:rPr>
              <a:t> item/ description – TIP: On a page like this, one spacing option is to center the middle of the box with the middle of the number. You can also try aligning the top of the description box with the top of the number– whatever your preference. </a:t>
            </a:r>
            <a:endParaRPr lang="en-US" sz="1400" b="0" dirty="0">
              <a:solidFill>
                <a:schemeClr val="tx1"/>
              </a:solidFill>
            </a:endParaRPr>
          </a:p>
        </p:txBody>
      </p:sp>
      <p:sp>
        <p:nvSpPr>
          <p:cNvPr id="9" name="Text Placeholder 8"/>
          <p:cNvSpPr>
            <a:spLocks noGrp="1"/>
          </p:cNvSpPr>
          <p:nvPr>
            <p:ph type="body" sz="quarter" idx="18" hasCustomPrompt="1"/>
          </p:nvPr>
        </p:nvSpPr>
        <p:spPr>
          <a:xfrm>
            <a:off x="457200" y="1606966"/>
            <a:ext cx="792163" cy="461962"/>
          </a:xfrm>
        </p:spPr>
        <p:txBody>
          <a:bodyPr anchor="ctr">
            <a:noAutofit/>
          </a:bodyPr>
          <a:lstStyle>
            <a:lvl1pPr marL="0" indent="0" algn="ctr">
              <a:buNone/>
              <a:defRPr sz="2400">
                <a:solidFill>
                  <a:schemeClr val="accent3">
                    <a:lumMod val="50000"/>
                  </a:schemeClr>
                </a:solidFill>
              </a:defRPr>
            </a:lvl1pPr>
          </a:lstStyle>
          <a:p>
            <a:pPr lvl="0"/>
            <a:r>
              <a:rPr lang="en-US" dirty="0"/>
              <a:t>1</a:t>
            </a:r>
          </a:p>
        </p:txBody>
      </p:sp>
      <p:sp>
        <p:nvSpPr>
          <p:cNvPr id="31" name="Text Placeholder 8"/>
          <p:cNvSpPr>
            <a:spLocks noGrp="1"/>
          </p:cNvSpPr>
          <p:nvPr>
            <p:ph type="body" sz="quarter" idx="19" hasCustomPrompt="1"/>
          </p:nvPr>
        </p:nvSpPr>
        <p:spPr>
          <a:xfrm>
            <a:off x="457200" y="2355138"/>
            <a:ext cx="792163" cy="461962"/>
          </a:xfrm>
        </p:spPr>
        <p:txBody>
          <a:bodyPr anchor="ctr">
            <a:noAutofit/>
          </a:bodyPr>
          <a:lstStyle>
            <a:lvl1pPr marL="0" indent="0" algn="ctr">
              <a:buNone/>
              <a:defRPr sz="2400">
                <a:solidFill>
                  <a:schemeClr val="accent3">
                    <a:lumMod val="50000"/>
                  </a:schemeClr>
                </a:solidFill>
              </a:defRPr>
            </a:lvl1pPr>
          </a:lstStyle>
          <a:p>
            <a:pPr lvl="0"/>
            <a:r>
              <a:rPr lang="en-US" dirty="0"/>
              <a:t>2</a:t>
            </a:r>
          </a:p>
        </p:txBody>
      </p:sp>
      <p:sp>
        <p:nvSpPr>
          <p:cNvPr id="32" name="Text Placeholder 8"/>
          <p:cNvSpPr>
            <a:spLocks noGrp="1"/>
          </p:cNvSpPr>
          <p:nvPr>
            <p:ph type="body" sz="quarter" idx="20" hasCustomPrompt="1"/>
          </p:nvPr>
        </p:nvSpPr>
        <p:spPr>
          <a:xfrm>
            <a:off x="457200" y="3103310"/>
            <a:ext cx="792163" cy="461962"/>
          </a:xfrm>
        </p:spPr>
        <p:txBody>
          <a:bodyPr anchor="ctr">
            <a:noAutofit/>
          </a:bodyPr>
          <a:lstStyle>
            <a:lvl1pPr marL="0" indent="0" algn="ctr">
              <a:buNone/>
              <a:defRPr sz="2400">
                <a:solidFill>
                  <a:schemeClr val="accent3">
                    <a:lumMod val="50000"/>
                  </a:schemeClr>
                </a:solidFill>
              </a:defRPr>
            </a:lvl1pPr>
          </a:lstStyle>
          <a:p>
            <a:pPr lvl="0"/>
            <a:r>
              <a:rPr lang="en-US" dirty="0"/>
              <a:t>3</a:t>
            </a:r>
          </a:p>
        </p:txBody>
      </p:sp>
      <p:sp>
        <p:nvSpPr>
          <p:cNvPr id="33" name="Text Placeholder 8"/>
          <p:cNvSpPr>
            <a:spLocks noGrp="1"/>
          </p:cNvSpPr>
          <p:nvPr>
            <p:ph type="body" sz="quarter" idx="21" hasCustomPrompt="1"/>
          </p:nvPr>
        </p:nvSpPr>
        <p:spPr>
          <a:xfrm>
            <a:off x="457200" y="3851482"/>
            <a:ext cx="792163" cy="461962"/>
          </a:xfrm>
        </p:spPr>
        <p:txBody>
          <a:bodyPr anchor="ctr">
            <a:noAutofit/>
          </a:bodyPr>
          <a:lstStyle>
            <a:lvl1pPr marL="0" indent="0" algn="ctr">
              <a:buNone/>
              <a:defRPr sz="2400">
                <a:solidFill>
                  <a:schemeClr val="accent3">
                    <a:lumMod val="50000"/>
                  </a:schemeClr>
                </a:solidFill>
              </a:defRPr>
            </a:lvl1pPr>
          </a:lstStyle>
          <a:p>
            <a:pPr lvl="0"/>
            <a:r>
              <a:rPr lang="en-US" dirty="0"/>
              <a:t>4</a:t>
            </a:r>
          </a:p>
        </p:txBody>
      </p:sp>
      <p:sp>
        <p:nvSpPr>
          <p:cNvPr id="34" name="Text Placeholder 8"/>
          <p:cNvSpPr>
            <a:spLocks noGrp="1"/>
          </p:cNvSpPr>
          <p:nvPr>
            <p:ph type="body" sz="quarter" idx="22" hasCustomPrompt="1"/>
          </p:nvPr>
        </p:nvSpPr>
        <p:spPr>
          <a:xfrm>
            <a:off x="457200" y="4599654"/>
            <a:ext cx="792163" cy="461962"/>
          </a:xfrm>
        </p:spPr>
        <p:txBody>
          <a:bodyPr anchor="ctr">
            <a:noAutofit/>
          </a:bodyPr>
          <a:lstStyle>
            <a:lvl1pPr marL="0" indent="0" algn="ctr">
              <a:buNone/>
              <a:defRPr sz="2400">
                <a:solidFill>
                  <a:schemeClr val="accent3">
                    <a:lumMod val="50000"/>
                  </a:schemeClr>
                </a:solidFill>
              </a:defRPr>
            </a:lvl1pPr>
          </a:lstStyle>
          <a:p>
            <a:pPr lvl="0"/>
            <a:r>
              <a:rPr lang="en-US" dirty="0"/>
              <a:t>5</a:t>
            </a:r>
          </a:p>
        </p:txBody>
      </p:sp>
      <p:sp>
        <p:nvSpPr>
          <p:cNvPr id="35" name="Text Placeholder 8"/>
          <p:cNvSpPr>
            <a:spLocks noGrp="1"/>
          </p:cNvSpPr>
          <p:nvPr>
            <p:ph type="body" sz="quarter" idx="23" hasCustomPrompt="1"/>
          </p:nvPr>
        </p:nvSpPr>
        <p:spPr>
          <a:xfrm>
            <a:off x="457200" y="5347826"/>
            <a:ext cx="792163" cy="461962"/>
          </a:xfrm>
        </p:spPr>
        <p:txBody>
          <a:bodyPr anchor="ctr">
            <a:noAutofit/>
          </a:bodyPr>
          <a:lstStyle>
            <a:lvl1pPr marL="0" indent="0" algn="ctr">
              <a:buNone/>
              <a:defRPr sz="2400">
                <a:solidFill>
                  <a:schemeClr val="accent3">
                    <a:lumMod val="50000"/>
                  </a:schemeClr>
                </a:solidFill>
              </a:defRPr>
            </a:lvl1pPr>
          </a:lstStyle>
          <a:p>
            <a:pPr lvl="0"/>
            <a:r>
              <a:rPr lang="en-US" dirty="0"/>
              <a:t>6</a:t>
            </a:r>
          </a:p>
        </p:txBody>
      </p:sp>
      <p:sp>
        <p:nvSpPr>
          <p:cNvPr id="36" name="Text Placeholder 8"/>
          <p:cNvSpPr>
            <a:spLocks noGrp="1"/>
          </p:cNvSpPr>
          <p:nvPr>
            <p:ph type="body" sz="quarter" idx="24" hasCustomPrompt="1"/>
          </p:nvPr>
        </p:nvSpPr>
        <p:spPr>
          <a:xfrm>
            <a:off x="457200" y="6096000"/>
            <a:ext cx="792163" cy="461962"/>
          </a:xfrm>
        </p:spPr>
        <p:txBody>
          <a:bodyPr anchor="ctr">
            <a:noAutofit/>
          </a:bodyPr>
          <a:lstStyle>
            <a:lvl1pPr marL="0" indent="0" algn="ctr">
              <a:buNone/>
              <a:defRPr sz="2400">
                <a:solidFill>
                  <a:schemeClr val="accent3">
                    <a:lumMod val="50000"/>
                  </a:schemeClr>
                </a:solidFill>
              </a:defRPr>
            </a:lvl1pPr>
          </a:lstStyle>
          <a:p>
            <a:pPr lvl="0"/>
            <a:r>
              <a:rPr lang="en-US" dirty="0"/>
              <a:t>7</a:t>
            </a:r>
          </a:p>
        </p:txBody>
      </p:sp>
    </p:spTree>
    <p:extLst>
      <p:ext uri="{BB962C8B-B14F-4D97-AF65-F5344CB8AC3E}">
        <p14:creationId xmlns:p14="http://schemas.microsoft.com/office/powerpoint/2010/main" val="45489370"/>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5" name="Text Placeholder 2"/>
          <p:cNvSpPr>
            <a:spLocks noGrp="1"/>
          </p:cNvSpPr>
          <p:nvPr>
            <p:ph type="body" sz="quarter" idx="10" hasCustomPrompt="1"/>
          </p:nvPr>
        </p:nvSpPr>
        <p:spPr>
          <a:xfrm>
            <a:off x="457200" y="228600"/>
            <a:ext cx="8229600" cy="1143000"/>
          </a:xfrm>
          <a:solidFill>
            <a:schemeClr val="accent3">
              <a:lumMod val="50000"/>
            </a:schemeClr>
          </a:solidFill>
        </p:spPr>
        <p:txBody>
          <a:bodyPr anchor="ctr">
            <a:normAutofit/>
          </a:bodyPr>
          <a:lstStyle>
            <a:lvl1pPr marL="0" indent="0" algn="ctr">
              <a:buNone/>
              <a:defRPr sz="3600">
                <a:solidFill>
                  <a:schemeClr val="bg1"/>
                </a:solidFill>
              </a:defRPr>
            </a:lvl1pPr>
          </a:lstStyle>
          <a:p>
            <a:pPr lvl="0"/>
            <a:r>
              <a:rPr lang="en-US" dirty="0"/>
              <a:t>TITLE</a:t>
            </a:r>
          </a:p>
        </p:txBody>
      </p:sp>
      <p:sp>
        <p:nvSpPr>
          <p:cNvPr id="3" name="Text Placeholder 2"/>
          <p:cNvSpPr>
            <a:spLocks noGrp="1"/>
          </p:cNvSpPr>
          <p:nvPr>
            <p:ph type="body" sz="quarter" idx="11" hasCustomPrompt="1"/>
          </p:nvPr>
        </p:nvSpPr>
        <p:spPr>
          <a:xfrm>
            <a:off x="475892" y="1529550"/>
            <a:ext cx="1828800" cy="830263"/>
          </a:xfrm>
          <a:solidFill>
            <a:schemeClr val="bg1">
              <a:lumMod val="85000"/>
            </a:schemeClr>
          </a:solidFill>
        </p:spPr>
        <p:txBody>
          <a:bodyPr anchor="ctr">
            <a:normAutofit/>
          </a:bodyPr>
          <a:lstStyle>
            <a:lvl1pPr marL="0" indent="0" algn="ctr">
              <a:buNone/>
              <a:defRPr sz="1600"/>
            </a:lvl1pPr>
          </a:lstStyle>
          <a:p>
            <a:pPr lvl="0"/>
            <a:r>
              <a:rPr lang="en-US" dirty="0"/>
              <a:t>Subtitle/ Bullet</a:t>
            </a:r>
          </a:p>
        </p:txBody>
      </p:sp>
      <p:sp>
        <p:nvSpPr>
          <p:cNvPr id="16" name="Text Placeholder 2"/>
          <p:cNvSpPr>
            <a:spLocks noGrp="1"/>
          </p:cNvSpPr>
          <p:nvPr>
            <p:ph type="body" sz="quarter" idx="12" hasCustomPrompt="1"/>
          </p:nvPr>
        </p:nvSpPr>
        <p:spPr>
          <a:xfrm>
            <a:off x="457200" y="2517763"/>
            <a:ext cx="1847491" cy="1082968"/>
          </a:xfrm>
          <a:solidFill>
            <a:schemeClr val="bg1">
              <a:lumMod val="85000"/>
            </a:schemeClr>
          </a:solidFill>
        </p:spPr>
        <p:txBody>
          <a:bodyPr anchor="ctr">
            <a:normAutofit/>
          </a:bodyPr>
          <a:lstStyle>
            <a:lvl1pPr marL="0" indent="0" algn="ctr">
              <a:buNone/>
              <a:defRPr sz="1600"/>
            </a:lvl1pPr>
          </a:lstStyle>
          <a:p>
            <a:pPr lvl="0"/>
            <a:r>
              <a:rPr lang="en-US" dirty="0"/>
              <a:t>Subtitle/ Bullet</a:t>
            </a:r>
          </a:p>
        </p:txBody>
      </p:sp>
      <p:sp>
        <p:nvSpPr>
          <p:cNvPr id="17" name="Text Placeholder 2"/>
          <p:cNvSpPr>
            <a:spLocks noGrp="1"/>
          </p:cNvSpPr>
          <p:nvPr>
            <p:ph type="body" sz="quarter" idx="13" hasCustomPrompt="1"/>
          </p:nvPr>
        </p:nvSpPr>
        <p:spPr>
          <a:xfrm>
            <a:off x="447854" y="3758681"/>
            <a:ext cx="1847491" cy="838308"/>
          </a:xfrm>
          <a:solidFill>
            <a:schemeClr val="bg1">
              <a:lumMod val="85000"/>
            </a:schemeClr>
          </a:solidFill>
        </p:spPr>
        <p:txBody>
          <a:bodyPr anchor="ctr">
            <a:normAutofit/>
          </a:bodyPr>
          <a:lstStyle>
            <a:lvl1pPr marL="0" indent="0" algn="ctr">
              <a:buNone/>
              <a:defRPr sz="1600"/>
            </a:lvl1pPr>
          </a:lstStyle>
          <a:p>
            <a:pPr lvl="0"/>
            <a:r>
              <a:rPr lang="en-US" dirty="0"/>
              <a:t>Subtitle/ Bullet</a:t>
            </a:r>
          </a:p>
        </p:txBody>
      </p:sp>
      <p:sp>
        <p:nvSpPr>
          <p:cNvPr id="18" name="Text Placeholder 2"/>
          <p:cNvSpPr>
            <a:spLocks noGrp="1"/>
          </p:cNvSpPr>
          <p:nvPr>
            <p:ph type="body" sz="quarter" idx="14" hasCustomPrompt="1"/>
          </p:nvPr>
        </p:nvSpPr>
        <p:spPr>
          <a:xfrm>
            <a:off x="457200" y="4754940"/>
            <a:ext cx="1828799" cy="1569660"/>
          </a:xfrm>
          <a:solidFill>
            <a:schemeClr val="bg1">
              <a:lumMod val="85000"/>
            </a:schemeClr>
          </a:solidFill>
        </p:spPr>
        <p:txBody>
          <a:bodyPr anchor="ctr">
            <a:normAutofit/>
          </a:bodyPr>
          <a:lstStyle>
            <a:lvl1pPr marL="0" indent="0" algn="ctr">
              <a:buNone/>
              <a:defRPr sz="1600"/>
            </a:lvl1pPr>
          </a:lstStyle>
          <a:p>
            <a:pPr lvl="0"/>
            <a:r>
              <a:rPr lang="en-US" dirty="0"/>
              <a:t>Subtitle/ Bullet</a:t>
            </a:r>
          </a:p>
        </p:txBody>
      </p:sp>
      <p:sp>
        <p:nvSpPr>
          <p:cNvPr id="5" name="Text Placeholder 4"/>
          <p:cNvSpPr>
            <a:spLocks noGrp="1"/>
          </p:cNvSpPr>
          <p:nvPr>
            <p:ph type="body" sz="quarter" idx="15" hasCustomPrompt="1"/>
          </p:nvPr>
        </p:nvSpPr>
        <p:spPr>
          <a:xfrm>
            <a:off x="2545362" y="1529550"/>
            <a:ext cx="6135687" cy="533400"/>
          </a:xfrm>
        </p:spPr>
        <p:txBody>
          <a:bodyPr anchor="ctr">
            <a:normAutofit/>
          </a:bodyPr>
          <a:lstStyle>
            <a:lvl1pPr marL="0" indent="0">
              <a:buNone/>
              <a:defRPr sz="1400"/>
            </a:lvl1pPr>
          </a:lstStyle>
          <a:p>
            <a:pPr lvl="0"/>
            <a:r>
              <a:rPr lang="en-US" dirty="0"/>
              <a:t>Description</a:t>
            </a:r>
          </a:p>
        </p:txBody>
      </p:sp>
      <p:sp>
        <p:nvSpPr>
          <p:cNvPr id="19" name="Text Placeholder 4"/>
          <p:cNvSpPr>
            <a:spLocks noGrp="1"/>
          </p:cNvSpPr>
          <p:nvPr>
            <p:ph type="body" sz="quarter" idx="16" hasCustomPrompt="1"/>
          </p:nvPr>
        </p:nvSpPr>
        <p:spPr>
          <a:xfrm>
            <a:off x="2545362" y="2517763"/>
            <a:ext cx="6135687" cy="533400"/>
          </a:xfrm>
        </p:spPr>
        <p:txBody>
          <a:bodyPr anchor="ctr">
            <a:normAutofit/>
          </a:bodyPr>
          <a:lstStyle>
            <a:lvl1pPr marL="0" indent="0">
              <a:buNone/>
              <a:defRPr sz="1400"/>
            </a:lvl1pPr>
          </a:lstStyle>
          <a:p>
            <a:pPr lvl="0"/>
            <a:r>
              <a:rPr lang="en-US" dirty="0"/>
              <a:t>Description</a:t>
            </a:r>
          </a:p>
        </p:txBody>
      </p:sp>
      <p:sp>
        <p:nvSpPr>
          <p:cNvPr id="20" name="Text Placeholder 4"/>
          <p:cNvSpPr>
            <a:spLocks noGrp="1"/>
          </p:cNvSpPr>
          <p:nvPr>
            <p:ph type="body" sz="quarter" idx="17" hasCustomPrompt="1"/>
          </p:nvPr>
        </p:nvSpPr>
        <p:spPr>
          <a:xfrm>
            <a:off x="2545362" y="3758681"/>
            <a:ext cx="6135687" cy="533400"/>
          </a:xfrm>
        </p:spPr>
        <p:txBody>
          <a:bodyPr anchor="ctr">
            <a:normAutofit/>
          </a:bodyPr>
          <a:lstStyle>
            <a:lvl1pPr marL="0" indent="0">
              <a:buNone/>
              <a:defRPr sz="1400"/>
            </a:lvl1pPr>
          </a:lstStyle>
          <a:p>
            <a:pPr lvl="0"/>
            <a:r>
              <a:rPr lang="en-US" dirty="0"/>
              <a:t>Description</a:t>
            </a:r>
          </a:p>
        </p:txBody>
      </p:sp>
      <p:sp>
        <p:nvSpPr>
          <p:cNvPr id="24" name="Text Placeholder 4"/>
          <p:cNvSpPr>
            <a:spLocks noGrp="1"/>
          </p:cNvSpPr>
          <p:nvPr>
            <p:ph type="body" sz="quarter" idx="20" hasCustomPrompt="1"/>
          </p:nvPr>
        </p:nvSpPr>
        <p:spPr>
          <a:xfrm>
            <a:off x="2545362" y="4754940"/>
            <a:ext cx="6135687" cy="1384995"/>
          </a:xfrm>
        </p:spPr>
        <p:txBody>
          <a:bodyPr anchor="ctr">
            <a:spAutoFit/>
          </a:bodyPr>
          <a:lstStyle>
            <a:lvl1pPr marL="0" indent="0">
              <a:buNone/>
              <a:defRPr sz="1400" baseline="0"/>
            </a:lvl1pPr>
          </a:lstStyle>
          <a:p>
            <a:pPr lvl="0"/>
            <a:r>
              <a:rPr lang="en-US" dirty="0"/>
              <a:t>Tip: Sometimes, if there is a lot more content in one box than another, it’s appropriate to </a:t>
            </a:r>
            <a:r>
              <a:rPr lang="en-US" dirty="0" err="1"/>
              <a:t>autofit</a:t>
            </a:r>
            <a:r>
              <a:rPr lang="en-US" dirty="0"/>
              <a:t> the text. In this case, it’s just important to ensure the boxes are aligned so the spacing is the same between the boxes. You’ll notices that the gray subtitle boxes on the left are not the same size as one another; the size of the gray boxes should be consistent with the size of the corresponding text, but the spacing between them is consistent. </a:t>
            </a:r>
          </a:p>
        </p:txBody>
      </p:sp>
    </p:spTree>
    <p:extLst>
      <p:ext uri="{BB962C8B-B14F-4D97-AF65-F5344CB8AC3E}">
        <p14:creationId xmlns:p14="http://schemas.microsoft.com/office/powerpoint/2010/main" val="1634813827"/>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cxnSp>
        <p:nvCxnSpPr>
          <p:cNvPr id="5" name="Straight Connector 4"/>
          <p:cNvCxnSpPr>
            <a:endCxn id="3" idx="0"/>
          </p:cNvCxnSpPr>
          <p:nvPr userDrawn="1"/>
        </p:nvCxnSpPr>
        <p:spPr>
          <a:xfrm>
            <a:off x="1608117" y="3119765"/>
            <a:ext cx="289" cy="309235"/>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a:endCxn id="16" idx="0"/>
          </p:cNvCxnSpPr>
          <p:nvPr userDrawn="1"/>
        </p:nvCxnSpPr>
        <p:spPr>
          <a:xfrm>
            <a:off x="7536976" y="3116240"/>
            <a:ext cx="6536" cy="31276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4560498" y="2743200"/>
            <a:ext cx="0" cy="68580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8" name="Rectangle 4"/>
          <p:cNvSpPr>
            <a:spLocks noGrp="1" noChangeArrowheads="1"/>
          </p:cNvSpPr>
          <p:nvPr>
            <p:ph type="title" hasCustomPrompt="1"/>
          </p:nvPr>
        </p:nvSpPr>
        <p:spPr>
          <a:xfrm>
            <a:off x="457200" y="274638"/>
            <a:ext cx="8229600" cy="1143000"/>
          </a:xfrm>
          <a:solidFill>
            <a:schemeClr val="accent3">
              <a:lumMod val="50000"/>
            </a:schemeClr>
          </a:solidFill>
        </p:spPr>
        <p:txBody>
          <a:bodyPr/>
          <a:lstStyle>
            <a:lvl1pPr>
              <a:defRPr/>
            </a:lvl1pPr>
          </a:lstStyle>
          <a:p>
            <a:pPr eaLnBrk="1" hangingPunct="1">
              <a:defRPr/>
            </a:pPr>
            <a:r>
              <a:rPr lang="en-US" dirty="0">
                <a:solidFill>
                  <a:schemeClr val="bg1">
                    <a:lumMod val="95000"/>
                  </a:schemeClr>
                </a:solidFill>
                <a:effectLst/>
              </a:rPr>
              <a:t>TITLE: I ALWAYS USE ALL CAPS IN THE TITLE… </a:t>
            </a:r>
            <a:endParaRPr lang="en-US" dirty="0">
              <a:effectLst/>
            </a:endParaRPr>
          </a:p>
        </p:txBody>
      </p:sp>
      <p:cxnSp>
        <p:nvCxnSpPr>
          <p:cNvPr id="13" name="Straight Connector 12"/>
          <p:cNvCxnSpPr/>
          <p:nvPr userDrawn="1"/>
        </p:nvCxnSpPr>
        <p:spPr>
          <a:xfrm flipH="1">
            <a:off x="1608119" y="3133354"/>
            <a:ext cx="5935681"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4" name="Rectangle 4"/>
          <p:cNvSpPr txBox="1">
            <a:spLocks noChangeArrowheads="1"/>
          </p:cNvSpPr>
          <p:nvPr userDrawn="1"/>
        </p:nvSpPr>
        <p:spPr>
          <a:xfrm>
            <a:off x="481445" y="1570038"/>
            <a:ext cx="8229600" cy="1249362"/>
          </a:xfrm>
          <a:prstGeom prst="rect">
            <a:avLst/>
          </a:prstGeom>
          <a:solidFill>
            <a:schemeClr val="accent3">
              <a:lumMod val="75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sz="2400" dirty="0">
                <a:solidFill>
                  <a:schemeClr val="bg1">
                    <a:lumMod val="95000"/>
                  </a:schemeClr>
                </a:solidFill>
              </a:rPr>
              <a:t>…But</a:t>
            </a:r>
            <a:r>
              <a:rPr lang="en-US" sz="2400" baseline="0" dirty="0">
                <a:solidFill>
                  <a:schemeClr val="bg1">
                    <a:lumMod val="95000"/>
                  </a:schemeClr>
                </a:solidFill>
              </a:rPr>
              <a:t> that’s just me</a:t>
            </a:r>
            <a:endParaRPr lang="en-US" sz="2400" dirty="0"/>
          </a:p>
        </p:txBody>
      </p:sp>
      <p:sp>
        <p:nvSpPr>
          <p:cNvPr id="3" name="Text Placeholder 2"/>
          <p:cNvSpPr>
            <a:spLocks noGrp="1"/>
          </p:cNvSpPr>
          <p:nvPr>
            <p:ph type="body" sz="quarter" idx="10" hasCustomPrompt="1"/>
          </p:nvPr>
        </p:nvSpPr>
        <p:spPr>
          <a:xfrm>
            <a:off x="527050" y="3429000"/>
            <a:ext cx="2162711" cy="2389908"/>
          </a:xfrm>
          <a:ln w="19050">
            <a:solidFill>
              <a:schemeClr val="accent3">
                <a:lumMod val="50000"/>
              </a:schemeClr>
            </a:solidFill>
          </a:ln>
        </p:spPr>
        <p:txBody>
          <a:bodyPr anchor="ctr">
            <a:normAutofit/>
          </a:bodyPr>
          <a:lstStyle>
            <a:lvl1pPr marL="0" indent="0" algn="ctr">
              <a:buNone/>
              <a:defRPr sz="1800" baseline="0"/>
            </a:lvl1pPr>
          </a:lstStyle>
          <a:p>
            <a:pPr lvl="0"/>
            <a:r>
              <a:rPr lang="en-US" dirty="0"/>
              <a:t>Example 1/ Point 1- TIP: These kinds of charts can be nice, but only use them if it enhances the point you are trying to make, otherwise it’s confusing</a:t>
            </a:r>
          </a:p>
        </p:txBody>
      </p:sp>
      <p:sp>
        <p:nvSpPr>
          <p:cNvPr id="15" name="Text Placeholder 2"/>
          <p:cNvSpPr>
            <a:spLocks noGrp="1"/>
          </p:cNvSpPr>
          <p:nvPr>
            <p:ph type="body" sz="quarter" idx="11" hasCustomPrompt="1"/>
          </p:nvPr>
        </p:nvSpPr>
        <p:spPr>
          <a:xfrm>
            <a:off x="3465672" y="3416060"/>
            <a:ext cx="2162711" cy="2389908"/>
          </a:xfrm>
          <a:ln w="19050">
            <a:solidFill>
              <a:schemeClr val="accent3">
                <a:lumMod val="50000"/>
              </a:schemeClr>
            </a:solidFill>
          </a:ln>
        </p:spPr>
        <p:txBody>
          <a:bodyPr anchor="ctr">
            <a:normAutofit/>
          </a:bodyPr>
          <a:lstStyle>
            <a:lvl1pPr marL="0" indent="0" algn="ctr">
              <a:buNone/>
              <a:defRPr sz="1800" baseline="0"/>
            </a:lvl1pPr>
          </a:lstStyle>
          <a:p>
            <a:pPr lvl="0"/>
            <a:r>
              <a:rPr lang="en-US" dirty="0"/>
              <a:t>Example 2/ Point 2</a:t>
            </a:r>
          </a:p>
        </p:txBody>
      </p:sp>
      <p:sp>
        <p:nvSpPr>
          <p:cNvPr id="16" name="Text Placeholder 2"/>
          <p:cNvSpPr>
            <a:spLocks noGrp="1"/>
          </p:cNvSpPr>
          <p:nvPr>
            <p:ph type="body" sz="quarter" idx="12" hasCustomPrompt="1"/>
          </p:nvPr>
        </p:nvSpPr>
        <p:spPr>
          <a:xfrm>
            <a:off x="6462156" y="3429000"/>
            <a:ext cx="2162711" cy="2389908"/>
          </a:xfrm>
          <a:ln w="19050">
            <a:solidFill>
              <a:schemeClr val="accent3">
                <a:lumMod val="50000"/>
              </a:schemeClr>
            </a:solidFill>
          </a:ln>
        </p:spPr>
        <p:txBody>
          <a:bodyPr anchor="ctr">
            <a:normAutofit/>
          </a:bodyPr>
          <a:lstStyle>
            <a:lvl1pPr marL="0" indent="0" algn="ctr">
              <a:buNone/>
              <a:defRPr sz="1800" baseline="0"/>
            </a:lvl1pPr>
          </a:lstStyle>
          <a:p>
            <a:pPr lvl="0"/>
            <a:r>
              <a:rPr lang="en-US" dirty="0"/>
              <a:t>Example 3/ Point </a:t>
            </a:r>
          </a:p>
        </p:txBody>
      </p:sp>
    </p:spTree>
    <p:extLst>
      <p:ext uri="{BB962C8B-B14F-4D97-AF65-F5344CB8AC3E}">
        <p14:creationId xmlns:p14="http://schemas.microsoft.com/office/powerpoint/2010/main" val="4293734008"/>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dirty="0"/>
              <a:t>January 20, 2009</a:t>
            </a:r>
          </a:p>
        </p:txBody>
      </p:sp>
      <p:sp>
        <p:nvSpPr>
          <p:cNvPr id="6" name="Footer Placeholder 5"/>
          <p:cNvSpPr>
            <a:spLocks noGrp="1"/>
          </p:cNvSpPr>
          <p:nvPr>
            <p:ph type="ftr" sz="quarter" idx="11"/>
          </p:nvPr>
        </p:nvSpPr>
        <p:spPr/>
        <p:txBody>
          <a:bodyPr/>
          <a:lstStyle/>
          <a:p>
            <a:r>
              <a:rPr lang="en-US" dirty="0"/>
              <a:t>Performance Measures Update</a:t>
            </a:r>
          </a:p>
        </p:txBody>
      </p:sp>
      <p:sp>
        <p:nvSpPr>
          <p:cNvPr id="7" name="Slide Number Placeholder 6"/>
          <p:cNvSpPr>
            <a:spLocks noGrp="1"/>
          </p:cNvSpPr>
          <p:nvPr>
            <p:ph type="sldNum" sz="quarter" idx="12"/>
          </p:nvPr>
        </p:nvSpPr>
        <p:spPr/>
        <p:txBody>
          <a:bodyPr/>
          <a:lstStyle/>
          <a:p>
            <a:fld id="{5AB2DC2E-FC68-48F6-9F0F-21F77D257885}" type="slidenum">
              <a:rPr lang="en-US" smtClean="0"/>
              <a:pPr/>
              <a:t>‹#›</a:t>
            </a:fld>
            <a:endParaRPr lang="en-US" dirty="0"/>
          </a:p>
        </p:txBody>
      </p:sp>
    </p:spTree>
    <p:extLst>
      <p:ext uri="{BB962C8B-B14F-4D97-AF65-F5344CB8AC3E}">
        <p14:creationId xmlns:p14="http://schemas.microsoft.com/office/powerpoint/2010/main" val="2847462921"/>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dirty="0"/>
              <a:t>January 20, 2009</a:t>
            </a:r>
          </a:p>
        </p:txBody>
      </p:sp>
      <p:sp>
        <p:nvSpPr>
          <p:cNvPr id="6" name="Footer Placeholder 5"/>
          <p:cNvSpPr>
            <a:spLocks noGrp="1"/>
          </p:cNvSpPr>
          <p:nvPr>
            <p:ph type="ftr" sz="quarter" idx="11"/>
          </p:nvPr>
        </p:nvSpPr>
        <p:spPr/>
        <p:txBody>
          <a:bodyPr/>
          <a:lstStyle/>
          <a:p>
            <a:r>
              <a:rPr lang="en-US" dirty="0"/>
              <a:t>Performance Measures Update</a:t>
            </a:r>
          </a:p>
        </p:txBody>
      </p:sp>
      <p:sp>
        <p:nvSpPr>
          <p:cNvPr id="7" name="Slide Number Placeholder 6"/>
          <p:cNvSpPr>
            <a:spLocks noGrp="1"/>
          </p:cNvSpPr>
          <p:nvPr>
            <p:ph type="sldNum" sz="quarter" idx="12"/>
          </p:nvPr>
        </p:nvSpPr>
        <p:spPr/>
        <p:txBody>
          <a:bodyPr/>
          <a:lstStyle/>
          <a:p>
            <a:fld id="{5AB2DC2E-FC68-48F6-9F0F-21F77D257885}" type="slidenum">
              <a:rPr lang="en-US" smtClean="0"/>
              <a:pPr/>
              <a:t>‹#›</a:t>
            </a:fld>
            <a:endParaRPr lang="en-US" dirty="0"/>
          </a:p>
        </p:txBody>
      </p:sp>
    </p:spTree>
    <p:extLst>
      <p:ext uri="{BB962C8B-B14F-4D97-AF65-F5344CB8AC3E}">
        <p14:creationId xmlns:p14="http://schemas.microsoft.com/office/powerpoint/2010/main" val="2452750701"/>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457200" y="274638"/>
            <a:ext cx="8229600" cy="1143000"/>
          </a:xfrm>
          <a:prstGeom prst="rect">
            <a:avLst/>
          </a:prstGeom>
          <a:solidFill>
            <a:schemeClr val="accent1">
              <a:lumMod val="50000"/>
            </a:schemeClr>
          </a:solidFill>
          <a:ln>
            <a:noFill/>
          </a:ln>
        </p:spPr>
        <p:txBody>
          <a:bodyPr anchor="ctr"/>
          <a:lstStyle>
            <a:lvl1pPr>
              <a:defRPr>
                <a:solidFill>
                  <a:schemeClr val="bg1"/>
                </a:solidFill>
              </a:defRPr>
            </a:lvl1pPr>
          </a:lstStyle>
          <a:p>
            <a:r>
              <a:rPr lang="en-US" dirty="0"/>
              <a:t>TITLE</a:t>
            </a:r>
          </a:p>
        </p:txBody>
      </p:sp>
      <p:grpSp>
        <p:nvGrpSpPr>
          <p:cNvPr id="7" name="Group 6"/>
          <p:cNvGrpSpPr/>
          <p:nvPr/>
        </p:nvGrpSpPr>
        <p:grpSpPr>
          <a:xfrm>
            <a:off x="457200" y="1585170"/>
            <a:ext cx="8229600" cy="1554483"/>
            <a:chOff x="457200" y="1585571"/>
            <a:chExt cx="8229600" cy="1554483"/>
          </a:xfrm>
        </p:grpSpPr>
        <p:sp>
          <p:nvSpPr>
            <p:cNvPr id="8" name="TextBox 7"/>
            <p:cNvSpPr txBox="1"/>
            <p:nvPr userDrawn="1"/>
          </p:nvSpPr>
          <p:spPr>
            <a:xfrm>
              <a:off x="3124200" y="1585571"/>
              <a:ext cx="5562600" cy="1554480"/>
            </a:xfrm>
            <a:prstGeom prst="rect">
              <a:avLst/>
            </a:prstGeom>
            <a:solidFill>
              <a:schemeClr val="accent6">
                <a:lumMod val="20000"/>
                <a:lumOff val="80000"/>
              </a:schemeClr>
            </a:solidFill>
            <a:ln>
              <a:noFill/>
            </a:ln>
          </p:spPr>
          <p:txBody>
            <a:bodyPr wrap="square" lIns="182880" tIns="91440" bIns="91440" rtlCol="0" anchor="ctr" anchorCtr="0">
              <a:noAutofit/>
            </a:bodyPr>
            <a:lstStyle/>
            <a:p>
              <a:pPr eaLnBrk="1" hangingPunct="1"/>
              <a:r>
                <a:rPr lang="en-US" dirty="0"/>
                <a:t>TIP: This is another way to go about explaining</a:t>
              </a:r>
              <a:r>
                <a:rPr lang="en-US" baseline="0" dirty="0"/>
                <a:t> your point in a way that is visually interesting. Just be sure that the text is aligned to the middle (Home tab &gt; paragraph section &gt; align text &gt; middle)</a:t>
              </a:r>
              <a:endParaRPr lang="en-US" dirty="0"/>
            </a:p>
          </p:txBody>
        </p:sp>
        <p:sp>
          <p:nvSpPr>
            <p:cNvPr id="9" name="TextBox 8"/>
            <p:cNvSpPr txBox="1"/>
            <p:nvPr userDrawn="1"/>
          </p:nvSpPr>
          <p:spPr>
            <a:xfrm>
              <a:off x="457200" y="1585573"/>
              <a:ext cx="2667000" cy="1554481"/>
            </a:xfrm>
            <a:prstGeom prst="rect">
              <a:avLst/>
            </a:prstGeom>
            <a:solidFill>
              <a:srgbClr val="AEC3DA"/>
            </a:solidFill>
            <a:ln>
              <a:noFill/>
            </a:ln>
            <a:effectLst>
              <a:outerShdw sx="1000" sy="1000" algn="ctr" rotWithShape="0">
                <a:srgbClr val="000000"/>
              </a:outerShdw>
            </a:effectLst>
          </p:spPr>
          <p:txBody>
            <a:bodyPr wrap="square" rtlCol="0" anchor="ctr" anchorCtr="0">
              <a:noAutofit/>
            </a:bodyPr>
            <a:lstStyle/>
            <a:p>
              <a:r>
                <a:rPr lang="en-US" sz="2000" b="1" dirty="0">
                  <a:latin typeface="Calibri" panose="020F0502020204030204" pitchFamily="34" charset="0"/>
                </a:rPr>
                <a:t>Bullet Topic</a:t>
              </a:r>
            </a:p>
          </p:txBody>
        </p:sp>
      </p:grpSp>
      <p:grpSp>
        <p:nvGrpSpPr>
          <p:cNvPr id="10" name="Group 9"/>
          <p:cNvGrpSpPr/>
          <p:nvPr/>
        </p:nvGrpSpPr>
        <p:grpSpPr>
          <a:xfrm>
            <a:off x="457200" y="3307185"/>
            <a:ext cx="8229600" cy="1554483"/>
            <a:chOff x="457200" y="1585571"/>
            <a:chExt cx="8229600" cy="1554483"/>
          </a:xfrm>
          <a:solidFill>
            <a:srgbClr val="BBDBEF"/>
          </a:solidFill>
        </p:grpSpPr>
        <p:sp>
          <p:nvSpPr>
            <p:cNvPr id="11" name="TextBox 10"/>
            <p:cNvSpPr txBox="1"/>
            <p:nvPr userDrawn="1"/>
          </p:nvSpPr>
          <p:spPr>
            <a:xfrm>
              <a:off x="3124200" y="1585571"/>
              <a:ext cx="5562600" cy="1554480"/>
            </a:xfrm>
            <a:prstGeom prst="rect">
              <a:avLst/>
            </a:prstGeom>
            <a:solidFill>
              <a:schemeClr val="accent6">
                <a:lumMod val="20000"/>
                <a:lumOff val="80000"/>
              </a:schemeClr>
            </a:solidFill>
            <a:ln>
              <a:noFill/>
            </a:ln>
          </p:spPr>
          <p:txBody>
            <a:bodyPr wrap="square" lIns="182880" tIns="91440" bIns="91440" rtlCol="0" anchor="ctr" anchorCtr="0">
              <a:noAutofit/>
            </a:bodyPr>
            <a:lstStyle/>
            <a:p>
              <a:pPr eaLnBrk="1" hangingPunct="1"/>
              <a:r>
                <a:rPr lang="en-US" dirty="0"/>
                <a:t>TIP: I typically format the boxes so that they don’t automatically</a:t>
              </a:r>
              <a:r>
                <a:rPr lang="en-US" baseline="0" dirty="0"/>
                <a:t> resize to fit the text. This allows me to ensure that the boxes are all uniform. To change this, right click on the box &gt; format shape &gt; text box &gt; autofit. </a:t>
              </a:r>
              <a:endParaRPr lang="en-US" dirty="0"/>
            </a:p>
          </p:txBody>
        </p:sp>
        <p:sp>
          <p:nvSpPr>
            <p:cNvPr id="12" name="TextBox 11"/>
            <p:cNvSpPr txBox="1"/>
            <p:nvPr userDrawn="1"/>
          </p:nvSpPr>
          <p:spPr>
            <a:xfrm>
              <a:off x="457200" y="1585573"/>
              <a:ext cx="2667000" cy="1554481"/>
            </a:xfrm>
            <a:prstGeom prst="rect">
              <a:avLst/>
            </a:prstGeom>
            <a:solidFill>
              <a:srgbClr val="AEC3DA"/>
            </a:solidFill>
            <a:ln>
              <a:noFill/>
            </a:ln>
            <a:effectLst>
              <a:outerShdw sx="1000" sy="1000" algn="ctr" rotWithShape="0">
                <a:srgbClr val="000000"/>
              </a:outerShdw>
            </a:effectLst>
          </p:spPr>
          <p:txBody>
            <a:bodyPr wrap="square" rtlCol="0" anchor="ctr" anchorCtr="0">
              <a:noAutofit/>
            </a:bodyPr>
            <a:lstStyle/>
            <a:p>
              <a:r>
                <a:rPr lang="en-US" sz="2000" b="1" dirty="0">
                  <a:latin typeface="Calibri" panose="020F0502020204030204" pitchFamily="34" charset="0"/>
                </a:rPr>
                <a:t>Bullet Topic</a:t>
              </a:r>
            </a:p>
          </p:txBody>
        </p:sp>
      </p:grpSp>
      <p:grpSp>
        <p:nvGrpSpPr>
          <p:cNvPr id="13" name="Group 12"/>
          <p:cNvGrpSpPr/>
          <p:nvPr/>
        </p:nvGrpSpPr>
        <p:grpSpPr>
          <a:xfrm>
            <a:off x="457200" y="5038727"/>
            <a:ext cx="8229600" cy="1554483"/>
            <a:chOff x="457200" y="1585571"/>
            <a:chExt cx="8229600" cy="1554483"/>
          </a:xfrm>
          <a:solidFill>
            <a:srgbClr val="BBDBEF"/>
          </a:solidFill>
        </p:grpSpPr>
        <p:sp>
          <p:nvSpPr>
            <p:cNvPr id="14" name="TextBox 13"/>
            <p:cNvSpPr txBox="1"/>
            <p:nvPr userDrawn="1"/>
          </p:nvSpPr>
          <p:spPr>
            <a:xfrm>
              <a:off x="3124200" y="1585571"/>
              <a:ext cx="5562600" cy="1554480"/>
            </a:xfrm>
            <a:prstGeom prst="rect">
              <a:avLst/>
            </a:prstGeom>
            <a:solidFill>
              <a:schemeClr val="accent6">
                <a:lumMod val="20000"/>
                <a:lumOff val="80000"/>
              </a:schemeClr>
            </a:solidFill>
            <a:ln>
              <a:noFill/>
            </a:ln>
          </p:spPr>
          <p:txBody>
            <a:bodyPr wrap="square" lIns="182880" tIns="91440" bIns="91440" rtlCol="0" anchor="ctr" anchorCtr="0">
              <a:noAutofit/>
            </a:bodyPr>
            <a:lstStyle/>
            <a:p>
              <a:pPr eaLnBrk="1" hangingPunct="1"/>
              <a:r>
                <a:rPr lang="en-US" dirty="0"/>
                <a:t>Description</a:t>
              </a:r>
            </a:p>
          </p:txBody>
        </p:sp>
        <p:sp>
          <p:nvSpPr>
            <p:cNvPr id="15" name="TextBox 14"/>
            <p:cNvSpPr txBox="1"/>
            <p:nvPr userDrawn="1"/>
          </p:nvSpPr>
          <p:spPr>
            <a:xfrm>
              <a:off x="457200" y="1585573"/>
              <a:ext cx="2667000" cy="1554481"/>
            </a:xfrm>
            <a:prstGeom prst="rect">
              <a:avLst/>
            </a:prstGeom>
            <a:solidFill>
              <a:srgbClr val="AEC3DA"/>
            </a:solidFill>
            <a:ln>
              <a:noFill/>
            </a:ln>
            <a:effectLst>
              <a:outerShdw sx="1000" sy="1000" algn="ctr" rotWithShape="0">
                <a:srgbClr val="000000"/>
              </a:outerShdw>
            </a:effectLst>
          </p:spPr>
          <p:txBody>
            <a:bodyPr wrap="square" rtlCol="0" anchor="ctr" anchorCtr="0">
              <a:noAutofit/>
            </a:bodyPr>
            <a:lstStyle/>
            <a:p>
              <a:r>
                <a:rPr lang="en-US" sz="2000" b="1" dirty="0">
                  <a:latin typeface="Calibri" panose="020F0502020204030204" pitchFamily="34" charset="0"/>
                </a:rPr>
                <a:t>Bullet Topic</a:t>
              </a:r>
            </a:p>
          </p:txBody>
        </p:sp>
      </p:grpSp>
    </p:spTree>
    <p:extLst>
      <p:ext uri="{BB962C8B-B14F-4D97-AF65-F5344CB8AC3E}">
        <p14:creationId xmlns:p14="http://schemas.microsoft.com/office/powerpoint/2010/main" val="994533177"/>
      </p:ext>
    </p:extLst>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dirty="0"/>
              <a:t>January 20, 2009</a:t>
            </a:r>
          </a:p>
        </p:txBody>
      </p:sp>
      <p:sp>
        <p:nvSpPr>
          <p:cNvPr id="5" name="Footer Placeholder 4"/>
          <p:cNvSpPr>
            <a:spLocks noGrp="1"/>
          </p:cNvSpPr>
          <p:nvPr>
            <p:ph type="ftr" sz="quarter" idx="11"/>
          </p:nvPr>
        </p:nvSpPr>
        <p:spPr/>
        <p:txBody>
          <a:bodyPr/>
          <a:lstStyle/>
          <a:p>
            <a:r>
              <a:rPr lang="en-US" dirty="0"/>
              <a:t>Performance Measures Update</a:t>
            </a:r>
          </a:p>
        </p:txBody>
      </p:sp>
      <p:sp>
        <p:nvSpPr>
          <p:cNvPr id="6" name="Slide Number Placeholder 5"/>
          <p:cNvSpPr>
            <a:spLocks noGrp="1"/>
          </p:cNvSpPr>
          <p:nvPr>
            <p:ph type="sldNum" sz="quarter" idx="12"/>
          </p:nvPr>
        </p:nvSpPr>
        <p:spPr/>
        <p:txBody>
          <a:bodyPr/>
          <a:lstStyle/>
          <a:p>
            <a:fld id="{5AB2DC2E-FC68-48F6-9F0F-21F77D257885}" type="slidenum">
              <a:rPr lang="en-US" smtClean="0"/>
              <a:pPr/>
              <a:t>‹#›</a:t>
            </a:fld>
            <a:endParaRPr lang="en-US" dirty="0"/>
          </a:p>
        </p:txBody>
      </p:sp>
    </p:spTree>
    <p:extLst>
      <p:ext uri="{BB962C8B-B14F-4D97-AF65-F5344CB8AC3E}">
        <p14:creationId xmlns:p14="http://schemas.microsoft.com/office/powerpoint/2010/main" val="2867385597"/>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dirty="0"/>
              <a:t>January 20, 2009</a:t>
            </a:r>
          </a:p>
        </p:txBody>
      </p:sp>
      <p:sp>
        <p:nvSpPr>
          <p:cNvPr id="5" name="Footer Placeholder 4"/>
          <p:cNvSpPr>
            <a:spLocks noGrp="1"/>
          </p:cNvSpPr>
          <p:nvPr>
            <p:ph type="ftr" sz="quarter" idx="11"/>
          </p:nvPr>
        </p:nvSpPr>
        <p:spPr/>
        <p:txBody>
          <a:bodyPr/>
          <a:lstStyle/>
          <a:p>
            <a:r>
              <a:rPr lang="en-US" dirty="0"/>
              <a:t>Performance Measures Update</a:t>
            </a:r>
          </a:p>
        </p:txBody>
      </p:sp>
      <p:sp>
        <p:nvSpPr>
          <p:cNvPr id="6" name="Slide Number Placeholder 5"/>
          <p:cNvSpPr>
            <a:spLocks noGrp="1"/>
          </p:cNvSpPr>
          <p:nvPr>
            <p:ph type="sldNum" sz="quarter" idx="12"/>
          </p:nvPr>
        </p:nvSpPr>
        <p:spPr/>
        <p:txBody>
          <a:bodyPr/>
          <a:lstStyle/>
          <a:p>
            <a:fld id="{5AB2DC2E-FC68-48F6-9F0F-21F77D257885}" type="slidenum">
              <a:rPr lang="en-US" smtClean="0"/>
              <a:pPr/>
              <a:t>‹#›</a:t>
            </a:fld>
            <a:endParaRPr lang="en-US" dirty="0"/>
          </a:p>
        </p:txBody>
      </p:sp>
    </p:spTree>
    <p:extLst>
      <p:ext uri="{BB962C8B-B14F-4D97-AF65-F5344CB8AC3E}">
        <p14:creationId xmlns:p14="http://schemas.microsoft.com/office/powerpoint/2010/main" val="4159711033"/>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114801"/>
            <a:ext cx="7772400" cy="914399"/>
          </a:xfrm>
          <a:prstGeom prst="rect">
            <a:avLst/>
          </a:prstGeom>
        </p:spPr>
        <p:txBody>
          <a:bodyPr vert="horz"/>
          <a:lstStyle>
            <a:lvl1pPr>
              <a:defRPr sz="5200" b="1" i="0" kern="1200" cap="all" spc="0">
                <a:solidFill>
                  <a:schemeClr val="bg1"/>
                </a:solidFill>
                <a:latin typeface="Tw Cen MT"/>
                <a:cs typeface="Tw Cen MT"/>
              </a:defRPr>
            </a:lvl1pPr>
          </a:lstStyle>
          <a:p>
            <a:r>
              <a:rPr lang="en-US"/>
              <a:t>Click to edit Master title style</a:t>
            </a:r>
            <a:endParaRPr lang="en-US" dirty="0"/>
          </a:p>
        </p:txBody>
      </p:sp>
      <p:sp>
        <p:nvSpPr>
          <p:cNvPr id="3" name="Subtitle 2"/>
          <p:cNvSpPr>
            <a:spLocks noGrp="1"/>
          </p:cNvSpPr>
          <p:nvPr>
            <p:ph type="subTitle" idx="1"/>
          </p:nvPr>
        </p:nvSpPr>
        <p:spPr>
          <a:xfrm>
            <a:off x="1371600" y="5029200"/>
            <a:ext cx="6400800" cy="1066800"/>
          </a:xfrm>
          <a:prstGeom prst="rect">
            <a:avLst/>
          </a:prstGeom>
        </p:spPr>
        <p:txBody>
          <a:bodyPr vert="horz"/>
          <a:lstStyle>
            <a:lvl1pPr marL="0" indent="0" algn="ctr">
              <a:buNone/>
              <a:defRPr sz="2400" cap="all">
                <a:solidFill>
                  <a:schemeClr val="bg1"/>
                </a:solidFill>
                <a:latin typeface="Tw Cen M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076786173"/>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ext-Square Bullet">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a:srcRect l="33096" t="34326" r="33492" b="32307"/>
          <a:stretch>
            <a:fillRect/>
          </a:stretch>
        </p:blipFill>
        <p:spPr bwMode="auto">
          <a:xfrm>
            <a:off x="8077200" y="6096000"/>
            <a:ext cx="609600" cy="609600"/>
          </a:xfrm>
          <a:prstGeom prst="rect">
            <a:avLst/>
          </a:prstGeom>
          <a:noFill/>
          <a:ln w="9525">
            <a:noFill/>
            <a:miter lim="800000"/>
            <a:headEnd/>
            <a:tailEnd/>
          </a:ln>
        </p:spPr>
      </p:pic>
      <p:sp>
        <p:nvSpPr>
          <p:cNvPr id="2" name="Title 1"/>
          <p:cNvSpPr>
            <a:spLocks noGrp="1"/>
          </p:cNvSpPr>
          <p:nvPr>
            <p:ph type="title"/>
          </p:nvPr>
        </p:nvSpPr>
        <p:spPr>
          <a:xfrm>
            <a:off x="457200" y="228600"/>
            <a:ext cx="8229600" cy="563562"/>
          </a:xfrm>
          <a:prstGeom prst="rect">
            <a:avLst/>
          </a:prstGeom>
        </p:spPr>
        <p:txBody>
          <a:bodyPr vert="horz" anchor="t"/>
          <a:lstStyle>
            <a:lvl1pPr algn="l">
              <a:defRPr sz="3600" b="1" cap="all" baseline="0">
                <a:solidFill>
                  <a:srgbClr val="038A00"/>
                </a:solidFill>
                <a:latin typeface="Tw Cen MT"/>
                <a:cs typeface="Tw Cen MT"/>
              </a:defRPr>
            </a:lvl1pPr>
          </a:lstStyle>
          <a:p>
            <a:r>
              <a:rPr lang="en-US"/>
              <a:t>Click to edit Master title style</a:t>
            </a:r>
            <a:endParaRPr lang="en-US" dirty="0"/>
          </a:p>
        </p:txBody>
      </p:sp>
      <p:sp>
        <p:nvSpPr>
          <p:cNvPr id="3" name="Content Placeholder 2"/>
          <p:cNvSpPr>
            <a:spLocks noGrp="1"/>
          </p:cNvSpPr>
          <p:nvPr>
            <p:ph idx="1"/>
          </p:nvPr>
        </p:nvSpPr>
        <p:spPr>
          <a:xfrm>
            <a:off x="457200" y="1295400"/>
            <a:ext cx="8229600" cy="4449763"/>
          </a:xfrm>
          <a:prstGeom prst="rect">
            <a:avLst/>
          </a:prstGeom>
        </p:spPr>
        <p:txBody>
          <a:bodyPr vert="horz"/>
          <a:lstStyle>
            <a:lvl1pPr marL="548640" indent="-274320">
              <a:buClr>
                <a:srgbClr val="038A00"/>
              </a:buClr>
              <a:buFont typeface="Wingdings" charset="2"/>
              <a:buChar char="§"/>
              <a:defRPr sz="2400" baseline="0">
                <a:solidFill>
                  <a:srgbClr val="333333"/>
                </a:solidFill>
                <a:latin typeface="Tw Cen MT"/>
                <a:cs typeface="Tw Cen MT"/>
              </a:defRPr>
            </a:lvl1pPr>
            <a:lvl2pPr marL="1097280" indent="-292608">
              <a:buClr>
                <a:srgbClr val="038A00"/>
              </a:buClr>
              <a:defRPr sz="2100">
                <a:solidFill>
                  <a:srgbClr val="333333"/>
                </a:solidFill>
                <a:latin typeface="Tw Cen MT"/>
                <a:cs typeface="Tw Cen MT"/>
              </a:defRPr>
            </a:lvl2pPr>
            <a:lvl3pPr marL="1627632" indent="-237744">
              <a:buClr>
                <a:srgbClr val="038A00"/>
              </a:buClr>
              <a:buFont typeface="Wingdings" charset="2"/>
              <a:buChar char="§"/>
              <a:defRPr sz="1800">
                <a:solidFill>
                  <a:srgbClr val="333333"/>
                </a:solidFill>
                <a:latin typeface="Tw Cen MT"/>
                <a:cs typeface="Tw Cen MT"/>
              </a:defRPr>
            </a:lvl3pPr>
            <a:lvl4pPr marL="2176272" indent="-274320">
              <a:buClr>
                <a:srgbClr val="038A00"/>
              </a:buClr>
              <a:defRPr sz="1600">
                <a:solidFill>
                  <a:srgbClr val="333333"/>
                </a:solidFill>
                <a:latin typeface="Tw Cen MT"/>
                <a:cs typeface="Tw Cen MT"/>
              </a:defRPr>
            </a:lvl4pPr>
            <a:lvl5pPr>
              <a:buClr>
                <a:srgbClr val="038A00"/>
              </a:buClr>
              <a:defRPr>
                <a:latin typeface="Tw Cen MT"/>
                <a:cs typeface="Tw Cen MT"/>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8" name="Text Placeholder 17"/>
          <p:cNvSpPr>
            <a:spLocks noGrp="1"/>
          </p:cNvSpPr>
          <p:nvPr>
            <p:ph type="body" sz="quarter" idx="10"/>
          </p:nvPr>
        </p:nvSpPr>
        <p:spPr>
          <a:xfrm>
            <a:off x="457200" y="792163"/>
            <a:ext cx="8229600" cy="503237"/>
          </a:xfrm>
          <a:prstGeom prst="rect">
            <a:avLst/>
          </a:prstGeom>
        </p:spPr>
        <p:txBody>
          <a:bodyPr vert="horz"/>
          <a:lstStyle>
            <a:lvl1pPr marL="365760">
              <a:buFontTx/>
              <a:buNone/>
              <a:defRPr sz="2000" cap="all">
                <a:solidFill>
                  <a:srgbClr val="038A00"/>
                </a:solidFill>
              </a:defRPr>
            </a:lvl1pPr>
          </a:lstStyle>
          <a:p>
            <a:pPr lvl="0"/>
            <a:r>
              <a:rPr lang="en-US"/>
              <a:t>Click to edit Master text styles</a:t>
            </a:r>
          </a:p>
        </p:txBody>
      </p:sp>
      <p:sp>
        <p:nvSpPr>
          <p:cNvPr id="6" name="Slide Number Placeholder 22"/>
          <p:cNvSpPr>
            <a:spLocks noGrp="1"/>
          </p:cNvSpPr>
          <p:nvPr>
            <p:ph type="sldNum" sz="quarter" idx="11"/>
          </p:nvPr>
        </p:nvSpPr>
        <p:spPr>
          <a:xfrm>
            <a:off x="685800" y="6492875"/>
            <a:ext cx="533400" cy="365125"/>
          </a:xfrm>
          <a:prstGeom prst="rect">
            <a:avLst/>
          </a:prstGeom>
        </p:spPr>
        <p:txBody>
          <a:bodyPr vert="horz" lIns="0" rIns="0" anchor="t"/>
          <a:lstStyle>
            <a:lvl1pPr algn="l" eaLnBrk="1" fontAlgn="auto" latinLnBrk="0" hangingPunct="1">
              <a:spcBef>
                <a:spcPts val="0"/>
              </a:spcBef>
              <a:spcAft>
                <a:spcPts val="0"/>
              </a:spcAft>
              <a:defRPr kumimoji="0" sz="1800">
                <a:solidFill>
                  <a:srgbClr val="666666"/>
                </a:solidFill>
                <a:latin typeface="Tw Cen MT"/>
                <a:cs typeface="Tw Cen MT"/>
              </a:defRPr>
            </a:lvl1pPr>
          </a:lstStyle>
          <a:p>
            <a:pPr>
              <a:defRPr/>
            </a:pPr>
            <a:fld id="{7A09BD18-B025-4388-A77C-68303695C0B1}" type="slidenum">
              <a:rPr lang="en-US"/>
              <a:pPr>
                <a:defRPr/>
              </a:pPr>
              <a:t>‹#›</a:t>
            </a:fld>
            <a:endParaRPr lang="en-US" dirty="0"/>
          </a:p>
        </p:txBody>
      </p:sp>
    </p:spTree>
    <p:extLst>
      <p:ext uri="{BB962C8B-B14F-4D97-AF65-F5344CB8AC3E}">
        <p14:creationId xmlns:p14="http://schemas.microsoft.com/office/powerpoint/2010/main" val="3489561078"/>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ext-Number Bullet">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a:srcRect l="33096" t="34326" r="33492" b="32307"/>
          <a:stretch>
            <a:fillRect/>
          </a:stretch>
        </p:blipFill>
        <p:spPr bwMode="auto">
          <a:xfrm>
            <a:off x="8077200" y="6096000"/>
            <a:ext cx="609600" cy="609600"/>
          </a:xfrm>
          <a:prstGeom prst="rect">
            <a:avLst/>
          </a:prstGeom>
          <a:noFill/>
          <a:ln w="9525">
            <a:noFill/>
            <a:miter lim="800000"/>
            <a:headEnd/>
            <a:tailEnd/>
          </a:ln>
        </p:spPr>
      </p:pic>
      <p:sp>
        <p:nvSpPr>
          <p:cNvPr id="2" name="Title 1"/>
          <p:cNvSpPr>
            <a:spLocks noGrp="1"/>
          </p:cNvSpPr>
          <p:nvPr>
            <p:ph type="title"/>
          </p:nvPr>
        </p:nvSpPr>
        <p:spPr>
          <a:xfrm>
            <a:off x="457200" y="228600"/>
            <a:ext cx="8229600" cy="563562"/>
          </a:xfrm>
          <a:prstGeom prst="rect">
            <a:avLst/>
          </a:prstGeom>
        </p:spPr>
        <p:txBody>
          <a:bodyPr vert="horz" anchor="t"/>
          <a:lstStyle>
            <a:lvl1pPr algn="l">
              <a:defRPr sz="3600" b="1" cap="all" baseline="0">
                <a:solidFill>
                  <a:srgbClr val="038A00"/>
                </a:solidFill>
                <a:latin typeface="Tw Cen MT"/>
                <a:cs typeface="Tw Cen MT"/>
              </a:defRPr>
            </a:lvl1pPr>
          </a:lstStyle>
          <a:p>
            <a:r>
              <a:rPr lang="en-US"/>
              <a:t>Click to edit Master title style</a:t>
            </a:r>
            <a:endParaRPr lang="en-US" dirty="0"/>
          </a:p>
        </p:txBody>
      </p:sp>
      <p:sp>
        <p:nvSpPr>
          <p:cNvPr id="3" name="Content Placeholder 2"/>
          <p:cNvSpPr>
            <a:spLocks noGrp="1"/>
          </p:cNvSpPr>
          <p:nvPr>
            <p:ph idx="1"/>
          </p:nvPr>
        </p:nvSpPr>
        <p:spPr>
          <a:xfrm>
            <a:off x="457200" y="1295400"/>
            <a:ext cx="8229600" cy="4449763"/>
          </a:xfrm>
          <a:prstGeom prst="rect">
            <a:avLst/>
          </a:prstGeom>
        </p:spPr>
        <p:txBody>
          <a:bodyPr vert="horz"/>
          <a:lstStyle>
            <a:lvl1pPr marL="594360" indent="-365760">
              <a:buClr>
                <a:srgbClr val="038A00"/>
              </a:buClr>
              <a:buFont typeface="+mj-lt"/>
              <a:buAutoNum type="arabicPeriod"/>
              <a:defRPr sz="2400" baseline="0">
                <a:solidFill>
                  <a:srgbClr val="333333"/>
                </a:solidFill>
                <a:latin typeface="Tw Cen MT"/>
                <a:cs typeface="Tw Cen MT"/>
              </a:defRPr>
            </a:lvl1pPr>
            <a:lvl2pPr marL="1170432" indent="-347472">
              <a:buClr>
                <a:srgbClr val="038A00"/>
              </a:buClr>
              <a:buFont typeface="+mj-lt"/>
              <a:buAutoNum type="alphaLcPeriod"/>
              <a:defRPr sz="2100">
                <a:solidFill>
                  <a:srgbClr val="333333"/>
                </a:solidFill>
                <a:latin typeface="Tw Cen MT"/>
                <a:cs typeface="Tw Cen MT"/>
              </a:defRPr>
            </a:lvl2pPr>
            <a:lvl3pPr marL="1719072" indent="-256032">
              <a:buClr>
                <a:srgbClr val="038A00"/>
              </a:buClr>
              <a:buFont typeface="+mj-lt"/>
              <a:buAutoNum type="romanLcPeriod"/>
              <a:defRPr sz="1800">
                <a:solidFill>
                  <a:srgbClr val="333333"/>
                </a:solidFill>
                <a:latin typeface="Tw Cen MT"/>
                <a:cs typeface="Tw Cen MT"/>
              </a:defRPr>
            </a:lvl3pPr>
            <a:lvl4pPr marL="2212848" indent="-256032">
              <a:buClr>
                <a:srgbClr val="038A00"/>
              </a:buClr>
              <a:buFont typeface="Wingdings" charset="2"/>
              <a:buChar char="§"/>
              <a:defRPr sz="1600">
                <a:solidFill>
                  <a:srgbClr val="333333"/>
                </a:solidFill>
                <a:latin typeface="Tw Cen MT"/>
                <a:cs typeface="Tw Cen MT"/>
              </a:defRPr>
            </a:lvl4pPr>
            <a:lvl5pPr>
              <a:buClr>
                <a:srgbClr val="038A00"/>
              </a:buClr>
              <a:defRPr>
                <a:latin typeface="Tw Cen MT"/>
                <a:cs typeface="Tw Cen MT"/>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Text Placeholder 17"/>
          <p:cNvSpPr>
            <a:spLocks noGrp="1"/>
          </p:cNvSpPr>
          <p:nvPr>
            <p:ph type="body" sz="quarter" idx="10"/>
          </p:nvPr>
        </p:nvSpPr>
        <p:spPr>
          <a:xfrm>
            <a:off x="457200" y="792163"/>
            <a:ext cx="8229600" cy="503237"/>
          </a:xfrm>
          <a:prstGeom prst="rect">
            <a:avLst/>
          </a:prstGeom>
        </p:spPr>
        <p:txBody>
          <a:bodyPr vert="horz"/>
          <a:lstStyle>
            <a:lvl1pPr marL="365760">
              <a:buFontTx/>
              <a:buNone/>
              <a:defRPr sz="2000" cap="all">
                <a:solidFill>
                  <a:srgbClr val="038A00"/>
                </a:solidFill>
              </a:defRPr>
            </a:lvl1pPr>
          </a:lstStyle>
          <a:p>
            <a:pPr lvl="0"/>
            <a:r>
              <a:rPr lang="en-US"/>
              <a:t>Click to edit Master text styles</a:t>
            </a:r>
          </a:p>
        </p:txBody>
      </p:sp>
      <p:sp>
        <p:nvSpPr>
          <p:cNvPr id="7" name="Slide Number Placeholder 22"/>
          <p:cNvSpPr>
            <a:spLocks noGrp="1"/>
          </p:cNvSpPr>
          <p:nvPr>
            <p:ph type="sldNum" sz="quarter" idx="11"/>
          </p:nvPr>
        </p:nvSpPr>
        <p:spPr>
          <a:xfrm>
            <a:off x="685800" y="6492875"/>
            <a:ext cx="533400" cy="365125"/>
          </a:xfrm>
          <a:prstGeom prst="rect">
            <a:avLst/>
          </a:prstGeom>
        </p:spPr>
        <p:txBody>
          <a:bodyPr vert="horz" lIns="0" rIns="0" anchor="t"/>
          <a:lstStyle>
            <a:lvl1pPr algn="l" eaLnBrk="1" fontAlgn="auto" latinLnBrk="0" hangingPunct="1">
              <a:spcBef>
                <a:spcPts val="0"/>
              </a:spcBef>
              <a:spcAft>
                <a:spcPts val="0"/>
              </a:spcAft>
              <a:defRPr kumimoji="0" sz="1800">
                <a:solidFill>
                  <a:srgbClr val="666666"/>
                </a:solidFill>
                <a:latin typeface="Tw Cen MT"/>
                <a:cs typeface="Tw Cen MT"/>
              </a:defRPr>
            </a:lvl1pPr>
          </a:lstStyle>
          <a:p>
            <a:pPr>
              <a:defRPr/>
            </a:pPr>
            <a:fld id="{43FA13A2-94FB-4152-A2F6-6B774D97C69F}" type="slidenum">
              <a:rPr lang="en-US"/>
              <a:pPr>
                <a:defRPr/>
              </a:pPr>
              <a:t>‹#›</a:t>
            </a:fld>
            <a:endParaRPr lang="en-US" dirty="0"/>
          </a:p>
        </p:txBody>
      </p:sp>
    </p:spTree>
    <p:extLst>
      <p:ext uri="{BB962C8B-B14F-4D97-AF65-F5344CB8AC3E}">
        <p14:creationId xmlns:p14="http://schemas.microsoft.com/office/powerpoint/2010/main" val="3076555730"/>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Graph">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a:srcRect l="33096" t="34326" r="33492" b="32307"/>
          <a:stretch>
            <a:fillRect/>
          </a:stretch>
        </p:blipFill>
        <p:spPr bwMode="auto">
          <a:xfrm>
            <a:off x="8077200" y="6096000"/>
            <a:ext cx="609600" cy="609600"/>
          </a:xfrm>
          <a:prstGeom prst="rect">
            <a:avLst/>
          </a:prstGeom>
          <a:noFill/>
          <a:ln w="9525">
            <a:noFill/>
            <a:miter lim="800000"/>
            <a:headEnd/>
            <a:tailEnd/>
          </a:ln>
        </p:spPr>
      </p:pic>
      <p:sp>
        <p:nvSpPr>
          <p:cNvPr id="2" name="Title 1"/>
          <p:cNvSpPr>
            <a:spLocks noGrp="1"/>
          </p:cNvSpPr>
          <p:nvPr>
            <p:ph type="title"/>
          </p:nvPr>
        </p:nvSpPr>
        <p:spPr>
          <a:xfrm>
            <a:off x="457200" y="228600"/>
            <a:ext cx="8229600" cy="563562"/>
          </a:xfrm>
          <a:prstGeom prst="rect">
            <a:avLst/>
          </a:prstGeom>
        </p:spPr>
        <p:txBody>
          <a:bodyPr vert="horz" anchor="t"/>
          <a:lstStyle>
            <a:lvl1pPr algn="l">
              <a:defRPr sz="3600" b="1" cap="all" baseline="0">
                <a:solidFill>
                  <a:srgbClr val="038A00"/>
                </a:solidFill>
                <a:latin typeface="Tw Cen MT"/>
                <a:cs typeface="Tw Cen MT"/>
              </a:defRPr>
            </a:lvl1pPr>
          </a:lstStyle>
          <a:p>
            <a:r>
              <a:rPr lang="en-US"/>
              <a:t>Click to edit Master title style</a:t>
            </a:r>
            <a:endParaRPr lang="en-US" dirty="0"/>
          </a:p>
        </p:txBody>
      </p:sp>
      <p:sp>
        <p:nvSpPr>
          <p:cNvPr id="9" name="Chart Placeholder 8"/>
          <p:cNvSpPr>
            <a:spLocks noGrp="1"/>
          </p:cNvSpPr>
          <p:nvPr>
            <p:ph type="chart" sz="quarter" idx="10"/>
          </p:nvPr>
        </p:nvSpPr>
        <p:spPr>
          <a:xfrm>
            <a:off x="457200" y="1295400"/>
            <a:ext cx="8229600" cy="4449763"/>
          </a:xfrm>
          <a:prstGeom prst="rect">
            <a:avLst/>
          </a:prstGeom>
        </p:spPr>
        <p:txBody>
          <a:bodyPr vert="horz"/>
          <a:lstStyle/>
          <a:p>
            <a:pPr lvl="0"/>
            <a:r>
              <a:rPr lang="en-US" noProof="0" dirty="0"/>
              <a:t>Click icon to add chart</a:t>
            </a:r>
          </a:p>
        </p:txBody>
      </p:sp>
      <p:sp>
        <p:nvSpPr>
          <p:cNvPr id="6" name="Text Placeholder 17"/>
          <p:cNvSpPr>
            <a:spLocks noGrp="1"/>
          </p:cNvSpPr>
          <p:nvPr>
            <p:ph type="body" sz="quarter" idx="11"/>
          </p:nvPr>
        </p:nvSpPr>
        <p:spPr>
          <a:xfrm>
            <a:off x="457200" y="792163"/>
            <a:ext cx="8229600" cy="503237"/>
          </a:xfrm>
          <a:prstGeom prst="rect">
            <a:avLst/>
          </a:prstGeom>
        </p:spPr>
        <p:txBody>
          <a:bodyPr vert="horz"/>
          <a:lstStyle>
            <a:lvl1pPr marL="365760">
              <a:buFontTx/>
              <a:buNone/>
              <a:defRPr sz="2000" cap="all">
                <a:solidFill>
                  <a:srgbClr val="038A00"/>
                </a:solidFill>
              </a:defRPr>
            </a:lvl1pPr>
          </a:lstStyle>
          <a:p>
            <a:pPr lvl="0"/>
            <a:r>
              <a:rPr lang="en-US"/>
              <a:t>Click to edit Master text styles</a:t>
            </a:r>
          </a:p>
        </p:txBody>
      </p:sp>
      <p:sp>
        <p:nvSpPr>
          <p:cNvPr id="7" name="Slide Number Placeholder 22"/>
          <p:cNvSpPr>
            <a:spLocks noGrp="1"/>
          </p:cNvSpPr>
          <p:nvPr>
            <p:ph type="sldNum" sz="quarter" idx="12"/>
          </p:nvPr>
        </p:nvSpPr>
        <p:spPr>
          <a:xfrm>
            <a:off x="685800" y="6492875"/>
            <a:ext cx="533400" cy="365125"/>
          </a:xfrm>
          <a:prstGeom prst="rect">
            <a:avLst/>
          </a:prstGeom>
        </p:spPr>
        <p:txBody>
          <a:bodyPr vert="horz" lIns="0" rIns="0" anchor="t"/>
          <a:lstStyle>
            <a:lvl1pPr algn="l" eaLnBrk="1" fontAlgn="auto" latinLnBrk="0" hangingPunct="1">
              <a:spcBef>
                <a:spcPts val="0"/>
              </a:spcBef>
              <a:spcAft>
                <a:spcPts val="0"/>
              </a:spcAft>
              <a:defRPr kumimoji="0" sz="1800">
                <a:solidFill>
                  <a:srgbClr val="666666"/>
                </a:solidFill>
                <a:latin typeface="Tw Cen MT"/>
                <a:cs typeface="Tw Cen MT"/>
              </a:defRPr>
            </a:lvl1pPr>
          </a:lstStyle>
          <a:p>
            <a:pPr>
              <a:defRPr/>
            </a:pPr>
            <a:fld id="{DFB467DD-9515-46B6-B069-95D878ABF97A}" type="slidenum">
              <a:rPr lang="en-US"/>
              <a:pPr>
                <a:defRPr/>
              </a:pPr>
              <a:t>‹#›</a:t>
            </a:fld>
            <a:endParaRPr lang="en-US" dirty="0"/>
          </a:p>
        </p:txBody>
      </p:sp>
    </p:spTree>
    <p:extLst>
      <p:ext uri="{BB962C8B-B14F-4D97-AF65-F5344CB8AC3E}">
        <p14:creationId xmlns:p14="http://schemas.microsoft.com/office/powerpoint/2010/main" val="486708704"/>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66800" y="1066800"/>
            <a:ext cx="7162800" cy="4038600"/>
          </a:xfrm>
          <a:prstGeom prst="rect">
            <a:avLst/>
          </a:prstGeom>
        </p:spPr>
        <p:txBody>
          <a:bodyPr vert="horz" anchor="t"/>
          <a:lstStyle>
            <a:lvl1pPr algn="l">
              <a:defRPr sz="5000" b="1" cap="none" baseline="0">
                <a:solidFill>
                  <a:srgbClr val="0C4790"/>
                </a:solidFill>
                <a:latin typeface="Tw Cen MT"/>
                <a:cs typeface="Tw Cen MT"/>
              </a:defRPr>
            </a:lvl1pPr>
          </a:lstStyle>
          <a:p>
            <a:r>
              <a:rPr lang="en-US"/>
              <a:t>Click to edit Master title style</a:t>
            </a:r>
            <a:endParaRPr lang="en-US" dirty="0"/>
          </a:p>
        </p:txBody>
      </p:sp>
      <p:sp>
        <p:nvSpPr>
          <p:cNvPr id="3" name="Text Placeholder 2"/>
          <p:cNvSpPr>
            <a:spLocks noGrp="1"/>
          </p:cNvSpPr>
          <p:nvPr>
            <p:ph type="body" idx="1"/>
          </p:nvPr>
        </p:nvSpPr>
        <p:spPr>
          <a:xfrm>
            <a:off x="4038600" y="5105400"/>
            <a:ext cx="4191000" cy="411162"/>
          </a:xfrm>
          <a:prstGeom prst="rect">
            <a:avLst/>
          </a:prstGeom>
        </p:spPr>
        <p:txBody>
          <a:bodyPr vert="horz" anchor="b"/>
          <a:lstStyle>
            <a:lvl1pPr marL="0" indent="0">
              <a:buNone/>
              <a:defRPr sz="2600" baseline="0">
                <a:solidFill>
                  <a:srgbClr val="0C4790"/>
                </a:solidFill>
                <a:latin typeface="Tw Cen MT"/>
                <a:cs typeface="Tw Cen M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27118345"/>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Picture-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33400" y="457200"/>
            <a:ext cx="8077200" cy="54864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7" name="Text Placeholder 6"/>
          <p:cNvSpPr>
            <a:spLocks noGrp="1"/>
          </p:cNvSpPr>
          <p:nvPr>
            <p:ph type="body" sz="quarter" idx="10"/>
          </p:nvPr>
        </p:nvSpPr>
        <p:spPr>
          <a:xfrm>
            <a:off x="533400" y="5943600"/>
            <a:ext cx="8077200" cy="457200"/>
          </a:xfrm>
          <a:prstGeom prst="rect">
            <a:avLst/>
          </a:prstGeom>
        </p:spPr>
        <p:txBody>
          <a:bodyPr vert="horz"/>
          <a:lstStyle>
            <a:lvl1pPr>
              <a:buFontTx/>
              <a:buNone/>
              <a:defRPr sz="2000" baseline="0">
                <a:latin typeface="Tw Cen MT"/>
                <a:cs typeface="Tw Cen MT"/>
              </a:defRPr>
            </a:lvl1pPr>
            <a:lvl2pPr>
              <a:buFontTx/>
              <a:buNone/>
              <a:defRPr/>
            </a:lvl2pPr>
            <a:lvl3pPr>
              <a:buFontTx/>
              <a:buNone/>
              <a:defRPr/>
            </a:lvl3pPr>
            <a:lvl4pPr>
              <a:buFontTx/>
              <a:buNone/>
              <a:defRPr/>
            </a:lvl4pPr>
            <a:lvl5pPr>
              <a:buFontTx/>
              <a:buNone/>
              <a:defRPr/>
            </a:lvl5pPr>
          </a:lstStyle>
          <a:p>
            <a:pPr lvl="0"/>
            <a:r>
              <a:rPr lang="en-US"/>
              <a:t>Click to edit Master text styles</a:t>
            </a:r>
          </a:p>
        </p:txBody>
      </p:sp>
    </p:spTree>
    <p:extLst>
      <p:ext uri="{BB962C8B-B14F-4D97-AF65-F5344CB8AC3E}">
        <p14:creationId xmlns:p14="http://schemas.microsoft.com/office/powerpoint/2010/main" val="3605107461"/>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Picture-Only">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0"/>
            <a:ext cx="9144000" cy="68580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Tree>
    <p:extLst>
      <p:ext uri="{BB962C8B-B14F-4D97-AF65-F5344CB8AC3E}">
        <p14:creationId xmlns:p14="http://schemas.microsoft.com/office/powerpoint/2010/main" val="61636473"/>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End-Seal">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3716232"/>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ext-Number Bullet">
    <p:spTree>
      <p:nvGrpSpPr>
        <p:cNvPr id="1" name=""/>
        <p:cNvGrpSpPr/>
        <p:nvPr/>
      </p:nvGrpSpPr>
      <p:grpSpPr>
        <a:xfrm>
          <a:off x="0" y="0"/>
          <a:ext cx="0" cy="0"/>
          <a:chOff x="0" y="0"/>
          <a:chExt cx="0" cy="0"/>
        </a:xfrm>
      </p:grpSpPr>
      <p:pic>
        <p:nvPicPr>
          <p:cNvPr id="5" name="Picture 6"/>
          <p:cNvPicPr>
            <a:picLocks noChangeAspect="1"/>
          </p:cNvPicPr>
          <p:nvPr/>
        </p:nvPicPr>
        <p:blipFill>
          <a:blip r:embed="rId2"/>
          <a:srcRect/>
          <a:stretch>
            <a:fillRect/>
          </a:stretch>
        </p:blipFill>
        <p:spPr bwMode="auto">
          <a:xfrm>
            <a:off x="8153400" y="6273800"/>
            <a:ext cx="419100" cy="431800"/>
          </a:xfrm>
          <a:prstGeom prst="rect">
            <a:avLst/>
          </a:prstGeom>
          <a:noFill/>
          <a:ln w="9525">
            <a:noFill/>
            <a:miter lim="800000"/>
            <a:headEnd/>
            <a:tailEnd/>
          </a:ln>
        </p:spPr>
      </p:pic>
      <p:sp>
        <p:nvSpPr>
          <p:cNvPr id="2" name="Title 1"/>
          <p:cNvSpPr>
            <a:spLocks noGrp="1"/>
          </p:cNvSpPr>
          <p:nvPr>
            <p:ph type="title"/>
          </p:nvPr>
        </p:nvSpPr>
        <p:spPr>
          <a:xfrm>
            <a:off x="457200" y="228600"/>
            <a:ext cx="8229600" cy="563562"/>
          </a:xfrm>
          <a:prstGeom prst="rect">
            <a:avLst/>
          </a:prstGeom>
        </p:spPr>
        <p:txBody>
          <a:bodyPr vert="horz" anchor="t"/>
          <a:lstStyle>
            <a:lvl1pPr algn="l">
              <a:defRPr sz="3600" b="1" cap="all" baseline="0">
                <a:solidFill>
                  <a:srgbClr val="038A00"/>
                </a:solidFill>
                <a:latin typeface="Tw Cen MT"/>
                <a:cs typeface="Tw Cen MT"/>
              </a:defRPr>
            </a:lvl1pPr>
          </a:lstStyle>
          <a:p>
            <a:r>
              <a:rPr lang="en-US"/>
              <a:t>Click to edit Master title style</a:t>
            </a:r>
            <a:endParaRPr lang="en-US" dirty="0"/>
          </a:p>
        </p:txBody>
      </p:sp>
      <p:sp>
        <p:nvSpPr>
          <p:cNvPr id="3" name="Content Placeholder 2"/>
          <p:cNvSpPr>
            <a:spLocks noGrp="1"/>
          </p:cNvSpPr>
          <p:nvPr>
            <p:ph idx="1"/>
          </p:nvPr>
        </p:nvSpPr>
        <p:spPr>
          <a:xfrm>
            <a:off x="457200" y="1295400"/>
            <a:ext cx="8229600" cy="4449763"/>
          </a:xfrm>
          <a:prstGeom prst="rect">
            <a:avLst/>
          </a:prstGeom>
        </p:spPr>
        <p:txBody>
          <a:bodyPr vert="horz"/>
          <a:lstStyle>
            <a:lvl1pPr marL="594360" indent="-365760">
              <a:buClr>
                <a:srgbClr val="038A00"/>
              </a:buClr>
              <a:buFont typeface="+mj-lt"/>
              <a:buAutoNum type="arabicPeriod"/>
              <a:defRPr sz="2400" baseline="0">
                <a:solidFill>
                  <a:srgbClr val="333333"/>
                </a:solidFill>
                <a:latin typeface="Tw Cen MT"/>
                <a:cs typeface="Tw Cen MT"/>
              </a:defRPr>
            </a:lvl1pPr>
            <a:lvl2pPr marL="1170432" indent="-347472">
              <a:buClr>
                <a:srgbClr val="038A00"/>
              </a:buClr>
              <a:buFont typeface="+mj-lt"/>
              <a:buAutoNum type="alphaLcPeriod"/>
              <a:defRPr sz="2100">
                <a:solidFill>
                  <a:srgbClr val="333333"/>
                </a:solidFill>
                <a:latin typeface="Tw Cen MT"/>
                <a:cs typeface="Tw Cen MT"/>
              </a:defRPr>
            </a:lvl2pPr>
            <a:lvl3pPr marL="1719072" indent="-256032">
              <a:buClr>
                <a:srgbClr val="038A00"/>
              </a:buClr>
              <a:buFont typeface="+mj-lt"/>
              <a:buAutoNum type="romanLcPeriod"/>
              <a:defRPr sz="1800">
                <a:solidFill>
                  <a:srgbClr val="333333"/>
                </a:solidFill>
                <a:latin typeface="Tw Cen MT"/>
                <a:cs typeface="Tw Cen MT"/>
              </a:defRPr>
            </a:lvl3pPr>
            <a:lvl4pPr marL="2212848" indent="-256032">
              <a:buClr>
                <a:srgbClr val="038A00"/>
              </a:buClr>
              <a:buFont typeface="Wingdings" charset="2"/>
              <a:buChar char="§"/>
              <a:defRPr sz="1600">
                <a:solidFill>
                  <a:srgbClr val="333333"/>
                </a:solidFill>
                <a:latin typeface="Tw Cen MT"/>
                <a:cs typeface="Tw Cen MT"/>
              </a:defRPr>
            </a:lvl4pPr>
            <a:lvl5pPr>
              <a:buClr>
                <a:srgbClr val="038A00"/>
              </a:buClr>
              <a:defRPr>
                <a:latin typeface="Tw Cen MT"/>
                <a:cs typeface="Tw Cen MT"/>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Text Placeholder 17"/>
          <p:cNvSpPr>
            <a:spLocks noGrp="1"/>
          </p:cNvSpPr>
          <p:nvPr>
            <p:ph type="body" sz="quarter" idx="10"/>
          </p:nvPr>
        </p:nvSpPr>
        <p:spPr>
          <a:xfrm>
            <a:off x="457200" y="792163"/>
            <a:ext cx="8229600" cy="503237"/>
          </a:xfrm>
          <a:prstGeom prst="rect">
            <a:avLst/>
          </a:prstGeom>
        </p:spPr>
        <p:txBody>
          <a:bodyPr vert="horz"/>
          <a:lstStyle>
            <a:lvl1pPr marL="365760">
              <a:buFontTx/>
              <a:buNone/>
              <a:defRPr sz="2000" cap="all">
                <a:solidFill>
                  <a:srgbClr val="038A00"/>
                </a:solidFill>
              </a:defRPr>
            </a:lvl1pPr>
          </a:lstStyle>
          <a:p>
            <a:pPr lvl="0"/>
            <a:r>
              <a:rPr lang="en-US"/>
              <a:t>Click to edit Master text styles</a:t>
            </a:r>
          </a:p>
        </p:txBody>
      </p:sp>
      <p:sp>
        <p:nvSpPr>
          <p:cNvPr id="7" name="Slide Number Placeholder 22"/>
          <p:cNvSpPr>
            <a:spLocks noGrp="1"/>
          </p:cNvSpPr>
          <p:nvPr>
            <p:ph type="sldNum" sz="quarter" idx="11"/>
          </p:nvPr>
        </p:nvSpPr>
        <p:spPr>
          <a:xfrm>
            <a:off x="685800" y="6492875"/>
            <a:ext cx="533400" cy="365125"/>
          </a:xfrm>
          <a:prstGeom prst="rect">
            <a:avLst/>
          </a:prstGeom>
        </p:spPr>
        <p:txBody>
          <a:bodyPr vert="horz" lIns="0" rIns="0" anchor="t"/>
          <a:lstStyle>
            <a:lvl1pPr algn="l" eaLnBrk="1" fontAlgn="auto" latinLnBrk="0" hangingPunct="1">
              <a:spcBef>
                <a:spcPts val="0"/>
              </a:spcBef>
              <a:spcAft>
                <a:spcPts val="0"/>
              </a:spcAft>
              <a:defRPr kumimoji="0" sz="1800">
                <a:solidFill>
                  <a:srgbClr val="666666"/>
                </a:solidFill>
                <a:latin typeface="Tw Cen MT"/>
                <a:cs typeface="Tw Cen MT"/>
              </a:defRPr>
            </a:lvl1pPr>
          </a:lstStyle>
          <a:p>
            <a:pPr>
              <a:defRPr/>
            </a:pPr>
            <a:fld id="{3F3DF412-A00B-40D4-B90B-898E1C30B807}" type="slidenum">
              <a:rPr lang="en-US" smtClean="0"/>
              <a:pPr>
                <a:defRPr/>
              </a:pPr>
              <a:t>‹#›</a:t>
            </a:fld>
            <a:endParaRPr lang="en-US" dirty="0"/>
          </a:p>
        </p:txBody>
      </p:sp>
    </p:spTree>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End-Pictures">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400852"/>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114801"/>
            <a:ext cx="7772400" cy="914399"/>
          </a:xfrm>
          <a:prstGeom prst="rect">
            <a:avLst/>
          </a:prstGeom>
        </p:spPr>
        <p:txBody>
          <a:bodyPr vert="horz"/>
          <a:lstStyle>
            <a:lvl1pPr>
              <a:defRPr sz="5200" b="1" i="0" kern="1200" cap="all" spc="0">
                <a:solidFill>
                  <a:schemeClr val="bg1"/>
                </a:solidFill>
                <a:latin typeface="Tw Cen MT"/>
                <a:cs typeface="Tw Cen MT"/>
              </a:defRPr>
            </a:lvl1pPr>
          </a:lstStyle>
          <a:p>
            <a:r>
              <a:rPr lang="en-US"/>
              <a:t>Click to edit Master title style</a:t>
            </a:r>
            <a:endParaRPr lang="en-US" dirty="0"/>
          </a:p>
        </p:txBody>
      </p:sp>
      <p:sp>
        <p:nvSpPr>
          <p:cNvPr id="3" name="Subtitle 2"/>
          <p:cNvSpPr>
            <a:spLocks noGrp="1"/>
          </p:cNvSpPr>
          <p:nvPr>
            <p:ph type="subTitle" idx="1"/>
          </p:nvPr>
        </p:nvSpPr>
        <p:spPr>
          <a:xfrm>
            <a:off x="1371600" y="5029200"/>
            <a:ext cx="6400800" cy="1066800"/>
          </a:xfrm>
          <a:prstGeom prst="rect">
            <a:avLst/>
          </a:prstGeom>
        </p:spPr>
        <p:txBody>
          <a:bodyPr vert="horz"/>
          <a:lstStyle>
            <a:lvl1pPr marL="0" indent="0" algn="ctr">
              <a:buNone/>
              <a:defRPr sz="2400" cap="all">
                <a:solidFill>
                  <a:schemeClr val="bg1"/>
                </a:solidFill>
                <a:latin typeface="Tw Cen M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86031812"/>
      </p:ext>
    </p:extLst>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Chapter - Dk Green">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895600"/>
            <a:ext cx="7772400" cy="1905000"/>
          </a:xfrm>
          <a:prstGeom prst="rect">
            <a:avLst/>
          </a:prstGeom>
        </p:spPr>
        <p:txBody>
          <a:bodyPr vert="horz"/>
          <a:lstStyle>
            <a:lvl1pPr>
              <a:defRPr sz="4000" b="1" i="0" kern="1200" cap="all" spc="0">
                <a:solidFill>
                  <a:schemeClr val="bg1"/>
                </a:solidFill>
                <a:latin typeface="Tw Cen MT"/>
                <a:cs typeface="Tw Cen MT"/>
              </a:defRPr>
            </a:lvl1pPr>
          </a:lstStyle>
          <a:p>
            <a:r>
              <a:rPr lang="en-US"/>
              <a:t>Click to edit Master title style</a:t>
            </a:r>
            <a:endParaRPr lang="en-US" dirty="0"/>
          </a:p>
        </p:txBody>
      </p:sp>
      <p:sp>
        <p:nvSpPr>
          <p:cNvPr id="3" name="Subtitle 2"/>
          <p:cNvSpPr>
            <a:spLocks noGrp="1"/>
          </p:cNvSpPr>
          <p:nvPr>
            <p:ph type="subTitle" idx="1"/>
          </p:nvPr>
        </p:nvSpPr>
        <p:spPr>
          <a:xfrm>
            <a:off x="1371600" y="2286000"/>
            <a:ext cx="6400800" cy="533400"/>
          </a:xfrm>
          <a:prstGeom prst="rect">
            <a:avLst/>
          </a:prstGeom>
        </p:spPr>
        <p:txBody>
          <a:bodyPr vert="horz"/>
          <a:lstStyle>
            <a:lvl1pPr marL="0" indent="0" algn="ctr">
              <a:buNone/>
              <a:defRPr sz="2400" cap="all">
                <a:solidFill>
                  <a:schemeClr val="bg1"/>
                </a:solidFill>
                <a:latin typeface="Tw Cen M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033807847"/>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Chapter - Violet">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895600"/>
            <a:ext cx="7772400" cy="1981200"/>
          </a:xfrm>
          <a:prstGeom prst="rect">
            <a:avLst/>
          </a:prstGeom>
        </p:spPr>
        <p:txBody>
          <a:bodyPr vert="horz"/>
          <a:lstStyle>
            <a:lvl1pPr>
              <a:defRPr sz="4000" b="1" i="0" kern="1200" cap="all" spc="0">
                <a:solidFill>
                  <a:schemeClr val="bg1"/>
                </a:solidFill>
                <a:latin typeface="Tw Cen MT"/>
                <a:cs typeface="Tw Cen MT"/>
              </a:defRPr>
            </a:lvl1pPr>
          </a:lstStyle>
          <a:p>
            <a:r>
              <a:rPr lang="en-US"/>
              <a:t>Click to edit Master title style</a:t>
            </a:r>
            <a:endParaRPr lang="en-US" dirty="0"/>
          </a:p>
        </p:txBody>
      </p:sp>
      <p:sp>
        <p:nvSpPr>
          <p:cNvPr id="3" name="Subtitle 2"/>
          <p:cNvSpPr>
            <a:spLocks noGrp="1"/>
          </p:cNvSpPr>
          <p:nvPr>
            <p:ph type="subTitle" idx="1"/>
          </p:nvPr>
        </p:nvSpPr>
        <p:spPr>
          <a:xfrm>
            <a:off x="1371600" y="2286000"/>
            <a:ext cx="6400800" cy="533400"/>
          </a:xfrm>
          <a:prstGeom prst="rect">
            <a:avLst/>
          </a:prstGeom>
        </p:spPr>
        <p:txBody>
          <a:bodyPr vert="horz"/>
          <a:lstStyle>
            <a:lvl1pPr marL="0" indent="0" algn="ctr">
              <a:buNone/>
              <a:defRPr sz="2400" cap="all">
                <a:solidFill>
                  <a:schemeClr val="bg1"/>
                </a:solidFill>
                <a:latin typeface="Tw Cen M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622342937"/>
      </p:ext>
    </p:extLst>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Text-Square Bullet">
    <p:spTree>
      <p:nvGrpSpPr>
        <p:cNvPr id="1" name=""/>
        <p:cNvGrpSpPr/>
        <p:nvPr/>
      </p:nvGrpSpPr>
      <p:grpSpPr>
        <a:xfrm>
          <a:off x="0" y="0"/>
          <a:ext cx="0" cy="0"/>
          <a:chOff x="0" y="0"/>
          <a:chExt cx="0" cy="0"/>
        </a:xfrm>
      </p:grpSpPr>
      <p:pic>
        <p:nvPicPr>
          <p:cNvPr id="5" name="Picture 8"/>
          <p:cNvPicPr>
            <a:picLocks noChangeAspect="1"/>
          </p:cNvPicPr>
          <p:nvPr/>
        </p:nvPicPr>
        <p:blipFill>
          <a:blip r:embed="rId2"/>
          <a:srcRect/>
          <a:stretch>
            <a:fillRect/>
          </a:stretch>
        </p:blipFill>
        <p:spPr bwMode="auto">
          <a:xfrm>
            <a:off x="8153400" y="6273800"/>
            <a:ext cx="419100" cy="431800"/>
          </a:xfrm>
          <a:prstGeom prst="rect">
            <a:avLst/>
          </a:prstGeom>
          <a:noFill/>
          <a:ln w="9525">
            <a:noFill/>
            <a:miter lim="800000"/>
            <a:headEnd/>
            <a:tailEnd/>
          </a:ln>
        </p:spPr>
      </p:pic>
      <p:sp>
        <p:nvSpPr>
          <p:cNvPr id="2" name="Title 1"/>
          <p:cNvSpPr>
            <a:spLocks noGrp="1"/>
          </p:cNvSpPr>
          <p:nvPr>
            <p:ph type="title"/>
          </p:nvPr>
        </p:nvSpPr>
        <p:spPr>
          <a:xfrm>
            <a:off x="457200" y="228600"/>
            <a:ext cx="8229600" cy="914400"/>
          </a:xfrm>
          <a:prstGeom prst="rect">
            <a:avLst/>
          </a:prstGeom>
          <a:solidFill>
            <a:schemeClr val="accent1">
              <a:lumMod val="50000"/>
            </a:schemeClr>
          </a:solidFill>
        </p:spPr>
        <p:txBody>
          <a:bodyPr vert="horz" anchor="ctr"/>
          <a:lstStyle>
            <a:lvl1pPr algn="ctr">
              <a:defRPr sz="3600" b="0" cap="all" baseline="0">
                <a:solidFill>
                  <a:schemeClr val="bg1"/>
                </a:solidFill>
                <a:latin typeface="Calibri" panose="020F0502020204030204" pitchFamily="34" charset="0"/>
                <a:cs typeface="Calibri" panose="020F0502020204030204" pitchFamily="34" charset="0"/>
              </a:defRPr>
            </a:lvl1pPr>
          </a:lstStyle>
          <a:p>
            <a:r>
              <a:rPr lang="en-US"/>
              <a:t>Click to edit Master title style</a:t>
            </a:r>
            <a:endParaRPr lang="en-US" dirty="0"/>
          </a:p>
        </p:txBody>
      </p:sp>
      <p:sp>
        <p:nvSpPr>
          <p:cNvPr id="6" name="Slide Number Placeholder 22"/>
          <p:cNvSpPr>
            <a:spLocks noGrp="1"/>
          </p:cNvSpPr>
          <p:nvPr>
            <p:ph type="sldNum" sz="quarter" idx="11"/>
          </p:nvPr>
        </p:nvSpPr>
        <p:spPr>
          <a:xfrm>
            <a:off x="685800" y="6492875"/>
            <a:ext cx="533400" cy="365125"/>
          </a:xfrm>
          <a:prstGeom prst="rect">
            <a:avLst/>
          </a:prstGeom>
        </p:spPr>
        <p:txBody>
          <a:bodyPr vert="horz" lIns="0" rIns="0" anchor="t"/>
          <a:lstStyle>
            <a:lvl1pPr algn="l" eaLnBrk="1" fontAlgn="auto" latinLnBrk="0" hangingPunct="1">
              <a:spcBef>
                <a:spcPts val="0"/>
              </a:spcBef>
              <a:spcAft>
                <a:spcPts val="0"/>
              </a:spcAft>
              <a:defRPr kumimoji="0" sz="1800">
                <a:solidFill>
                  <a:srgbClr val="666666"/>
                </a:solidFill>
                <a:latin typeface="Tw Cen MT"/>
                <a:cs typeface="Tw Cen MT"/>
              </a:defRPr>
            </a:lvl1pPr>
          </a:lstStyle>
          <a:p>
            <a:fld id="{E4175E90-865B-40DD-BB87-7D4F2AA230D5}" type="slidenum">
              <a:rPr lang="en-US" smtClean="0"/>
              <a:pPr/>
              <a:t>‹#›</a:t>
            </a:fld>
            <a:endParaRPr lang="en-US" dirty="0"/>
          </a:p>
        </p:txBody>
      </p:sp>
      <p:sp>
        <p:nvSpPr>
          <p:cNvPr id="7" name="TextBox 6"/>
          <p:cNvSpPr txBox="1"/>
          <p:nvPr/>
        </p:nvSpPr>
        <p:spPr>
          <a:xfrm>
            <a:off x="838200" y="1600200"/>
            <a:ext cx="762000" cy="369332"/>
          </a:xfrm>
          <a:prstGeom prst="rect">
            <a:avLst/>
          </a:prstGeom>
          <a:noFill/>
        </p:spPr>
        <p:txBody>
          <a:bodyPr wrap="square" rtlCol="0">
            <a:spAutoFit/>
          </a:bodyPr>
          <a:lstStyle/>
          <a:p>
            <a:r>
              <a:rPr lang="en-US" dirty="0">
                <a:solidFill>
                  <a:srgbClr val="333333"/>
                </a:solidFill>
              </a:rPr>
              <a:t>1</a:t>
            </a:r>
          </a:p>
        </p:txBody>
      </p:sp>
    </p:spTree>
    <p:extLst>
      <p:ext uri="{BB962C8B-B14F-4D97-AF65-F5344CB8AC3E}">
        <p14:creationId xmlns:p14="http://schemas.microsoft.com/office/powerpoint/2010/main" val="4269171352"/>
      </p:ext>
    </p:extLst>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457200" y="274638"/>
            <a:ext cx="8229600" cy="1143000"/>
          </a:xfrm>
          <a:prstGeom prst="rect">
            <a:avLst/>
          </a:prstGeom>
          <a:solidFill>
            <a:schemeClr val="accent1">
              <a:lumMod val="50000"/>
            </a:schemeClr>
          </a:solidFill>
          <a:ln>
            <a:noFill/>
          </a:ln>
        </p:spPr>
        <p:txBody>
          <a:bodyPr anchor="ctr"/>
          <a:lstStyle>
            <a:lvl1pPr>
              <a:defRPr>
                <a:solidFill>
                  <a:schemeClr val="bg1"/>
                </a:solidFill>
              </a:defRPr>
            </a:lvl1pPr>
          </a:lstStyle>
          <a:p>
            <a:r>
              <a:rPr lang="en-US" dirty="0"/>
              <a:t>TITLE</a:t>
            </a:r>
          </a:p>
        </p:txBody>
      </p:sp>
      <p:grpSp>
        <p:nvGrpSpPr>
          <p:cNvPr id="7" name="Group 6"/>
          <p:cNvGrpSpPr/>
          <p:nvPr/>
        </p:nvGrpSpPr>
        <p:grpSpPr>
          <a:xfrm>
            <a:off x="457200" y="1585170"/>
            <a:ext cx="8229600" cy="1554483"/>
            <a:chOff x="457200" y="1585571"/>
            <a:chExt cx="8229600" cy="1554483"/>
          </a:xfrm>
        </p:grpSpPr>
        <p:sp>
          <p:nvSpPr>
            <p:cNvPr id="8" name="TextBox 7"/>
            <p:cNvSpPr txBox="1"/>
            <p:nvPr userDrawn="1"/>
          </p:nvSpPr>
          <p:spPr>
            <a:xfrm>
              <a:off x="3124200" y="1585571"/>
              <a:ext cx="5562600" cy="1554480"/>
            </a:xfrm>
            <a:prstGeom prst="rect">
              <a:avLst/>
            </a:prstGeom>
            <a:solidFill>
              <a:schemeClr val="accent6">
                <a:lumMod val="20000"/>
                <a:lumOff val="80000"/>
              </a:schemeClr>
            </a:solidFill>
            <a:ln>
              <a:noFill/>
            </a:ln>
          </p:spPr>
          <p:txBody>
            <a:bodyPr wrap="square" lIns="182880" tIns="91440" bIns="91440" rtlCol="0" anchor="ctr" anchorCtr="0">
              <a:noAutofit/>
            </a:bodyPr>
            <a:lstStyle/>
            <a:p>
              <a:r>
                <a:rPr lang="en-US" dirty="0">
                  <a:solidFill>
                    <a:srgbClr val="333333"/>
                  </a:solidFill>
                </a:rPr>
                <a:t>TIP: This is another way to go about explaining your point in a way that is visually interesting. Just be sure that the text is aligned to the middle (Home tab &gt; paragraph section &gt; align text &gt; middle)</a:t>
              </a:r>
            </a:p>
          </p:txBody>
        </p:sp>
        <p:sp>
          <p:nvSpPr>
            <p:cNvPr id="9" name="TextBox 8"/>
            <p:cNvSpPr txBox="1"/>
            <p:nvPr userDrawn="1"/>
          </p:nvSpPr>
          <p:spPr>
            <a:xfrm>
              <a:off x="457200" y="1585573"/>
              <a:ext cx="2667000" cy="1554481"/>
            </a:xfrm>
            <a:prstGeom prst="rect">
              <a:avLst/>
            </a:prstGeom>
            <a:solidFill>
              <a:srgbClr val="AEC3DA"/>
            </a:solidFill>
            <a:ln>
              <a:noFill/>
            </a:ln>
            <a:effectLst>
              <a:outerShdw sx="1000" sy="1000" algn="ctr" rotWithShape="0">
                <a:srgbClr val="000000"/>
              </a:outerShdw>
            </a:effectLst>
          </p:spPr>
          <p:txBody>
            <a:bodyPr wrap="square" rtlCol="0" anchor="ctr" anchorCtr="0">
              <a:noAutofit/>
            </a:bodyPr>
            <a:lstStyle/>
            <a:p>
              <a:r>
                <a:rPr lang="en-US" sz="2000" b="1" dirty="0">
                  <a:solidFill>
                    <a:srgbClr val="333333"/>
                  </a:solidFill>
                  <a:latin typeface="Calibri" panose="020F0502020204030204" pitchFamily="34" charset="0"/>
                </a:rPr>
                <a:t>Bullet Topic</a:t>
              </a:r>
            </a:p>
          </p:txBody>
        </p:sp>
      </p:grpSp>
      <p:grpSp>
        <p:nvGrpSpPr>
          <p:cNvPr id="10" name="Group 9"/>
          <p:cNvGrpSpPr/>
          <p:nvPr/>
        </p:nvGrpSpPr>
        <p:grpSpPr>
          <a:xfrm>
            <a:off x="457200" y="3307185"/>
            <a:ext cx="8229600" cy="1554483"/>
            <a:chOff x="457200" y="1585571"/>
            <a:chExt cx="8229600" cy="1554483"/>
          </a:xfrm>
          <a:solidFill>
            <a:srgbClr val="BBDBEF"/>
          </a:solidFill>
        </p:grpSpPr>
        <p:sp>
          <p:nvSpPr>
            <p:cNvPr id="11" name="TextBox 10"/>
            <p:cNvSpPr txBox="1"/>
            <p:nvPr userDrawn="1"/>
          </p:nvSpPr>
          <p:spPr>
            <a:xfrm>
              <a:off x="3124200" y="1585571"/>
              <a:ext cx="5562600" cy="1554480"/>
            </a:xfrm>
            <a:prstGeom prst="rect">
              <a:avLst/>
            </a:prstGeom>
            <a:solidFill>
              <a:schemeClr val="accent6">
                <a:lumMod val="20000"/>
                <a:lumOff val="80000"/>
              </a:schemeClr>
            </a:solidFill>
            <a:ln>
              <a:noFill/>
            </a:ln>
          </p:spPr>
          <p:txBody>
            <a:bodyPr wrap="square" lIns="182880" tIns="91440" bIns="91440" rtlCol="0" anchor="ctr" anchorCtr="0">
              <a:noAutofit/>
            </a:bodyPr>
            <a:lstStyle/>
            <a:p>
              <a:r>
                <a:rPr lang="en-US" dirty="0">
                  <a:solidFill>
                    <a:srgbClr val="333333"/>
                  </a:solidFill>
                </a:rPr>
                <a:t>TIP: I typically format the boxes so that they don’t automatically resize to fit the text. This allows me to ensure that the boxes are all uniform. To change this, right click on the box &gt; format shape &gt; text box &gt; autofit. </a:t>
              </a:r>
            </a:p>
          </p:txBody>
        </p:sp>
        <p:sp>
          <p:nvSpPr>
            <p:cNvPr id="12" name="TextBox 11"/>
            <p:cNvSpPr txBox="1"/>
            <p:nvPr userDrawn="1"/>
          </p:nvSpPr>
          <p:spPr>
            <a:xfrm>
              <a:off x="457200" y="1585573"/>
              <a:ext cx="2667000" cy="1554481"/>
            </a:xfrm>
            <a:prstGeom prst="rect">
              <a:avLst/>
            </a:prstGeom>
            <a:solidFill>
              <a:srgbClr val="AEC3DA"/>
            </a:solidFill>
            <a:ln>
              <a:noFill/>
            </a:ln>
            <a:effectLst>
              <a:outerShdw sx="1000" sy="1000" algn="ctr" rotWithShape="0">
                <a:srgbClr val="000000"/>
              </a:outerShdw>
            </a:effectLst>
          </p:spPr>
          <p:txBody>
            <a:bodyPr wrap="square" rtlCol="0" anchor="ctr" anchorCtr="0">
              <a:noAutofit/>
            </a:bodyPr>
            <a:lstStyle/>
            <a:p>
              <a:r>
                <a:rPr lang="en-US" sz="2000" b="1" dirty="0">
                  <a:solidFill>
                    <a:srgbClr val="333333"/>
                  </a:solidFill>
                  <a:latin typeface="Calibri" panose="020F0502020204030204" pitchFamily="34" charset="0"/>
                </a:rPr>
                <a:t>Bullet Topic</a:t>
              </a:r>
            </a:p>
          </p:txBody>
        </p:sp>
      </p:grpSp>
      <p:grpSp>
        <p:nvGrpSpPr>
          <p:cNvPr id="13" name="Group 12"/>
          <p:cNvGrpSpPr/>
          <p:nvPr/>
        </p:nvGrpSpPr>
        <p:grpSpPr>
          <a:xfrm>
            <a:off x="457200" y="5038727"/>
            <a:ext cx="8229600" cy="1554483"/>
            <a:chOff x="457200" y="1585571"/>
            <a:chExt cx="8229600" cy="1554483"/>
          </a:xfrm>
          <a:solidFill>
            <a:srgbClr val="BBDBEF"/>
          </a:solidFill>
        </p:grpSpPr>
        <p:sp>
          <p:nvSpPr>
            <p:cNvPr id="14" name="TextBox 13"/>
            <p:cNvSpPr txBox="1"/>
            <p:nvPr userDrawn="1"/>
          </p:nvSpPr>
          <p:spPr>
            <a:xfrm>
              <a:off x="3124200" y="1585571"/>
              <a:ext cx="5562600" cy="1554480"/>
            </a:xfrm>
            <a:prstGeom prst="rect">
              <a:avLst/>
            </a:prstGeom>
            <a:solidFill>
              <a:schemeClr val="accent6">
                <a:lumMod val="20000"/>
                <a:lumOff val="80000"/>
              </a:schemeClr>
            </a:solidFill>
            <a:ln>
              <a:noFill/>
            </a:ln>
          </p:spPr>
          <p:txBody>
            <a:bodyPr wrap="square" lIns="182880" tIns="91440" bIns="91440" rtlCol="0" anchor="ctr" anchorCtr="0">
              <a:noAutofit/>
            </a:bodyPr>
            <a:lstStyle/>
            <a:p>
              <a:r>
                <a:rPr lang="en-US" dirty="0">
                  <a:solidFill>
                    <a:srgbClr val="333333"/>
                  </a:solidFill>
                </a:rPr>
                <a:t>Description</a:t>
              </a:r>
            </a:p>
          </p:txBody>
        </p:sp>
        <p:sp>
          <p:nvSpPr>
            <p:cNvPr id="15" name="TextBox 14"/>
            <p:cNvSpPr txBox="1"/>
            <p:nvPr userDrawn="1"/>
          </p:nvSpPr>
          <p:spPr>
            <a:xfrm>
              <a:off x="457200" y="1585573"/>
              <a:ext cx="2667000" cy="1554481"/>
            </a:xfrm>
            <a:prstGeom prst="rect">
              <a:avLst/>
            </a:prstGeom>
            <a:solidFill>
              <a:srgbClr val="AEC3DA"/>
            </a:solidFill>
            <a:ln>
              <a:noFill/>
            </a:ln>
            <a:effectLst>
              <a:outerShdw sx="1000" sy="1000" algn="ctr" rotWithShape="0">
                <a:srgbClr val="000000"/>
              </a:outerShdw>
            </a:effectLst>
          </p:spPr>
          <p:txBody>
            <a:bodyPr wrap="square" rtlCol="0" anchor="ctr" anchorCtr="0">
              <a:noAutofit/>
            </a:bodyPr>
            <a:lstStyle/>
            <a:p>
              <a:r>
                <a:rPr lang="en-US" sz="2000" b="1" dirty="0">
                  <a:solidFill>
                    <a:srgbClr val="333333"/>
                  </a:solidFill>
                  <a:latin typeface="Calibri" panose="020F0502020204030204" pitchFamily="34" charset="0"/>
                </a:rPr>
                <a:t>Bullet Topic</a:t>
              </a:r>
            </a:p>
          </p:txBody>
        </p:sp>
      </p:grpSp>
    </p:spTree>
    <p:extLst>
      <p:ext uri="{BB962C8B-B14F-4D97-AF65-F5344CB8AC3E}">
        <p14:creationId xmlns:p14="http://schemas.microsoft.com/office/powerpoint/2010/main" val="920849182"/>
      </p:ext>
    </p:extLst>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Text-Number Bullet">
    <p:spTree>
      <p:nvGrpSpPr>
        <p:cNvPr id="1" name=""/>
        <p:cNvGrpSpPr/>
        <p:nvPr/>
      </p:nvGrpSpPr>
      <p:grpSpPr>
        <a:xfrm>
          <a:off x="0" y="0"/>
          <a:ext cx="0" cy="0"/>
          <a:chOff x="0" y="0"/>
          <a:chExt cx="0" cy="0"/>
        </a:xfrm>
      </p:grpSpPr>
      <p:pic>
        <p:nvPicPr>
          <p:cNvPr id="5" name="Picture 6"/>
          <p:cNvPicPr>
            <a:picLocks noChangeAspect="1"/>
          </p:cNvPicPr>
          <p:nvPr/>
        </p:nvPicPr>
        <p:blipFill>
          <a:blip r:embed="rId2"/>
          <a:srcRect/>
          <a:stretch>
            <a:fillRect/>
          </a:stretch>
        </p:blipFill>
        <p:spPr bwMode="auto">
          <a:xfrm>
            <a:off x="8153400" y="6273800"/>
            <a:ext cx="419100" cy="431800"/>
          </a:xfrm>
          <a:prstGeom prst="rect">
            <a:avLst/>
          </a:prstGeom>
          <a:noFill/>
          <a:ln w="9525">
            <a:noFill/>
            <a:miter lim="800000"/>
            <a:headEnd/>
            <a:tailEnd/>
          </a:ln>
        </p:spPr>
      </p:pic>
      <p:sp>
        <p:nvSpPr>
          <p:cNvPr id="2" name="Title 1"/>
          <p:cNvSpPr>
            <a:spLocks noGrp="1"/>
          </p:cNvSpPr>
          <p:nvPr>
            <p:ph type="title"/>
          </p:nvPr>
        </p:nvSpPr>
        <p:spPr>
          <a:xfrm>
            <a:off x="457200" y="228600"/>
            <a:ext cx="8229600" cy="563562"/>
          </a:xfrm>
          <a:prstGeom prst="rect">
            <a:avLst/>
          </a:prstGeom>
        </p:spPr>
        <p:txBody>
          <a:bodyPr vert="horz" anchor="t"/>
          <a:lstStyle>
            <a:lvl1pPr algn="l">
              <a:defRPr sz="3600" b="1" cap="all" baseline="0">
                <a:solidFill>
                  <a:srgbClr val="038A00"/>
                </a:solidFill>
                <a:latin typeface="Tw Cen MT"/>
                <a:cs typeface="Tw Cen MT"/>
              </a:defRPr>
            </a:lvl1pPr>
          </a:lstStyle>
          <a:p>
            <a:r>
              <a:rPr lang="en-US"/>
              <a:t>Click to edit Master title style</a:t>
            </a:r>
            <a:endParaRPr lang="en-US" dirty="0"/>
          </a:p>
        </p:txBody>
      </p:sp>
      <p:sp>
        <p:nvSpPr>
          <p:cNvPr id="3" name="Content Placeholder 2"/>
          <p:cNvSpPr>
            <a:spLocks noGrp="1"/>
          </p:cNvSpPr>
          <p:nvPr>
            <p:ph idx="1"/>
          </p:nvPr>
        </p:nvSpPr>
        <p:spPr>
          <a:xfrm>
            <a:off x="457200" y="1295400"/>
            <a:ext cx="8229600" cy="4449763"/>
          </a:xfrm>
          <a:prstGeom prst="rect">
            <a:avLst/>
          </a:prstGeom>
        </p:spPr>
        <p:txBody>
          <a:bodyPr vert="horz"/>
          <a:lstStyle>
            <a:lvl1pPr marL="594360" indent="-365760">
              <a:buClr>
                <a:srgbClr val="038A00"/>
              </a:buClr>
              <a:buFont typeface="+mj-lt"/>
              <a:buAutoNum type="arabicPeriod"/>
              <a:defRPr sz="2400" baseline="0">
                <a:solidFill>
                  <a:srgbClr val="333333"/>
                </a:solidFill>
                <a:latin typeface="Tw Cen MT"/>
                <a:cs typeface="Tw Cen MT"/>
              </a:defRPr>
            </a:lvl1pPr>
            <a:lvl2pPr marL="1170432" indent="-347472">
              <a:buClr>
                <a:srgbClr val="038A00"/>
              </a:buClr>
              <a:buFont typeface="+mj-lt"/>
              <a:buAutoNum type="alphaLcPeriod"/>
              <a:defRPr sz="2100">
                <a:solidFill>
                  <a:srgbClr val="333333"/>
                </a:solidFill>
                <a:latin typeface="Tw Cen MT"/>
                <a:cs typeface="Tw Cen MT"/>
              </a:defRPr>
            </a:lvl2pPr>
            <a:lvl3pPr marL="1719072" indent="-256032">
              <a:buClr>
                <a:srgbClr val="038A00"/>
              </a:buClr>
              <a:buFont typeface="+mj-lt"/>
              <a:buAutoNum type="romanLcPeriod"/>
              <a:defRPr sz="1800">
                <a:solidFill>
                  <a:srgbClr val="333333"/>
                </a:solidFill>
                <a:latin typeface="Tw Cen MT"/>
                <a:cs typeface="Tw Cen MT"/>
              </a:defRPr>
            </a:lvl3pPr>
            <a:lvl4pPr marL="2212848" indent="-256032">
              <a:buClr>
                <a:srgbClr val="038A00"/>
              </a:buClr>
              <a:buFont typeface="Wingdings" charset="2"/>
              <a:buChar char="§"/>
              <a:defRPr sz="1600">
                <a:solidFill>
                  <a:srgbClr val="333333"/>
                </a:solidFill>
                <a:latin typeface="Tw Cen MT"/>
                <a:cs typeface="Tw Cen MT"/>
              </a:defRPr>
            </a:lvl4pPr>
            <a:lvl5pPr>
              <a:buClr>
                <a:srgbClr val="038A00"/>
              </a:buClr>
              <a:defRPr>
                <a:latin typeface="Tw Cen MT"/>
                <a:cs typeface="Tw Cen MT"/>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Text Placeholder 17"/>
          <p:cNvSpPr>
            <a:spLocks noGrp="1"/>
          </p:cNvSpPr>
          <p:nvPr>
            <p:ph type="body" sz="quarter" idx="10"/>
          </p:nvPr>
        </p:nvSpPr>
        <p:spPr>
          <a:xfrm>
            <a:off x="457200" y="792163"/>
            <a:ext cx="8229600" cy="503237"/>
          </a:xfrm>
          <a:prstGeom prst="rect">
            <a:avLst/>
          </a:prstGeom>
        </p:spPr>
        <p:txBody>
          <a:bodyPr vert="horz"/>
          <a:lstStyle>
            <a:lvl1pPr marL="365760">
              <a:buFontTx/>
              <a:buNone/>
              <a:defRPr sz="2000" cap="all">
                <a:solidFill>
                  <a:srgbClr val="038A00"/>
                </a:solidFill>
              </a:defRPr>
            </a:lvl1pPr>
          </a:lstStyle>
          <a:p>
            <a:pPr lvl="0"/>
            <a:r>
              <a:rPr lang="en-US"/>
              <a:t>Click to edit Master text styles</a:t>
            </a:r>
          </a:p>
        </p:txBody>
      </p:sp>
      <p:sp>
        <p:nvSpPr>
          <p:cNvPr id="7" name="Slide Number Placeholder 22"/>
          <p:cNvSpPr>
            <a:spLocks noGrp="1"/>
          </p:cNvSpPr>
          <p:nvPr>
            <p:ph type="sldNum" sz="quarter" idx="11"/>
          </p:nvPr>
        </p:nvSpPr>
        <p:spPr>
          <a:xfrm>
            <a:off x="685800" y="6492875"/>
            <a:ext cx="533400" cy="365125"/>
          </a:xfrm>
          <a:prstGeom prst="rect">
            <a:avLst/>
          </a:prstGeom>
        </p:spPr>
        <p:txBody>
          <a:bodyPr vert="horz" lIns="0" rIns="0" anchor="t"/>
          <a:lstStyle>
            <a:lvl1pPr algn="l" eaLnBrk="1" fontAlgn="auto" latinLnBrk="0" hangingPunct="1">
              <a:spcBef>
                <a:spcPts val="0"/>
              </a:spcBef>
              <a:spcAft>
                <a:spcPts val="0"/>
              </a:spcAft>
              <a:defRPr kumimoji="0" sz="1800">
                <a:solidFill>
                  <a:srgbClr val="666666"/>
                </a:solidFill>
                <a:latin typeface="Tw Cen MT"/>
                <a:cs typeface="Tw Cen MT"/>
              </a:defRPr>
            </a:lvl1pPr>
          </a:lstStyle>
          <a:p>
            <a:fld id="{E4175E90-865B-40DD-BB87-7D4F2AA230D5}" type="slidenum">
              <a:rPr lang="en-US" smtClean="0"/>
              <a:pPr/>
              <a:t>‹#›</a:t>
            </a:fld>
            <a:endParaRPr lang="en-US" dirty="0"/>
          </a:p>
        </p:txBody>
      </p:sp>
    </p:spTree>
    <p:extLst>
      <p:ext uri="{BB962C8B-B14F-4D97-AF65-F5344CB8AC3E}">
        <p14:creationId xmlns:p14="http://schemas.microsoft.com/office/powerpoint/2010/main" val="3070769116"/>
      </p:ext>
    </p:extLst>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Graph">
    <p:spTree>
      <p:nvGrpSpPr>
        <p:cNvPr id="1" name=""/>
        <p:cNvGrpSpPr/>
        <p:nvPr/>
      </p:nvGrpSpPr>
      <p:grpSpPr>
        <a:xfrm>
          <a:off x="0" y="0"/>
          <a:ext cx="0" cy="0"/>
          <a:chOff x="0" y="0"/>
          <a:chExt cx="0" cy="0"/>
        </a:xfrm>
      </p:grpSpPr>
      <p:pic>
        <p:nvPicPr>
          <p:cNvPr id="5" name="Picture 6"/>
          <p:cNvPicPr>
            <a:picLocks noChangeAspect="1"/>
          </p:cNvPicPr>
          <p:nvPr/>
        </p:nvPicPr>
        <p:blipFill>
          <a:blip r:embed="rId2"/>
          <a:srcRect/>
          <a:stretch>
            <a:fillRect/>
          </a:stretch>
        </p:blipFill>
        <p:spPr bwMode="auto">
          <a:xfrm>
            <a:off x="8153400" y="6273800"/>
            <a:ext cx="419100" cy="431800"/>
          </a:xfrm>
          <a:prstGeom prst="rect">
            <a:avLst/>
          </a:prstGeom>
          <a:noFill/>
          <a:ln w="9525">
            <a:noFill/>
            <a:miter lim="800000"/>
            <a:headEnd/>
            <a:tailEnd/>
          </a:ln>
        </p:spPr>
      </p:pic>
      <p:sp>
        <p:nvSpPr>
          <p:cNvPr id="2" name="Title 1"/>
          <p:cNvSpPr>
            <a:spLocks noGrp="1"/>
          </p:cNvSpPr>
          <p:nvPr>
            <p:ph type="title"/>
          </p:nvPr>
        </p:nvSpPr>
        <p:spPr>
          <a:xfrm>
            <a:off x="457200" y="228600"/>
            <a:ext cx="8229600" cy="563562"/>
          </a:xfrm>
          <a:prstGeom prst="rect">
            <a:avLst/>
          </a:prstGeom>
        </p:spPr>
        <p:txBody>
          <a:bodyPr vert="horz" anchor="t"/>
          <a:lstStyle>
            <a:lvl1pPr algn="l">
              <a:defRPr sz="3600" b="1" cap="all" baseline="0">
                <a:solidFill>
                  <a:srgbClr val="038A00"/>
                </a:solidFill>
                <a:latin typeface="Tw Cen MT"/>
                <a:cs typeface="Tw Cen MT"/>
              </a:defRPr>
            </a:lvl1pPr>
          </a:lstStyle>
          <a:p>
            <a:r>
              <a:rPr lang="en-US"/>
              <a:t>Click to edit Master title style</a:t>
            </a:r>
            <a:endParaRPr lang="en-US" dirty="0"/>
          </a:p>
        </p:txBody>
      </p:sp>
      <p:sp>
        <p:nvSpPr>
          <p:cNvPr id="9" name="Chart Placeholder 8"/>
          <p:cNvSpPr>
            <a:spLocks noGrp="1"/>
          </p:cNvSpPr>
          <p:nvPr>
            <p:ph type="chart" sz="quarter" idx="10"/>
          </p:nvPr>
        </p:nvSpPr>
        <p:spPr>
          <a:xfrm>
            <a:off x="457200" y="1295400"/>
            <a:ext cx="8229600" cy="4449763"/>
          </a:xfrm>
          <a:prstGeom prst="rect">
            <a:avLst/>
          </a:prstGeom>
        </p:spPr>
        <p:txBody>
          <a:bodyPr vert="horz"/>
          <a:lstStyle/>
          <a:p>
            <a:pPr lvl="0"/>
            <a:r>
              <a:rPr lang="en-US" noProof="0" dirty="0"/>
              <a:t>Click icon to add chart</a:t>
            </a:r>
          </a:p>
        </p:txBody>
      </p:sp>
      <p:sp>
        <p:nvSpPr>
          <p:cNvPr id="6" name="Text Placeholder 17"/>
          <p:cNvSpPr>
            <a:spLocks noGrp="1"/>
          </p:cNvSpPr>
          <p:nvPr>
            <p:ph type="body" sz="quarter" idx="11"/>
          </p:nvPr>
        </p:nvSpPr>
        <p:spPr>
          <a:xfrm>
            <a:off x="457200" y="792163"/>
            <a:ext cx="8229600" cy="503237"/>
          </a:xfrm>
          <a:prstGeom prst="rect">
            <a:avLst/>
          </a:prstGeom>
        </p:spPr>
        <p:txBody>
          <a:bodyPr vert="horz"/>
          <a:lstStyle>
            <a:lvl1pPr marL="365760">
              <a:buFontTx/>
              <a:buNone/>
              <a:defRPr sz="2000" cap="all">
                <a:solidFill>
                  <a:srgbClr val="038A00"/>
                </a:solidFill>
              </a:defRPr>
            </a:lvl1pPr>
          </a:lstStyle>
          <a:p>
            <a:pPr lvl="0"/>
            <a:r>
              <a:rPr lang="en-US"/>
              <a:t>Click to edit Master text styles</a:t>
            </a:r>
          </a:p>
        </p:txBody>
      </p:sp>
      <p:sp>
        <p:nvSpPr>
          <p:cNvPr id="7" name="Slide Number Placeholder 22"/>
          <p:cNvSpPr>
            <a:spLocks noGrp="1"/>
          </p:cNvSpPr>
          <p:nvPr>
            <p:ph type="sldNum" sz="quarter" idx="12"/>
          </p:nvPr>
        </p:nvSpPr>
        <p:spPr>
          <a:xfrm>
            <a:off x="685800" y="6492875"/>
            <a:ext cx="533400" cy="365125"/>
          </a:xfrm>
          <a:prstGeom prst="rect">
            <a:avLst/>
          </a:prstGeom>
        </p:spPr>
        <p:txBody>
          <a:bodyPr vert="horz" lIns="0" rIns="0" anchor="t"/>
          <a:lstStyle>
            <a:lvl1pPr algn="l" eaLnBrk="1" fontAlgn="auto" latinLnBrk="0" hangingPunct="1">
              <a:spcBef>
                <a:spcPts val="0"/>
              </a:spcBef>
              <a:spcAft>
                <a:spcPts val="0"/>
              </a:spcAft>
              <a:defRPr kumimoji="0" sz="1800">
                <a:solidFill>
                  <a:srgbClr val="666666"/>
                </a:solidFill>
                <a:latin typeface="Tw Cen MT"/>
                <a:cs typeface="Tw Cen MT"/>
              </a:defRPr>
            </a:lvl1pPr>
          </a:lstStyle>
          <a:p>
            <a:fld id="{E4175E90-865B-40DD-BB87-7D4F2AA230D5}" type="slidenum">
              <a:rPr lang="en-US" smtClean="0"/>
              <a:pPr/>
              <a:t>‹#›</a:t>
            </a:fld>
            <a:endParaRPr lang="en-US" dirty="0"/>
          </a:p>
        </p:txBody>
      </p:sp>
    </p:spTree>
    <p:extLst>
      <p:ext uri="{BB962C8B-B14F-4D97-AF65-F5344CB8AC3E}">
        <p14:creationId xmlns:p14="http://schemas.microsoft.com/office/powerpoint/2010/main" val="2984892042"/>
      </p:ext>
    </p:extLst>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66800" y="1066800"/>
            <a:ext cx="7162800" cy="4038600"/>
          </a:xfrm>
          <a:prstGeom prst="rect">
            <a:avLst/>
          </a:prstGeom>
        </p:spPr>
        <p:txBody>
          <a:bodyPr vert="horz" anchor="t"/>
          <a:lstStyle>
            <a:lvl1pPr algn="l">
              <a:defRPr sz="5000" b="1" cap="none" baseline="0">
                <a:solidFill>
                  <a:srgbClr val="0C4790"/>
                </a:solidFill>
                <a:latin typeface="Tw Cen MT"/>
                <a:cs typeface="Tw Cen MT"/>
              </a:defRPr>
            </a:lvl1pPr>
          </a:lstStyle>
          <a:p>
            <a:r>
              <a:rPr lang="en-US"/>
              <a:t>Click to edit Master title style</a:t>
            </a:r>
            <a:endParaRPr lang="en-US" dirty="0"/>
          </a:p>
        </p:txBody>
      </p:sp>
      <p:sp>
        <p:nvSpPr>
          <p:cNvPr id="3" name="Text Placeholder 2"/>
          <p:cNvSpPr>
            <a:spLocks noGrp="1"/>
          </p:cNvSpPr>
          <p:nvPr>
            <p:ph type="body" idx="1"/>
          </p:nvPr>
        </p:nvSpPr>
        <p:spPr>
          <a:xfrm>
            <a:off x="4038600" y="5105400"/>
            <a:ext cx="4191000" cy="411162"/>
          </a:xfrm>
          <a:prstGeom prst="rect">
            <a:avLst/>
          </a:prstGeom>
        </p:spPr>
        <p:txBody>
          <a:bodyPr vert="horz" anchor="b"/>
          <a:lstStyle>
            <a:lvl1pPr marL="0" indent="0">
              <a:buNone/>
              <a:defRPr sz="2600" baseline="0">
                <a:solidFill>
                  <a:srgbClr val="0C4790"/>
                </a:solidFill>
                <a:latin typeface="Tw Cen MT"/>
                <a:cs typeface="Tw Cen M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870285223"/>
      </p:ext>
    </p:extLst>
  </p:cSld>
  <p:clrMapOvr>
    <a:masterClrMapping/>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Picture-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33400" y="457200"/>
            <a:ext cx="8077200" cy="54864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7" name="Text Placeholder 6"/>
          <p:cNvSpPr>
            <a:spLocks noGrp="1"/>
          </p:cNvSpPr>
          <p:nvPr>
            <p:ph type="body" sz="quarter" idx="10"/>
          </p:nvPr>
        </p:nvSpPr>
        <p:spPr>
          <a:xfrm>
            <a:off x="533400" y="5943600"/>
            <a:ext cx="8077200" cy="457200"/>
          </a:xfrm>
          <a:prstGeom prst="rect">
            <a:avLst/>
          </a:prstGeom>
        </p:spPr>
        <p:txBody>
          <a:bodyPr vert="horz"/>
          <a:lstStyle>
            <a:lvl1pPr>
              <a:buFontTx/>
              <a:buNone/>
              <a:defRPr sz="2000" baseline="0">
                <a:latin typeface="Tw Cen MT"/>
                <a:cs typeface="Tw Cen MT"/>
              </a:defRPr>
            </a:lvl1pPr>
            <a:lvl2pPr>
              <a:buFontTx/>
              <a:buNone/>
              <a:defRPr/>
            </a:lvl2pPr>
            <a:lvl3pPr>
              <a:buFontTx/>
              <a:buNone/>
              <a:defRPr/>
            </a:lvl3pPr>
            <a:lvl4pPr>
              <a:buFontTx/>
              <a:buNone/>
              <a:defRPr/>
            </a:lvl4pPr>
            <a:lvl5pPr>
              <a:buFontTx/>
              <a:buNone/>
              <a:defRPr/>
            </a:lvl5pPr>
          </a:lstStyle>
          <a:p>
            <a:pPr lvl="0"/>
            <a:r>
              <a:rPr lang="en-US"/>
              <a:t>Click to edit Master text styles</a:t>
            </a:r>
          </a:p>
        </p:txBody>
      </p:sp>
    </p:spTree>
    <p:extLst>
      <p:ext uri="{BB962C8B-B14F-4D97-AF65-F5344CB8AC3E}">
        <p14:creationId xmlns:p14="http://schemas.microsoft.com/office/powerpoint/2010/main" val="1794913058"/>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Graph">
    <p:spTree>
      <p:nvGrpSpPr>
        <p:cNvPr id="1" name=""/>
        <p:cNvGrpSpPr/>
        <p:nvPr/>
      </p:nvGrpSpPr>
      <p:grpSpPr>
        <a:xfrm>
          <a:off x="0" y="0"/>
          <a:ext cx="0" cy="0"/>
          <a:chOff x="0" y="0"/>
          <a:chExt cx="0" cy="0"/>
        </a:xfrm>
      </p:grpSpPr>
      <p:pic>
        <p:nvPicPr>
          <p:cNvPr id="5" name="Picture 6"/>
          <p:cNvPicPr>
            <a:picLocks noChangeAspect="1"/>
          </p:cNvPicPr>
          <p:nvPr/>
        </p:nvPicPr>
        <p:blipFill>
          <a:blip r:embed="rId2"/>
          <a:srcRect/>
          <a:stretch>
            <a:fillRect/>
          </a:stretch>
        </p:blipFill>
        <p:spPr bwMode="auto">
          <a:xfrm>
            <a:off x="8153400" y="6273800"/>
            <a:ext cx="419100" cy="431800"/>
          </a:xfrm>
          <a:prstGeom prst="rect">
            <a:avLst/>
          </a:prstGeom>
          <a:noFill/>
          <a:ln w="9525">
            <a:noFill/>
            <a:miter lim="800000"/>
            <a:headEnd/>
            <a:tailEnd/>
          </a:ln>
        </p:spPr>
      </p:pic>
      <p:sp>
        <p:nvSpPr>
          <p:cNvPr id="2" name="Title 1"/>
          <p:cNvSpPr>
            <a:spLocks noGrp="1"/>
          </p:cNvSpPr>
          <p:nvPr>
            <p:ph type="title"/>
          </p:nvPr>
        </p:nvSpPr>
        <p:spPr>
          <a:xfrm>
            <a:off x="457200" y="228600"/>
            <a:ext cx="8229600" cy="563562"/>
          </a:xfrm>
          <a:prstGeom prst="rect">
            <a:avLst/>
          </a:prstGeom>
        </p:spPr>
        <p:txBody>
          <a:bodyPr vert="horz" anchor="t"/>
          <a:lstStyle>
            <a:lvl1pPr algn="l">
              <a:defRPr sz="3600" b="1" cap="all" baseline="0">
                <a:solidFill>
                  <a:srgbClr val="038A00"/>
                </a:solidFill>
                <a:latin typeface="Tw Cen MT"/>
                <a:cs typeface="Tw Cen MT"/>
              </a:defRPr>
            </a:lvl1pPr>
          </a:lstStyle>
          <a:p>
            <a:r>
              <a:rPr lang="en-US"/>
              <a:t>Click to edit Master title style</a:t>
            </a:r>
            <a:endParaRPr lang="en-US" dirty="0"/>
          </a:p>
        </p:txBody>
      </p:sp>
      <p:sp>
        <p:nvSpPr>
          <p:cNvPr id="9" name="Chart Placeholder 8"/>
          <p:cNvSpPr>
            <a:spLocks noGrp="1"/>
          </p:cNvSpPr>
          <p:nvPr>
            <p:ph type="chart" sz="quarter" idx="10"/>
          </p:nvPr>
        </p:nvSpPr>
        <p:spPr>
          <a:xfrm>
            <a:off x="457200" y="1295400"/>
            <a:ext cx="8229600" cy="4449763"/>
          </a:xfrm>
          <a:prstGeom prst="rect">
            <a:avLst/>
          </a:prstGeom>
        </p:spPr>
        <p:txBody>
          <a:bodyPr vert="horz"/>
          <a:lstStyle/>
          <a:p>
            <a:pPr lvl="0"/>
            <a:r>
              <a:rPr lang="en-US" noProof="0" dirty="0"/>
              <a:t>Click icon to add chart</a:t>
            </a:r>
          </a:p>
        </p:txBody>
      </p:sp>
      <p:sp>
        <p:nvSpPr>
          <p:cNvPr id="6" name="Text Placeholder 17"/>
          <p:cNvSpPr>
            <a:spLocks noGrp="1"/>
          </p:cNvSpPr>
          <p:nvPr>
            <p:ph type="body" sz="quarter" idx="11"/>
          </p:nvPr>
        </p:nvSpPr>
        <p:spPr>
          <a:xfrm>
            <a:off x="457200" y="792163"/>
            <a:ext cx="8229600" cy="503237"/>
          </a:xfrm>
          <a:prstGeom prst="rect">
            <a:avLst/>
          </a:prstGeom>
        </p:spPr>
        <p:txBody>
          <a:bodyPr vert="horz"/>
          <a:lstStyle>
            <a:lvl1pPr marL="365760">
              <a:buFontTx/>
              <a:buNone/>
              <a:defRPr sz="2000" cap="all">
                <a:solidFill>
                  <a:srgbClr val="038A00"/>
                </a:solidFill>
              </a:defRPr>
            </a:lvl1pPr>
          </a:lstStyle>
          <a:p>
            <a:pPr lvl="0"/>
            <a:r>
              <a:rPr lang="en-US"/>
              <a:t>Click to edit Master text styles</a:t>
            </a:r>
          </a:p>
        </p:txBody>
      </p:sp>
      <p:sp>
        <p:nvSpPr>
          <p:cNvPr id="7" name="Slide Number Placeholder 22"/>
          <p:cNvSpPr>
            <a:spLocks noGrp="1"/>
          </p:cNvSpPr>
          <p:nvPr>
            <p:ph type="sldNum" sz="quarter" idx="12"/>
          </p:nvPr>
        </p:nvSpPr>
        <p:spPr>
          <a:xfrm>
            <a:off x="685800" y="6492875"/>
            <a:ext cx="533400" cy="365125"/>
          </a:xfrm>
          <a:prstGeom prst="rect">
            <a:avLst/>
          </a:prstGeom>
        </p:spPr>
        <p:txBody>
          <a:bodyPr vert="horz" lIns="0" rIns="0" anchor="t"/>
          <a:lstStyle>
            <a:lvl1pPr algn="l" eaLnBrk="1" fontAlgn="auto" latinLnBrk="0" hangingPunct="1">
              <a:spcBef>
                <a:spcPts val="0"/>
              </a:spcBef>
              <a:spcAft>
                <a:spcPts val="0"/>
              </a:spcAft>
              <a:defRPr kumimoji="0" sz="1800">
                <a:solidFill>
                  <a:srgbClr val="666666"/>
                </a:solidFill>
                <a:latin typeface="Tw Cen MT"/>
                <a:cs typeface="Tw Cen MT"/>
              </a:defRPr>
            </a:lvl1pPr>
          </a:lstStyle>
          <a:p>
            <a:pPr>
              <a:defRPr/>
            </a:pPr>
            <a:fld id="{3F3DF412-A00B-40D4-B90B-898E1C30B807}" type="slidenum">
              <a:rPr lang="en-US" smtClean="0"/>
              <a:pPr>
                <a:defRPr/>
              </a:pPr>
              <a:t>‹#›</a:t>
            </a:fld>
            <a:endParaRPr lang="en-US" dirty="0"/>
          </a:p>
        </p:txBody>
      </p:sp>
    </p:spTree>
  </p:cSld>
  <p:clrMapOvr>
    <a:masterClrMapping/>
  </p:clrMapOvr>
  <p:transition>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Picture-Only">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0"/>
            <a:ext cx="9144000" cy="68580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Tree>
    <p:extLst>
      <p:ext uri="{BB962C8B-B14F-4D97-AF65-F5344CB8AC3E}">
        <p14:creationId xmlns:p14="http://schemas.microsoft.com/office/powerpoint/2010/main" val="2130457062"/>
      </p:ext>
    </p:extLst>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End-Seal">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4714762"/>
      </p:ext>
    </p:extLst>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End-Pictures">
    <p:spTree>
      <p:nvGrpSpPr>
        <p:cNvPr id="1" name=""/>
        <p:cNvGrpSpPr/>
        <p:nvPr/>
      </p:nvGrpSpPr>
      <p:grpSpPr>
        <a:xfrm>
          <a:off x="0" y="0"/>
          <a:ext cx="0" cy="0"/>
          <a:chOff x="0" y="0"/>
          <a:chExt cx="0" cy="0"/>
        </a:xfrm>
      </p:grpSpPr>
    </p:spTree>
    <p:extLst>
      <p:ext uri="{BB962C8B-B14F-4D97-AF65-F5344CB8AC3E}">
        <p14:creationId xmlns:p14="http://schemas.microsoft.com/office/powerpoint/2010/main" val="2477718049"/>
      </p:ext>
    </p:extLst>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1_Text-Square Bulle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563562"/>
          </a:xfrm>
          <a:prstGeom prst="rect">
            <a:avLst/>
          </a:prstGeom>
        </p:spPr>
        <p:txBody>
          <a:bodyPr vert="horz" anchor="t"/>
          <a:lstStyle>
            <a:lvl1pPr algn="l">
              <a:defRPr sz="3600" b="1" cap="all" baseline="0">
                <a:solidFill>
                  <a:srgbClr val="038A00"/>
                </a:solidFill>
                <a:latin typeface="Tw Cen MT"/>
                <a:cs typeface="Tw Cen MT"/>
              </a:defRPr>
            </a:lvl1pPr>
          </a:lstStyle>
          <a:p>
            <a:r>
              <a:rPr lang="en-US"/>
              <a:t>Click to edit Master title style</a:t>
            </a:r>
            <a:endParaRPr lang="en-US" dirty="0"/>
          </a:p>
        </p:txBody>
      </p:sp>
      <p:sp>
        <p:nvSpPr>
          <p:cNvPr id="3" name="Content Placeholder 2"/>
          <p:cNvSpPr>
            <a:spLocks noGrp="1"/>
          </p:cNvSpPr>
          <p:nvPr>
            <p:ph idx="1"/>
          </p:nvPr>
        </p:nvSpPr>
        <p:spPr>
          <a:xfrm>
            <a:off x="457200" y="1295400"/>
            <a:ext cx="8229600" cy="4449763"/>
          </a:xfrm>
          <a:prstGeom prst="rect">
            <a:avLst/>
          </a:prstGeom>
        </p:spPr>
        <p:txBody>
          <a:bodyPr vert="horz"/>
          <a:lstStyle>
            <a:lvl1pPr marL="548640" indent="-274320">
              <a:buClr>
                <a:srgbClr val="038A00"/>
              </a:buClr>
              <a:buFont typeface="Wingdings" charset="2"/>
              <a:buChar char="§"/>
              <a:defRPr sz="2400" baseline="0">
                <a:solidFill>
                  <a:srgbClr val="333333"/>
                </a:solidFill>
                <a:latin typeface="Tw Cen MT"/>
                <a:cs typeface="Tw Cen MT"/>
              </a:defRPr>
            </a:lvl1pPr>
            <a:lvl2pPr marL="1097280" indent="-292608">
              <a:buClr>
                <a:srgbClr val="038A00"/>
              </a:buClr>
              <a:defRPr sz="2100">
                <a:solidFill>
                  <a:srgbClr val="333333"/>
                </a:solidFill>
                <a:latin typeface="Tw Cen MT"/>
                <a:cs typeface="Tw Cen MT"/>
              </a:defRPr>
            </a:lvl2pPr>
            <a:lvl3pPr marL="1627632" indent="-237744">
              <a:buClr>
                <a:srgbClr val="038A00"/>
              </a:buClr>
              <a:buFont typeface="Wingdings" charset="2"/>
              <a:buChar char="§"/>
              <a:defRPr sz="1800">
                <a:solidFill>
                  <a:srgbClr val="333333"/>
                </a:solidFill>
                <a:latin typeface="Tw Cen MT"/>
                <a:cs typeface="Tw Cen MT"/>
              </a:defRPr>
            </a:lvl3pPr>
            <a:lvl4pPr marL="2176272" indent="-274320">
              <a:buClr>
                <a:srgbClr val="038A00"/>
              </a:buClr>
              <a:defRPr sz="1600">
                <a:solidFill>
                  <a:srgbClr val="333333"/>
                </a:solidFill>
                <a:latin typeface="Tw Cen MT"/>
                <a:cs typeface="Tw Cen MT"/>
              </a:defRPr>
            </a:lvl4pPr>
            <a:lvl5pPr>
              <a:buClr>
                <a:srgbClr val="038A00"/>
              </a:buClr>
              <a:defRPr>
                <a:latin typeface="Tw Cen MT"/>
                <a:cs typeface="Tw Cen MT"/>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8" name="Text Placeholder 17"/>
          <p:cNvSpPr>
            <a:spLocks noGrp="1"/>
          </p:cNvSpPr>
          <p:nvPr>
            <p:ph type="body" sz="quarter" idx="10"/>
          </p:nvPr>
        </p:nvSpPr>
        <p:spPr>
          <a:xfrm>
            <a:off x="457200" y="792163"/>
            <a:ext cx="8229600" cy="503237"/>
          </a:xfrm>
          <a:prstGeom prst="rect">
            <a:avLst/>
          </a:prstGeom>
        </p:spPr>
        <p:txBody>
          <a:bodyPr vert="horz"/>
          <a:lstStyle>
            <a:lvl1pPr marL="365760">
              <a:buFontTx/>
              <a:buNone/>
              <a:defRPr sz="2000" cap="all">
                <a:solidFill>
                  <a:srgbClr val="038A00"/>
                </a:solidFill>
              </a:defRPr>
            </a:lvl1pPr>
          </a:lstStyle>
          <a:p>
            <a:pPr lvl="0"/>
            <a:r>
              <a:rPr lang="en-US"/>
              <a:t>Click to edit Master text styles</a:t>
            </a:r>
          </a:p>
        </p:txBody>
      </p:sp>
      <p:sp>
        <p:nvSpPr>
          <p:cNvPr id="5" name="Slide Number Placeholder 22"/>
          <p:cNvSpPr>
            <a:spLocks noGrp="1"/>
          </p:cNvSpPr>
          <p:nvPr>
            <p:ph type="sldNum" sz="quarter" idx="11"/>
          </p:nvPr>
        </p:nvSpPr>
        <p:spPr>
          <a:xfrm>
            <a:off x="685800" y="6492875"/>
            <a:ext cx="533400" cy="365125"/>
          </a:xfrm>
          <a:prstGeom prst="rect">
            <a:avLst/>
          </a:prstGeom>
        </p:spPr>
        <p:txBody>
          <a:bodyPr vert="horz" lIns="0" rIns="0" anchor="t"/>
          <a:lstStyle>
            <a:lvl1pPr algn="l" eaLnBrk="1" fontAlgn="auto" latinLnBrk="0" hangingPunct="1">
              <a:spcBef>
                <a:spcPts val="0"/>
              </a:spcBef>
              <a:spcAft>
                <a:spcPts val="0"/>
              </a:spcAft>
              <a:defRPr kumimoji="0" sz="1800">
                <a:solidFill>
                  <a:srgbClr val="666666"/>
                </a:solidFill>
                <a:latin typeface="Tw Cen MT"/>
                <a:cs typeface="Tw Cen MT"/>
              </a:defRPr>
            </a:lvl1pPr>
          </a:lstStyle>
          <a:p>
            <a:fld id="{E4175E90-865B-40DD-BB87-7D4F2AA230D5}" type="slidenum">
              <a:rPr lang="en-US" smtClean="0"/>
              <a:pPr/>
              <a:t>‹#›</a:t>
            </a:fld>
            <a:endParaRPr lang="en-US" dirty="0"/>
          </a:p>
        </p:txBody>
      </p:sp>
    </p:spTree>
    <p:extLst>
      <p:ext uri="{BB962C8B-B14F-4D97-AF65-F5344CB8AC3E}">
        <p14:creationId xmlns:p14="http://schemas.microsoft.com/office/powerpoint/2010/main" val="2370025447"/>
      </p:ext>
    </p:extLst>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1_Text-Number Bulle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563562"/>
          </a:xfrm>
          <a:prstGeom prst="rect">
            <a:avLst/>
          </a:prstGeom>
        </p:spPr>
        <p:txBody>
          <a:bodyPr vert="horz" anchor="t"/>
          <a:lstStyle>
            <a:lvl1pPr algn="l">
              <a:defRPr sz="3600" b="1" cap="all" baseline="0">
                <a:solidFill>
                  <a:srgbClr val="038A00"/>
                </a:solidFill>
                <a:latin typeface="Tw Cen MT"/>
                <a:cs typeface="Tw Cen MT"/>
              </a:defRPr>
            </a:lvl1pPr>
          </a:lstStyle>
          <a:p>
            <a:r>
              <a:rPr lang="en-US"/>
              <a:t>Click to edit Master title style</a:t>
            </a:r>
            <a:endParaRPr lang="en-US" dirty="0"/>
          </a:p>
        </p:txBody>
      </p:sp>
      <p:sp>
        <p:nvSpPr>
          <p:cNvPr id="3" name="Content Placeholder 2"/>
          <p:cNvSpPr>
            <a:spLocks noGrp="1"/>
          </p:cNvSpPr>
          <p:nvPr>
            <p:ph idx="1"/>
          </p:nvPr>
        </p:nvSpPr>
        <p:spPr>
          <a:xfrm>
            <a:off x="457200" y="1295400"/>
            <a:ext cx="8229600" cy="4449763"/>
          </a:xfrm>
          <a:prstGeom prst="rect">
            <a:avLst/>
          </a:prstGeom>
        </p:spPr>
        <p:txBody>
          <a:bodyPr vert="horz"/>
          <a:lstStyle>
            <a:lvl1pPr marL="594360" indent="-365760">
              <a:buClr>
                <a:srgbClr val="038A00"/>
              </a:buClr>
              <a:buFont typeface="+mj-lt"/>
              <a:buAutoNum type="arabicPeriod"/>
              <a:defRPr sz="2400" baseline="0">
                <a:solidFill>
                  <a:srgbClr val="333333"/>
                </a:solidFill>
                <a:latin typeface="Tw Cen MT"/>
                <a:cs typeface="Tw Cen MT"/>
              </a:defRPr>
            </a:lvl1pPr>
            <a:lvl2pPr marL="1170432" indent="-347472">
              <a:buClr>
                <a:srgbClr val="038A00"/>
              </a:buClr>
              <a:buFont typeface="+mj-lt"/>
              <a:buAutoNum type="alphaLcPeriod"/>
              <a:defRPr sz="2100">
                <a:solidFill>
                  <a:srgbClr val="333333"/>
                </a:solidFill>
                <a:latin typeface="Tw Cen MT"/>
                <a:cs typeface="Tw Cen MT"/>
              </a:defRPr>
            </a:lvl2pPr>
            <a:lvl3pPr marL="1719072" indent="-256032">
              <a:buClr>
                <a:srgbClr val="038A00"/>
              </a:buClr>
              <a:buFont typeface="+mj-lt"/>
              <a:buAutoNum type="romanLcPeriod"/>
              <a:defRPr sz="1800">
                <a:solidFill>
                  <a:srgbClr val="333333"/>
                </a:solidFill>
                <a:latin typeface="Tw Cen MT"/>
                <a:cs typeface="Tw Cen MT"/>
              </a:defRPr>
            </a:lvl3pPr>
            <a:lvl4pPr marL="2212848" indent="-256032">
              <a:buClr>
                <a:srgbClr val="038A00"/>
              </a:buClr>
              <a:buFont typeface="Wingdings" charset="2"/>
              <a:buChar char="§"/>
              <a:defRPr sz="1600">
                <a:solidFill>
                  <a:srgbClr val="333333"/>
                </a:solidFill>
                <a:latin typeface="Tw Cen MT"/>
                <a:cs typeface="Tw Cen MT"/>
              </a:defRPr>
            </a:lvl4pPr>
            <a:lvl5pPr>
              <a:buClr>
                <a:srgbClr val="038A00"/>
              </a:buClr>
              <a:defRPr>
                <a:latin typeface="Tw Cen MT"/>
                <a:cs typeface="Tw Cen MT"/>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Text Placeholder 17"/>
          <p:cNvSpPr>
            <a:spLocks noGrp="1"/>
          </p:cNvSpPr>
          <p:nvPr>
            <p:ph type="body" sz="quarter" idx="10"/>
          </p:nvPr>
        </p:nvSpPr>
        <p:spPr>
          <a:xfrm>
            <a:off x="457200" y="792163"/>
            <a:ext cx="8229600" cy="503237"/>
          </a:xfrm>
          <a:prstGeom prst="rect">
            <a:avLst/>
          </a:prstGeom>
        </p:spPr>
        <p:txBody>
          <a:bodyPr vert="horz"/>
          <a:lstStyle>
            <a:lvl1pPr marL="365760">
              <a:buFontTx/>
              <a:buNone/>
              <a:defRPr sz="2000" cap="all">
                <a:solidFill>
                  <a:srgbClr val="038A00"/>
                </a:solidFill>
              </a:defRPr>
            </a:lvl1pPr>
          </a:lstStyle>
          <a:p>
            <a:pPr lvl="0"/>
            <a:r>
              <a:rPr lang="en-US"/>
              <a:t>Click to edit Master text styles</a:t>
            </a:r>
          </a:p>
        </p:txBody>
      </p:sp>
      <p:sp>
        <p:nvSpPr>
          <p:cNvPr id="5" name="Slide Number Placeholder 22"/>
          <p:cNvSpPr>
            <a:spLocks noGrp="1"/>
          </p:cNvSpPr>
          <p:nvPr>
            <p:ph type="sldNum" sz="quarter" idx="11"/>
          </p:nvPr>
        </p:nvSpPr>
        <p:spPr>
          <a:xfrm>
            <a:off x="685800" y="6492875"/>
            <a:ext cx="533400" cy="365125"/>
          </a:xfrm>
          <a:prstGeom prst="rect">
            <a:avLst/>
          </a:prstGeom>
        </p:spPr>
        <p:txBody>
          <a:bodyPr vert="horz" lIns="0" rIns="0" anchor="t"/>
          <a:lstStyle>
            <a:lvl1pPr algn="l" eaLnBrk="1" fontAlgn="auto" latinLnBrk="0" hangingPunct="1">
              <a:spcBef>
                <a:spcPts val="0"/>
              </a:spcBef>
              <a:spcAft>
                <a:spcPts val="0"/>
              </a:spcAft>
              <a:defRPr kumimoji="0" sz="1800">
                <a:solidFill>
                  <a:srgbClr val="666666"/>
                </a:solidFill>
                <a:latin typeface="Tw Cen MT"/>
                <a:cs typeface="Tw Cen MT"/>
              </a:defRPr>
            </a:lvl1pPr>
          </a:lstStyle>
          <a:p>
            <a:fld id="{E4175E90-865B-40DD-BB87-7D4F2AA230D5}" type="slidenum">
              <a:rPr lang="en-US" smtClean="0"/>
              <a:pPr/>
              <a:t>‹#›</a:t>
            </a:fld>
            <a:endParaRPr lang="en-US" dirty="0"/>
          </a:p>
        </p:txBody>
      </p:sp>
    </p:spTree>
    <p:extLst>
      <p:ext uri="{BB962C8B-B14F-4D97-AF65-F5344CB8AC3E}">
        <p14:creationId xmlns:p14="http://schemas.microsoft.com/office/powerpoint/2010/main" val="3190210440"/>
      </p:ext>
    </p:extLst>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1_Graph">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563562"/>
          </a:xfrm>
          <a:prstGeom prst="rect">
            <a:avLst/>
          </a:prstGeom>
        </p:spPr>
        <p:txBody>
          <a:bodyPr vert="horz" anchor="t"/>
          <a:lstStyle>
            <a:lvl1pPr algn="l">
              <a:defRPr sz="3600" b="1" cap="all" baseline="0">
                <a:solidFill>
                  <a:srgbClr val="038A00"/>
                </a:solidFill>
                <a:latin typeface="Tw Cen MT"/>
                <a:cs typeface="Tw Cen MT"/>
              </a:defRPr>
            </a:lvl1pPr>
          </a:lstStyle>
          <a:p>
            <a:r>
              <a:rPr lang="en-US"/>
              <a:t>Click to edit Master title style</a:t>
            </a:r>
            <a:endParaRPr lang="en-US" dirty="0"/>
          </a:p>
        </p:txBody>
      </p:sp>
      <p:sp>
        <p:nvSpPr>
          <p:cNvPr id="9" name="Chart Placeholder 8"/>
          <p:cNvSpPr>
            <a:spLocks noGrp="1"/>
          </p:cNvSpPr>
          <p:nvPr>
            <p:ph type="chart" sz="quarter" idx="10"/>
          </p:nvPr>
        </p:nvSpPr>
        <p:spPr>
          <a:xfrm>
            <a:off x="457200" y="1295400"/>
            <a:ext cx="8229600" cy="4449763"/>
          </a:xfrm>
          <a:prstGeom prst="rect">
            <a:avLst/>
          </a:prstGeom>
        </p:spPr>
        <p:txBody>
          <a:bodyPr vert="horz"/>
          <a:lstStyle/>
          <a:p>
            <a:pPr lvl="0"/>
            <a:r>
              <a:rPr lang="en-US" noProof="0" dirty="0"/>
              <a:t>Click icon to add chart</a:t>
            </a:r>
          </a:p>
        </p:txBody>
      </p:sp>
      <p:sp>
        <p:nvSpPr>
          <p:cNvPr id="6" name="Text Placeholder 17"/>
          <p:cNvSpPr>
            <a:spLocks noGrp="1"/>
          </p:cNvSpPr>
          <p:nvPr>
            <p:ph type="body" sz="quarter" idx="11"/>
          </p:nvPr>
        </p:nvSpPr>
        <p:spPr>
          <a:xfrm>
            <a:off x="457200" y="792163"/>
            <a:ext cx="8229600" cy="503237"/>
          </a:xfrm>
          <a:prstGeom prst="rect">
            <a:avLst/>
          </a:prstGeom>
        </p:spPr>
        <p:txBody>
          <a:bodyPr vert="horz"/>
          <a:lstStyle>
            <a:lvl1pPr marL="365760">
              <a:buFontTx/>
              <a:buNone/>
              <a:defRPr sz="2000" cap="all">
                <a:solidFill>
                  <a:srgbClr val="038A00"/>
                </a:solidFill>
              </a:defRPr>
            </a:lvl1pPr>
          </a:lstStyle>
          <a:p>
            <a:pPr lvl="0"/>
            <a:r>
              <a:rPr lang="en-US"/>
              <a:t>Click to edit Master text styles</a:t>
            </a:r>
          </a:p>
        </p:txBody>
      </p:sp>
      <p:sp>
        <p:nvSpPr>
          <p:cNvPr id="5" name="Slide Number Placeholder 22"/>
          <p:cNvSpPr>
            <a:spLocks noGrp="1"/>
          </p:cNvSpPr>
          <p:nvPr>
            <p:ph type="sldNum" sz="quarter" idx="12"/>
          </p:nvPr>
        </p:nvSpPr>
        <p:spPr>
          <a:xfrm>
            <a:off x="685800" y="6492875"/>
            <a:ext cx="533400" cy="365125"/>
          </a:xfrm>
          <a:prstGeom prst="rect">
            <a:avLst/>
          </a:prstGeom>
        </p:spPr>
        <p:txBody>
          <a:bodyPr vert="horz" lIns="0" rIns="0" anchor="t"/>
          <a:lstStyle>
            <a:lvl1pPr algn="l" eaLnBrk="1" fontAlgn="auto" latinLnBrk="0" hangingPunct="1">
              <a:spcBef>
                <a:spcPts val="0"/>
              </a:spcBef>
              <a:spcAft>
                <a:spcPts val="0"/>
              </a:spcAft>
              <a:defRPr kumimoji="0" sz="1800">
                <a:solidFill>
                  <a:srgbClr val="666666"/>
                </a:solidFill>
                <a:latin typeface="Tw Cen MT"/>
                <a:cs typeface="Tw Cen MT"/>
              </a:defRPr>
            </a:lvl1pPr>
          </a:lstStyle>
          <a:p>
            <a:fld id="{E4175E90-865B-40DD-BB87-7D4F2AA230D5}" type="slidenum">
              <a:rPr lang="en-US" smtClean="0"/>
              <a:pPr/>
              <a:t>‹#›</a:t>
            </a:fld>
            <a:endParaRPr lang="en-US" dirty="0"/>
          </a:p>
        </p:txBody>
      </p:sp>
    </p:spTree>
    <p:extLst>
      <p:ext uri="{BB962C8B-B14F-4D97-AF65-F5344CB8AC3E}">
        <p14:creationId xmlns:p14="http://schemas.microsoft.com/office/powerpoint/2010/main" val="3128261462"/>
      </p:ext>
    </p:extLst>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2"/>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srgbClr val="333333"/>
                </a:solidFill>
              </a:defRPr>
            </a:lvl1pPr>
          </a:lstStyle>
          <a:p>
            <a:r>
              <a:rPr lang="en-US" dirty="0"/>
              <a:t>January 20, 2009</a:t>
            </a: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solidFill>
                  <a:srgbClr val="333333"/>
                </a:solidFill>
              </a:defRPr>
            </a:lvl1pPr>
          </a:lstStyle>
          <a:p>
            <a:r>
              <a:rPr lang="en-US" dirty="0"/>
              <a:t>Performance Measures Update</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solidFill>
                  <a:srgbClr val="333333"/>
                </a:solidFill>
              </a:defRPr>
            </a:lvl1pPr>
          </a:lstStyle>
          <a:p>
            <a:fld id="{E4175E90-865B-40DD-BB87-7D4F2AA230D5}" type="slidenum">
              <a:rPr lang="en-US" smtClean="0"/>
              <a:pPr/>
              <a:t>‹#›</a:t>
            </a:fld>
            <a:endParaRPr lang="en-US" dirty="0"/>
          </a:p>
        </p:txBody>
      </p:sp>
    </p:spTree>
    <p:extLst>
      <p:ext uri="{BB962C8B-B14F-4D97-AF65-F5344CB8AC3E}">
        <p14:creationId xmlns:p14="http://schemas.microsoft.com/office/powerpoint/2010/main" val="1102159501"/>
      </p:ext>
    </p:extLst>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5162"/>
          </a:xfrm>
          <a:prstGeom prst="rect">
            <a:avLst/>
          </a:prstGeom>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381000" y="1411552"/>
            <a:ext cx="8382000" cy="2210862"/>
          </a:xfrm>
          <a:prstGeom prst="rect">
            <a:avLst/>
          </a:prstGeo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34063835"/>
      </p:ext>
    </p:extLst>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46404" y="758952"/>
            <a:ext cx="7063740" cy="3127248"/>
          </a:xfrm>
        </p:spPr>
        <p:txBody>
          <a:bodyPr anchor="b">
            <a:normAutofit/>
          </a:bodyPr>
          <a:lstStyle>
            <a:lvl1pPr algn="l">
              <a:lnSpc>
                <a:spcPct val="85000"/>
              </a:lnSpc>
              <a:defRPr sz="6600" baseline="0">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946404" y="3930444"/>
            <a:ext cx="7063740" cy="914400"/>
          </a:xfrm>
        </p:spPr>
        <p:txBody>
          <a:bodyPr>
            <a:normAutofit/>
          </a:bodyPr>
          <a:lstStyle>
            <a:lvl1pPr marL="0" indent="0" algn="l">
              <a:buNone/>
              <a:defRPr sz="2800" baseline="0">
                <a:solidFill>
                  <a:schemeClr val="tx1">
                    <a:lumMod val="85000"/>
                  </a:schemeClr>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sp>
        <p:nvSpPr>
          <p:cNvPr id="7" name="Rectangle 6"/>
          <p:cNvSpPr/>
          <p:nvPr/>
        </p:nvSpPr>
        <p:spPr>
          <a:xfrm>
            <a:off x="0" y="0"/>
            <a:ext cx="3429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Date Placeholder 7"/>
          <p:cNvSpPr>
            <a:spLocks noGrp="1"/>
          </p:cNvSpPr>
          <p:nvPr>
            <p:ph type="dt" sz="half" idx="10"/>
          </p:nvPr>
        </p:nvSpPr>
        <p:spPr/>
        <p:txBody>
          <a:bodyPr/>
          <a:lstStyle>
            <a:lvl1pPr>
              <a:defRPr>
                <a:solidFill>
                  <a:schemeClr val="bg2">
                    <a:lumMod val="20000"/>
                    <a:lumOff val="80000"/>
                  </a:schemeClr>
                </a:solidFill>
              </a:defRPr>
            </a:lvl1pPr>
          </a:lstStyle>
          <a:p>
            <a:r>
              <a:rPr lang="en-US" dirty="0"/>
              <a:t>January 20, 2009</a:t>
            </a:r>
          </a:p>
        </p:txBody>
      </p:sp>
      <p:sp>
        <p:nvSpPr>
          <p:cNvPr id="9" name="Footer Placeholder 8"/>
          <p:cNvSpPr>
            <a:spLocks noGrp="1"/>
          </p:cNvSpPr>
          <p:nvPr>
            <p:ph type="ftr" sz="quarter" idx="11"/>
          </p:nvPr>
        </p:nvSpPr>
        <p:spPr/>
        <p:txBody>
          <a:bodyPr/>
          <a:lstStyle>
            <a:lvl1pPr>
              <a:defRPr>
                <a:solidFill>
                  <a:schemeClr val="bg2">
                    <a:lumMod val="20000"/>
                    <a:lumOff val="80000"/>
                  </a:schemeClr>
                </a:solidFill>
              </a:defRPr>
            </a:lvl1pPr>
          </a:lstStyle>
          <a:p>
            <a:r>
              <a:rPr lang="en-US" dirty="0"/>
              <a:t>Performance Measures Update</a:t>
            </a:r>
          </a:p>
        </p:txBody>
      </p:sp>
      <p:sp>
        <p:nvSpPr>
          <p:cNvPr id="10" name="Slide Number Placeholder 9"/>
          <p:cNvSpPr>
            <a:spLocks noGrp="1"/>
          </p:cNvSpPr>
          <p:nvPr>
            <p:ph type="sldNum" sz="quarter" idx="12"/>
          </p:nvPr>
        </p:nvSpPr>
        <p:spPr/>
        <p:txBody>
          <a:bodyPr/>
          <a:lstStyle>
            <a:lvl1pPr>
              <a:defRPr>
                <a:solidFill>
                  <a:schemeClr val="bg2">
                    <a:lumMod val="60000"/>
                    <a:lumOff val="40000"/>
                  </a:schemeClr>
                </a:solidFill>
              </a:defRPr>
            </a:lvl1pPr>
          </a:lstStyle>
          <a:p>
            <a:fld id="{D57F1E4F-1CFF-5643-939E-02111984F565}" type="slidenum">
              <a:rPr lang="en-US" smtClean="0"/>
              <a:t>‹#›</a:t>
            </a:fld>
            <a:endParaRPr lang="en-US" dirty="0"/>
          </a:p>
        </p:txBody>
      </p:sp>
      <p:sp>
        <p:nvSpPr>
          <p:cNvPr id="5" name="Picture Placeholder 4">
            <a:extLst>
              <a:ext uri="{FF2B5EF4-FFF2-40B4-BE49-F238E27FC236}">
                <a16:creationId xmlns:a16="http://schemas.microsoft.com/office/drawing/2014/main" id="{7A820394-25F7-45A7-9D6D-516AE6C21847}"/>
              </a:ext>
            </a:extLst>
          </p:cNvPr>
          <p:cNvSpPr>
            <a:spLocks noGrp="1"/>
          </p:cNvSpPr>
          <p:nvPr>
            <p:ph type="pic" sz="quarter" idx="13"/>
          </p:nvPr>
        </p:nvSpPr>
        <p:spPr>
          <a:xfrm>
            <a:off x="3200400" y="4876800"/>
            <a:ext cx="2209800" cy="1295400"/>
          </a:xfrm>
        </p:spPr>
        <p:txBody>
          <a:bodyPr/>
          <a:lstStyle/>
          <a:p>
            <a:endParaRPr lang="en-US" dirty="0"/>
          </a:p>
        </p:txBody>
      </p:sp>
    </p:spTree>
    <p:extLst>
      <p:ext uri="{BB962C8B-B14F-4D97-AF65-F5344CB8AC3E}">
        <p14:creationId xmlns:p14="http://schemas.microsoft.com/office/powerpoint/2010/main" val="257573514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2 alternate">
    <p:spTree>
      <p:nvGrpSpPr>
        <p:cNvPr id="1" name=""/>
        <p:cNvGrpSpPr/>
        <p:nvPr/>
      </p:nvGrpSpPr>
      <p:grpSpPr>
        <a:xfrm>
          <a:off x="0" y="0"/>
          <a:ext cx="0" cy="0"/>
          <a:chOff x="0" y="0"/>
          <a:chExt cx="0" cy="0"/>
        </a:xfrm>
      </p:grpSpPr>
      <p:sp>
        <p:nvSpPr>
          <p:cNvPr id="2" name="Title 1"/>
          <p:cNvSpPr>
            <a:spLocks noGrp="1"/>
          </p:cNvSpPr>
          <p:nvPr>
            <p:ph type="ctrTitle"/>
          </p:nvPr>
        </p:nvSpPr>
        <p:spPr>
          <a:xfrm>
            <a:off x="946404" y="758952"/>
            <a:ext cx="7063740" cy="4041648"/>
          </a:xfrm>
        </p:spPr>
        <p:txBody>
          <a:bodyPr anchor="b">
            <a:normAutofit/>
          </a:bodyPr>
          <a:lstStyle>
            <a:lvl1pPr algn="ctr">
              <a:lnSpc>
                <a:spcPct val="85000"/>
              </a:lnSpc>
              <a:defRPr sz="4800" baseline="0">
                <a:solidFill>
                  <a:schemeClr val="tx1"/>
                </a:solidFill>
                <a:latin typeface="Book Antiqua" panose="02040602050305030304" pitchFamily="18" charset="0"/>
              </a:defRPr>
            </a:lvl1pPr>
          </a:lstStyle>
          <a:p>
            <a:r>
              <a:rPr lang="en-US" dirty="0"/>
              <a:t>Click to edit Master title style</a:t>
            </a:r>
          </a:p>
        </p:txBody>
      </p:sp>
      <p:sp>
        <p:nvSpPr>
          <p:cNvPr id="3" name="Subtitle 2"/>
          <p:cNvSpPr>
            <a:spLocks noGrp="1"/>
          </p:cNvSpPr>
          <p:nvPr>
            <p:ph type="subTitle" idx="1"/>
          </p:nvPr>
        </p:nvSpPr>
        <p:spPr>
          <a:xfrm>
            <a:off x="946404" y="4800600"/>
            <a:ext cx="7063740" cy="1691640"/>
          </a:xfrm>
          <a:solidFill>
            <a:srgbClr val="727CA3"/>
          </a:solidFill>
        </p:spPr>
        <p:txBody>
          <a:bodyPr>
            <a:normAutofit/>
          </a:bodyPr>
          <a:lstStyle>
            <a:lvl1pPr marL="0" indent="0" algn="l">
              <a:buNone/>
              <a:defRPr sz="2800" baseline="0">
                <a:solidFill>
                  <a:schemeClr val="tx1">
                    <a:lumMod val="85000"/>
                  </a:schemeClr>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7" name="Rectangle 6"/>
          <p:cNvSpPr/>
          <p:nvPr userDrawn="1"/>
        </p:nvSpPr>
        <p:spPr>
          <a:xfrm>
            <a:off x="0" y="0"/>
            <a:ext cx="3429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Date Placeholder 7"/>
          <p:cNvSpPr>
            <a:spLocks noGrp="1"/>
          </p:cNvSpPr>
          <p:nvPr>
            <p:ph type="dt" sz="half" idx="10"/>
          </p:nvPr>
        </p:nvSpPr>
        <p:spPr/>
        <p:txBody>
          <a:bodyPr/>
          <a:lstStyle>
            <a:lvl1pPr>
              <a:defRPr>
                <a:solidFill>
                  <a:schemeClr val="bg2">
                    <a:lumMod val="20000"/>
                    <a:lumOff val="80000"/>
                  </a:schemeClr>
                </a:solidFill>
              </a:defRPr>
            </a:lvl1pPr>
          </a:lstStyle>
          <a:p>
            <a:r>
              <a:rPr lang="en-US" dirty="0"/>
              <a:t>January 20, 2009</a:t>
            </a:r>
          </a:p>
        </p:txBody>
      </p:sp>
      <p:sp>
        <p:nvSpPr>
          <p:cNvPr id="9" name="Footer Placeholder 8"/>
          <p:cNvSpPr>
            <a:spLocks noGrp="1"/>
          </p:cNvSpPr>
          <p:nvPr>
            <p:ph type="ftr" sz="quarter" idx="11"/>
          </p:nvPr>
        </p:nvSpPr>
        <p:spPr/>
        <p:txBody>
          <a:bodyPr/>
          <a:lstStyle>
            <a:lvl1pPr>
              <a:defRPr>
                <a:solidFill>
                  <a:schemeClr val="bg2">
                    <a:lumMod val="20000"/>
                    <a:lumOff val="80000"/>
                  </a:schemeClr>
                </a:solidFill>
              </a:defRPr>
            </a:lvl1pPr>
          </a:lstStyle>
          <a:p>
            <a:r>
              <a:rPr lang="en-US" dirty="0"/>
              <a:t>Performance Measures Update</a:t>
            </a:r>
          </a:p>
        </p:txBody>
      </p:sp>
      <p:sp>
        <p:nvSpPr>
          <p:cNvPr id="10" name="Slide Number Placeholder 9"/>
          <p:cNvSpPr>
            <a:spLocks noGrp="1"/>
          </p:cNvSpPr>
          <p:nvPr>
            <p:ph type="sldNum" sz="quarter" idx="12"/>
          </p:nvPr>
        </p:nvSpPr>
        <p:spPr/>
        <p:txBody>
          <a:bodyPr/>
          <a:lstStyle>
            <a:lvl1pPr>
              <a:defRPr>
                <a:solidFill>
                  <a:schemeClr val="bg2">
                    <a:lumMod val="60000"/>
                    <a:lumOff val="40000"/>
                  </a:schemeClr>
                </a:solidFill>
              </a:defRPr>
            </a:lvl1pPr>
          </a:lstStyle>
          <a:p>
            <a:fld id="{D57F1E4F-1CFF-5643-939E-02111984F565}" type="slidenum">
              <a:rPr lang="en-US" smtClean="0"/>
              <a:t>‹#›</a:t>
            </a:fld>
            <a:endParaRPr lang="en-US" dirty="0"/>
          </a:p>
        </p:txBody>
      </p:sp>
    </p:spTree>
    <p:extLst>
      <p:ext uri="{BB962C8B-B14F-4D97-AF65-F5344CB8AC3E}">
        <p14:creationId xmlns:p14="http://schemas.microsoft.com/office/powerpoint/2010/main" val="2095680351"/>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66800" y="1066800"/>
            <a:ext cx="7162800" cy="4038600"/>
          </a:xfrm>
          <a:prstGeom prst="rect">
            <a:avLst/>
          </a:prstGeom>
        </p:spPr>
        <p:txBody>
          <a:bodyPr vert="horz" anchor="t"/>
          <a:lstStyle>
            <a:lvl1pPr algn="l">
              <a:defRPr sz="5000" b="1" cap="none" baseline="0">
                <a:solidFill>
                  <a:srgbClr val="0C4790"/>
                </a:solidFill>
                <a:latin typeface="Tw Cen MT"/>
                <a:cs typeface="Tw Cen MT"/>
              </a:defRPr>
            </a:lvl1pPr>
          </a:lstStyle>
          <a:p>
            <a:r>
              <a:rPr lang="en-US"/>
              <a:t>Click to edit Master title style</a:t>
            </a:r>
            <a:endParaRPr lang="en-US" dirty="0"/>
          </a:p>
        </p:txBody>
      </p:sp>
      <p:sp>
        <p:nvSpPr>
          <p:cNvPr id="3" name="Text Placeholder 2"/>
          <p:cNvSpPr>
            <a:spLocks noGrp="1"/>
          </p:cNvSpPr>
          <p:nvPr>
            <p:ph type="body" idx="1"/>
          </p:nvPr>
        </p:nvSpPr>
        <p:spPr>
          <a:xfrm>
            <a:off x="4038600" y="5105400"/>
            <a:ext cx="4191000" cy="411162"/>
          </a:xfrm>
          <a:prstGeom prst="rect">
            <a:avLst/>
          </a:prstGeom>
        </p:spPr>
        <p:txBody>
          <a:bodyPr vert="horz" anchor="b"/>
          <a:lstStyle>
            <a:lvl1pPr marL="0" indent="0">
              <a:buNone/>
              <a:defRPr sz="2600" baseline="0">
                <a:solidFill>
                  <a:srgbClr val="0C4790"/>
                </a:solidFill>
                <a:latin typeface="Tw Cen MT"/>
                <a:cs typeface="Tw Cen M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cSld>
  <p:clrMapOvr>
    <a:masterClrMapping/>
  </p:clrMapOvr>
  <p:transition>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r>
              <a:rPr lang="en-US" dirty="0"/>
              <a:t>January 20, 2009</a:t>
            </a:r>
          </a:p>
        </p:txBody>
      </p:sp>
      <p:sp>
        <p:nvSpPr>
          <p:cNvPr id="5" name="Footer Placeholder 4"/>
          <p:cNvSpPr>
            <a:spLocks noGrp="1"/>
          </p:cNvSpPr>
          <p:nvPr>
            <p:ph type="ftr" sz="quarter" idx="11"/>
          </p:nvPr>
        </p:nvSpPr>
        <p:spPr/>
        <p:txBody>
          <a:bodyPr/>
          <a:lstStyle/>
          <a:p>
            <a:pPr>
              <a:defRPr/>
            </a:pPr>
            <a:r>
              <a:rPr lang="en-US" dirty="0"/>
              <a:t>Performance Measures Update</a:t>
            </a:r>
          </a:p>
        </p:txBody>
      </p:sp>
      <p:sp>
        <p:nvSpPr>
          <p:cNvPr id="6" name="Slide Number Placeholder 5"/>
          <p:cNvSpPr>
            <a:spLocks noGrp="1"/>
          </p:cNvSpPr>
          <p:nvPr>
            <p:ph type="sldNum" sz="quarter" idx="12"/>
          </p:nvPr>
        </p:nvSpPr>
        <p:spPr/>
        <p:txBody>
          <a:bodyPr/>
          <a:lstStyle/>
          <a:p>
            <a:pPr>
              <a:defRPr/>
            </a:pPr>
            <a:fld id="{F38869F5-5FE6-497C-8619-E9EB251231A7}" type="slidenum">
              <a:rPr lang="en-US" smtClean="0"/>
              <a:pPr>
                <a:defRPr/>
              </a:pPr>
              <a:t>‹#›</a:t>
            </a:fld>
            <a:endParaRPr lang="en-US" dirty="0"/>
          </a:p>
        </p:txBody>
      </p:sp>
    </p:spTree>
    <p:extLst>
      <p:ext uri="{BB962C8B-B14F-4D97-AF65-F5344CB8AC3E}">
        <p14:creationId xmlns:p14="http://schemas.microsoft.com/office/powerpoint/2010/main" val="2987391843"/>
      </p:ext>
    </p:extLst>
  </p:cSld>
  <p:clrMapOvr>
    <a:masterClrMapping/>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itle and 9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946404" y="1828800"/>
            <a:ext cx="1872996" cy="12191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2">
            <a:extLst>
              <a:ext uri="{FF2B5EF4-FFF2-40B4-BE49-F238E27FC236}">
                <a16:creationId xmlns:a16="http://schemas.microsoft.com/office/drawing/2014/main" id="{E55D14E6-AB98-4F0B-BA3B-E2477B0D720B}"/>
              </a:ext>
            </a:extLst>
          </p:cNvPr>
          <p:cNvSpPr>
            <a:spLocks noGrp="1"/>
          </p:cNvSpPr>
          <p:nvPr>
            <p:ph idx="13"/>
          </p:nvPr>
        </p:nvSpPr>
        <p:spPr>
          <a:xfrm>
            <a:off x="3406902" y="1828800"/>
            <a:ext cx="1872996" cy="12191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a:extLst>
              <a:ext uri="{FF2B5EF4-FFF2-40B4-BE49-F238E27FC236}">
                <a16:creationId xmlns:a16="http://schemas.microsoft.com/office/drawing/2014/main" id="{3FFC5233-545C-4DB7-AB1A-8DF77A09DE1C}"/>
              </a:ext>
            </a:extLst>
          </p:cNvPr>
          <p:cNvSpPr>
            <a:spLocks noGrp="1"/>
          </p:cNvSpPr>
          <p:nvPr>
            <p:ph idx="14"/>
          </p:nvPr>
        </p:nvSpPr>
        <p:spPr>
          <a:xfrm>
            <a:off x="5867400" y="1828800"/>
            <a:ext cx="1872996" cy="12191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a:extLst>
              <a:ext uri="{FF2B5EF4-FFF2-40B4-BE49-F238E27FC236}">
                <a16:creationId xmlns:a16="http://schemas.microsoft.com/office/drawing/2014/main" id="{93C012CE-373A-43F2-8C8F-968839FF5B1B}"/>
              </a:ext>
            </a:extLst>
          </p:cNvPr>
          <p:cNvSpPr>
            <a:spLocks noGrp="1"/>
          </p:cNvSpPr>
          <p:nvPr>
            <p:ph idx="15"/>
          </p:nvPr>
        </p:nvSpPr>
        <p:spPr>
          <a:xfrm>
            <a:off x="914400" y="3276600"/>
            <a:ext cx="1872996" cy="12191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a:extLst>
              <a:ext uri="{FF2B5EF4-FFF2-40B4-BE49-F238E27FC236}">
                <a16:creationId xmlns:a16="http://schemas.microsoft.com/office/drawing/2014/main" id="{3DFE3D1C-1636-4E34-988E-C1B019A23C84}"/>
              </a:ext>
            </a:extLst>
          </p:cNvPr>
          <p:cNvSpPr>
            <a:spLocks noGrp="1"/>
          </p:cNvSpPr>
          <p:nvPr>
            <p:ph idx="16"/>
          </p:nvPr>
        </p:nvSpPr>
        <p:spPr>
          <a:xfrm>
            <a:off x="3374898" y="3276600"/>
            <a:ext cx="1872996" cy="12191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2">
            <a:extLst>
              <a:ext uri="{FF2B5EF4-FFF2-40B4-BE49-F238E27FC236}">
                <a16:creationId xmlns:a16="http://schemas.microsoft.com/office/drawing/2014/main" id="{F8792D00-246A-4FEA-B3D5-CB5EE0D970AD}"/>
              </a:ext>
            </a:extLst>
          </p:cNvPr>
          <p:cNvSpPr>
            <a:spLocks noGrp="1"/>
          </p:cNvSpPr>
          <p:nvPr>
            <p:ph idx="17"/>
          </p:nvPr>
        </p:nvSpPr>
        <p:spPr>
          <a:xfrm>
            <a:off x="5835396" y="3276600"/>
            <a:ext cx="1872996" cy="12191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2">
            <a:extLst>
              <a:ext uri="{FF2B5EF4-FFF2-40B4-BE49-F238E27FC236}">
                <a16:creationId xmlns:a16="http://schemas.microsoft.com/office/drawing/2014/main" id="{98F23F9E-A9A2-41D4-9CD4-C3799E879B53}"/>
              </a:ext>
            </a:extLst>
          </p:cNvPr>
          <p:cNvSpPr>
            <a:spLocks noGrp="1"/>
          </p:cNvSpPr>
          <p:nvPr>
            <p:ph idx="18"/>
          </p:nvPr>
        </p:nvSpPr>
        <p:spPr>
          <a:xfrm>
            <a:off x="914400" y="4800600"/>
            <a:ext cx="1872996" cy="12191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2">
            <a:extLst>
              <a:ext uri="{FF2B5EF4-FFF2-40B4-BE49-F238E27FC236}">
                <a16:creationId xmlns:a16="http://schemas.microsoft.com/office/drawing/2014/main" id="{326B84E6-01A6-4A93-B556-6C543A0C2167}"/>
              </a:ext>
            </a:extLst>
          </p:cNvPr>
          <p:cNvSpPr>
            <a:spLocks noGrp="1"/>
          </p:cNvSpPr>
          <p:nvPr>
            <p:ph idx="19"/>
          </p:nvPr>
        </p:nvSpPr>
        <p:spPr>
          <a:xfrm>
            <a:off x="3374898" y="4800600"/>
            <a:ext cx="1872996" cy="12191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2">
            <a:extLst>
              <a:ext uri="{FF2B5EF4-FFF2-40B4-BE49-F238E27FC236}">
                <a16:creationId xmlns:a16="http://schemas.microsoft.com/office/drawing/2014/main" id="{1A702660-5F40-4C25-B9E6-B3F562A987A8}"/>
              </a:ext>
            </a:extLst>
          </p:cNvPr>
          <p:cNvSpPr>
            <a:spLocks noGrp="1"/>
          </p:cNvSpPr>
          <p:nvPr>
            <p:ph idx="20"/>
          </p:nvPr>
        </p:nvSpPr>
        <p:spPr>
          <a:xfrm>
            <a:off x="5835396" y="4800600"/>
            <a:ext cx="1872996" cy="12191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r>
              <a:rPr lang="en-US" dirty="0"/>
              <a:t>January 20, 2009</a:t>
            </a:r>
          </a:p>
        </p:txBody>
      </p:sp>
      <p:sp>
        <p:nvSpPr>
          <p:cNvPr id="5" name="Footer Placeholder 4"/>
          <p:cNvSpPr>
            <a:spLocks noGrp="1"/>
          </p:cNvSpPr>
          <p:nvPr>
            <p:ph type="ftr" sz="quarter" idx="11"/>
          </p:nvPr>
        </p:nvSpPr>
        <p:spPr/>
        <p:txBody>
          <a:bodyPr/>
          <a:lstStyle/>
          <a:p>
            <a:pPr>
              <a:defRPr/>
            </a:pPr>
            <a:r>
              <a:rPr lang="en-US" dirty="0"/>
              <a:t>Performance Measures Update</a:t>
            </a:r>
          </a:p>
        </p:txBody>
      </p:sp>
      <p:sp>
        <p:nvSpPr>
          <p:cNvPr id="6" name="Slide Number Placeholder 5"/>
          <p:cNvSpPr>
            <a:spLocks noGrp="1"/>
          </p:cNvSpPr>
          <p:nvPr>
            <p:ph type="sldNum" sz="quarter" idx="12"/>
          </p:nvPr>
        </p:nvSpPr>
        <p:spPr/>
        <p:txBody>
          <a:bodyPr/>
          <a:lstStyle/>
          <a:p>
            <a:pPr>
              <a:defRPr/>
            </a:pPr>
            <a:fld id="{F38869F5-5FE6-497C-8619-E9EB251231A7}" type="slidenum">
              <a:rPr lang="en-US" smtClean="0"/>
              <a:pPr>
                <a:defRPr/>
              </a:pPr>
              <a:t>‹#›</a:t>
            </a:fld>
            <a:endParaRPr lang="en-US" dirty="0"/>
          </a:p>
        </p:txBody>
      </p:sp>
    </p:spTree>
    <p:extLst>
      <p:ext uri="{BB962C8B-B14F-4D97-AF65-F5344CB8AC3E}">
        <p14:creationId xmlns:p14="http://schemas.microsoft.com/office/powerpoint/2010/main" val="627793157"/>
      </p:ext>
    </p:extLst>
  </p:cSld>
  <p:clrMapOvr>
    <a:masterClrMapping/>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itle and Last Slide">
    <p:bg>
      <p:bgPr>
        <a:solidFill>
          <a:srgbClr val="4B5064"/>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8F946C5-21F9-4015-91AE-B6369688EF7C}"/>
              </a:ext>
            </a:extLst>
          </p:cNvPr>
          <p:cNvSpPr/>
          <p:nvPr userDrawn="1"/>
        </p:nvSpPr>
        <p:spPr>
          <a:xfrm>
            <a:off x="8382000" y="0"/>
            <a:ext cx="762000" cy="6858000"/>
          </a:xfrm>
          <a:prstGeom prst="rect">
            <a:avLst/>
          </a:prstGeom>
          <a:solidFill>
            <a:srgbClr val="94BA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a:t>Click to edit Master title style</a:t>
            </a:r>
            <a:endParaRPr lang="en-US" dirty="0"/>
          </a:p>
        </p:txBody>
      </p:sp>
      <p:sp>
        <p:nvSpPr>
          <p:cNvPr id="4" name="Date Placeholder 3"/>
          <p:cNvSpPr>
            <a:spLocks noGrp="1"/>
          </p:cNvSpPr>
          <p:nvPr>
            <p:ph type="dt" sz="half" idx="10"/>
          </p:nvPr>
        </p:nvSpPr>
        <p:spPr/>
        <p:txBody>
          <a:bodyPr/>
          <a:lstStyle/>
          <a:p>
            <a:pPr>
              <a:defRPr/>
            </a:pPr>
            <a:r>
              <a:rPr lang="en-US" dirty="0"/>
              <a:t>January 20, 2009</a:t>
            </a:r>
          </a:p>
        </p:txBody>
      </p:sp>
      <p:sp>
        <p:nvSpPr>
          <p:cNvPr id="5" name="Footer Placeholder 4"/>
          <p:cNvSpPr>
            <a:spLocks noGrp="1"/>
          </p:cNvSpPr>
          <p:nvPr>
            <p:ph type="ftr" sz="quarter" idx="11"/>
          </p:nvPr>
        </p:nvSpPr>
        <p:spPr/>
        <p:txBody>
          <a:bodyPr/>
          <a:lstStyle/>
          <a:p>
            <a:pPr>
              <a:defRPr/>
            </a:pPr>
            <a:r>
              <a:rPr lang="en-US" dirty="0"/>
              <a:t>Performance Measures Update</a:t>
            </a:r>
          </a:p>
        </p:txBody>
      </p:sp>
      <p:sp>
        <p:nvSpPr>
          <p:cNvPr id="6" name="Slide Number Placeholder 5"/>
          <p:cNvSpPr>
            <a:spLocks noGrp="1"/>
          </p:cNvSpPr>
          <p:nvPr>
            <p:ph type="sldNum" sz="quarter" idx="12"/>
          </p:nvPr>
        </p:nvSpPr>
        <p:spPr/>
        <p:txBody>
          <a:bodyPr/>
          <a:lstStyle/>
          <a:p>
            <a:pPr>
              <a:defRPr/>
            </a:pPr>
            <a:fld id="{F38869F5-5FE6-497C-8619-E9EB251231A7}" type="slidenum">
              <a:rPr lang="en-US" smtClean="0"/>
              <a:pPr>
                <a:defRPr/>
              </a:pPr>
              <a:t>‹#›</a:t>
            </a:fld>
            <a:endParaRPr lang="en-US" dirty="0"/>
          </a:p>
        </p:txBody>
      </p:sp>
    </p:spTree>
    <p:extLst>
      <p:ext uri="{BB962C8B-B14F-4D97-AF65-F5344CB8AC3E}">
        <p14:creationId xmlns:p14="http://schemas.microsoft.com/office/powerpoint/2010/main" val="992773535"/>
      </p:ext>
    </p:extLst>
  </p:cSld>
  <p:clrMapOvr>
    <a:masterClrMapping/>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itle and 2 content callout">
    <p:spTree>
      <p:nvGrpSpPr>
        <p:cNvPr id="1" name=""/>
        <p:cNvGrpSpPr/>
        <p:nvPr/>
      </p:nvGrpSpPr>
      <p:grpSpPr>
        <a:xfrm>
          <a:off x="0" y="0"/>
          <a:ext cx="0" cy="0"/>
          <a:chOff x="0" y="0"/>
          <a:chExt cx="0" cy="0"/>
        </a:xfrm>
      </p:grpSpPr>
      <p:sp>
        <p:nvSpPr>
          <p:cNvPr id="16" name="Rounded Rectangular Callout 29" descr="This callout box contains example 1/1 of a service description submission that meets the first Quality requirement." title="Quality 1 Example 1">
            <a:extLst>
              <a:ext uri="{FF2B5EF4-FFF2-40B4-BE49-F238E27FC236}">
                <a16:creationId xmlns:a16="http://schemas.microsoft.com/office/drawing/2014/main" id="{844662AF-E119-4962-A81D-03C78ECE7784}"/>
              </a:ext>
            </a:extLst>
          </p:cNvPr>
          <p:cNvSpPr/>
          <p:nvPr userDrawn="1"/>
        </p:nvSpPr>
        <p:spPr>
          <a:xfrm>
            <a:off x="533400" y="1783080"/>
            <a:ext cx="7162800" cy="43434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a:t>Click to edit Master title style</a:t>
            </a:r>
            <a:endParaRPr lang="en-US" dirty="0"/>
          </a:p>
        </p:txBody>
      </p:sp>
      <p:sp>
        <p:nvSpPr>
          <p:cNvPr id="9" name="Content Placeholder 2">
            <a:extLst>
              <a:ext uri="{FF2B5EF4-FFF2-40B4-BE49-F238E27FC236}">
                <a16:creationId xmlns:a16="http://schemas.microsoft.com/office/drawing/2014/main" id="{93C012CE-373A-43F2-8C8F-968839FF5B1B}"/>
              </a:ext>
            </a:extLst>
          </p:cNvPr>
          <p:cNvSpPr>
            <a:spLocks noGrp="1"/>
          </p:cNvSpPr>
          <p:nvPr>
            <p:ph idx="15"/>
          </p:nvPr>
        </p:nvSpPr>
        <p:spPr>
          <a:xfrm>
            <a:off x="914400" y="1676400"/>
            <a:ext cx="1872996" cy="12191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2">
            <a:extLst>
              <a:ext uri="{FF2B5EF4-FFF2-40B4-BE49-F238E27FC236}">
                <a16:creationId xmlns:a16="http://schemas.microsoft.com/office/drawing/2014/main" id="{98F23F9E-A9A2-41D4-9CD4-C3799E879B53}"/>
              </a:ext>
            </a:extLst>
          </p:cNvPr>
          <p:cNvSpPr>
            <a:spLocks noGrp="1"/>
          </p:cNvSpPr>
          <p:nvPr>
            <p:ph idx="18"/>
          </p:nvPr>
        </p:nvSpPr>
        <p:spPr>
          <a:xfrm>
            <a:off x="3657600" y="1752601"/>
            <a:ext cx="1872996" cy="12191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r>
              <a:rPr lang="en-US" dirty="0"/>
              <a:t>January 20, 2009</a:t>
            </a:r>
          </a:p>
        </p:txBody>
      </p:sp>
      <p:sp>
        <p:nvSpPr>
          <p:cNvPr id="5" name="Footer Placeholder 4"/>
          <p:cNvSpPr>
            <a:spLocks noGrp="1"/>
          </p:cNvSpPr>
          <p:nvPr>
            <p:ph type="ftr" sz="quarter" idx="11"/>
          </p:nvPr>
        </p:nvSpPr>
        <p:spPr/>
        <p:txBody>
          <a:bodyPr/>
          <a:lstStyle/>
          <a:p>
            <a:pPr>
              <a:defRPr/>
            </a:pPr>
            <a:r>
              <a:rPr lang="en-US" dirty="0"/>
              <a:t>Performance Measures Update</a:t>
            </a:r>
          </a:p>
        </p:txBody>
      </p:sp>
      <p:sp>
        <p:nvSpPr>
          <p:cNvPr id="6" name="Slide Number Placeholder 5"/>
          <p:cNvSpPr>
            <a:spLocks noGrp="1"/>
          </p:cNvSpPr>
          <p:nvPr>
            <p:ph type="sldNum" sz="quarter" idx="12"/>
          </p:nvPr>
        </p:nvSpPr>
        <p:spPr/>
        <p:txBody>
          <a:bodyPr/>
          <a:lstStyle/>
          <a:p>
            <a:pPr>
              <a:defRPr/>
            </a:pPr>
            <a:fld id="{F38869F5-5FE6-497C-8619-E9EB251231A7}" type="slidenum">
              <a:rPr lang="en-US" smtClean="0"/>
              <a:pPr>
                <a:defRPr/>
              </a:pPr>
              <a:t>‹#›</a:t>
            </a:fld>
            <a:endParaRPr lang="en-US" dirty="0"/>
          </a:p>
        </p:txBody>
      </p:sp>
    </p:spTree>
    <p:extLst>
      <p:ext uri="{BB962C8B-B14F-4D97-AF65-F5344CB8AC3E}">
        <p14:creationId xmlns:p14="http://schemas.microsoft.com/office/powerpoint/2010/main" val="1579558649"/>
      </p:ext>
    </p:extLst>
  </p:cSld>
  <p:clrMapOvr>
    <a:masterClrMapping/>
  </p:clrMapOvr>
  <p:transitio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tle and 7 Content">
    <p:spTree>
      <p:nvGrpSpPr>
        <p:cNvPr id="1" name=""/>
        <p:cNvGrpSpPr/>
        <p:nvPr/>
      </p:nvGrpSpPr>
      <p:grpSpPr>
        <a:xfrm>
          <a:off x="0" y="0"/>
          <a:ext cx="0" cy="0"/>
          <a:chOff x="0" y="0"/>
          <a:chExt cx="0" cy="0"/>
        </a:xfrm>
      </p:grpSpPr>
      <p:grpSp>
        <p:nvGrpSpPr>
          <p:cNvPr id="45" name="Group 44" descr="Image&#10;&#10;This is an image of a checklist Grantees should consider to write a good service description.">
            <a:extLst>
              <a:ext uri="{FF2B5EF4-FFF2-40B4-BE49-F238E27FC236}">
                <a16:creationId xmlns:a16="http://schemas.microsoft.com/office/drawing/2014/main" id="{3DAEBD0F-1279-451E-B0F4-7A253086B2B8}"/>
              </a:ext>
            </a:extLst>
          </p:cNvPr>
          <p:cNvGrpSpPr/>
          <p:nvPr userDrawn="1"/>
        </p:nvGrpSpPr>
        <p:grpSpPr>
          <a:xfrm>
            <a:off x="457200" y="384178"/>
            <a:ext cx="7188679" cy="6092822"/>
            <a:chOff x="3124200" y="464964"/>
            <a:chExt cx="7188679" cy="6000748"/>
          </a:xfrm>
        </p:grpSpPr>
        <p:sp>
          <p:nvSpPr>
            <p:cNvPr id="46" name="Freeform: Shape 29">
              <a:extLst>
                <a:ext uri="{FF2B5EF4-FFF2-40B4-BE49-F238E27FC236}">
                  <a16:creationId xmlns:a16="http://schemas.microsoft.com/office/drawing/2014/main" id="{CC12022C-D2C6-478E-862E-CD4121C6A660}"/>
                </a:ext>
              </a:extLst>
            </p:cNvPr>
            <p:cNvSpPr/>
            <p:nvPr/>
          </p:nvSpPr>
          <p:spPr>
            <a:xfrm>
              <a:off x="3124200" y="464964"/>
              <a:ext cx="5637663" cy="5013906"/>
            </a:xfrm>
            <a:custGeom>
              <a:avLst/>
              <a:gdLst>
                <a:gd name="connsiteX0" fmla="*/ 0 w 5951560"/>
                <a:gd name="connsiteY0" fmla="*/ 0 h 5997979"/>
                <a:gd name="connsiteX1" fmla="*/ 317500 w 5951560"/>
                <a:gd name="connsiteY1" fmla="*/ 0 h 5997979"/>
                <a:gd name="connsiteX2" fmla="*/ 317500 w 5951560"/>
                <a:gd name="connsiteY2" fmla="*/ 6349 h 5997979"/>
                <a:gd name="connsiteX3" fmla="*/ 5951560 w 5951560"/>
                <a:gd name="connsiteY3" fmla="*/ 6349 h 5997979"/>
                <a:gd name="connsiteX4" fmla="*/ 5951560 w 5951560"/>
                <a:gd name="connsiteY4" fmla="*/ 5899149 h 5997979"/>
                <a:gd name="connsiteX5" fmla="*/ 317500 w 5951560"/>
                <a:gd name="connsiteY5" fmla="*/ 5899149 h 5997979"/>
                <a:gd name="connsiteX6" fmla="*/ 317500 w 5951560"/>
                <a:gd name="connsiteY6" fmla="*/ 5997979 h 5997979"/>
                <a:gd name="connsiteX7" fmla="*/ 0 w 5951560"/>
                <a:gd name="connsiteY7" fmla="*/ 5997979 h 5997979"/>
                <a:gd name="connsiteX8" fmla="*/ 0 w 5951560"/>
                <a:gd name="connsiteY8" fmla="*/ 5883679 h 5997979"/>
                <a:gd name="connsiteX9" fmla="*/ 147660 w 5951560"/>
                <a:gd name="connsiteY9" fmla="*/ 5883679 h 5997979"/>
                <a:gd name="connsiteX10" fmla="*/ 147660 w 5951560"/>
                <a:gd name="connsiteY10" fmla="*/ 5703795 h 5997979"/>
                <a:gd name="connsiteX11" fmla="*/ 0 w 5951560"/>
                <a:gd name="connsiteY11" fmla="*/ 5703795 h 5997979"/>
                <a:gd name="connsiteX12" fmla="*/ 0 w 5951560"/>
                <a:gd name="connsiteY12" fmla="*/ 5589495 h 5997979"/>
                <a:gd name="connsiteX13" fmla="*/ 147660 w 5951560"/>
                <a:gd name="connsiteY13" fmla="*/ 5589495 h 5997979"/>
                <a:gd name="connsiteX14" fmla="*/ 147660 w 5951560"/>
                <a:gd name="connsiteY14" fmla="*/ 5409611 h 5997979"/>
                <a:gd name="connsiteX15" fmla="*/ 0 w 5951560"/>
                <a:gd name="connsiteY15" fmla="*/ 5409611 h 5997979"/>
                <a:gd name="connsiteX16" fmla="*/ 0 w 5951560"/>
                <a:gd name="connsiteY16" fmla="*/ 5295311 h 5997979"/>
                <a:gd name="connsiteX17" fmla="*/ 147660 w 5951560"/>
                <a:gd name="connsiteY17" fmla="*/ 5295311 h 5997979"/>
                <a:gd name="connsiteX18" fmla="*/ 147660 w 5951560"/>
                <a:gd name="connsiteY18" fmla="*/ 5115427 h 5997979"/>
                <a:gd name="connsiteX19" fmla="*/ 0 w 5951560"/>
                <a:gd name="connsiteY19" fmla="*/ 5115427 h 5997979"/>
                <a:gd name="connsiteX20" fmla="*/ 0 w 5951560"/>
                <a:gd name="connsiteY20" fmla="*/ 5001127 h 5997979"/>
                <a:gd name="connsiteX21" fmla="*/ 147660 w 5951560"/>
                <a:gd name="connsiteY21" fmla="*/ 5001127 h 5997979"/>
                <a:gd name="connsiteX22" fmla="*/ 147660 w 5951560"/>
                <a:gd name="connsiteY22" fmla="*/ 4821243 h 5997979"/>
                <a:gd name="connsiteX23" fmla="*/ 0 w 5951560"/>
                <a:gd name="connsiteY23" fmla="*/ 4821243 h 5997979"/>
                <a:gd name="connsiteX24" fmla="*/ 0 w 5951560"/>
                <a:gd name="connsiteY24" fmla="*/ 4706943 h 5997979"/>
                <a:gd name="connsiteX25" fmla="*/ 147660 w 5951560"/>
                <a:gd name="connsiteY25" fmla="*/ 4706943 h 5997979"/>
                <a:gd name="connsiteX26" fmla="*/ 147660 w 5951560"/>
                <a:gd name="connsiteY26" fmla="*/ 4527059 h 5997979"/>
                <a:gd name="connsiteX27" fmla="*/ 0 w 5951560"/>
                <a:gd name="connsiteY27" fmla="*/ 4527059 h 5997979"/>
                <a:gd name="connsiteX28" fmla="*/ 0 w 5951560"/>
                <a:gd name="connsiteY28" fmla="*/ 4412759 h 5997979"/>
                <a:gd name="connsiteX29" fmla="*/ 147660 w 5951560"/>
                <a:gd name="connsiteY29" fmla="*/ 4412759 h 5997979"/>
                <a:gd name="connsiteX30" fmla="*/ 147660 w 5951560"/>
                <a:gd name="connsiteY30" fmla="*/ 4232875 h 5997979"/>
                <a:gd name="connsiteX31" fmla="*/ 0 w 5951560"/>
                <a:gd name="connsiteY31" fmla="*/ 4232875 h 5997979"/>
                <a:gd name="connsiteX32" fmla="*/ 0 w 5951560"/>
                <a:gd name="connsiteY32" fmla="*/ 4118575 h 5997979"/>
                <a:gd name="connsiteX33" fmla="*/ 147660 w 5951560"/>
                <a:gd name="connsiteY33" fmla="*/ 4118575 h 5997979"/>
                <a:gd name="connsiteX34" fmla="*/ 147660 w 5951560"/>
                <a:gd name="connsiteY34" fmla="*/ 3938691 h 5997979"/>
                <a:gd name="connsiteX35" fmla="*/ 0 w 5951560"/>
                <a:gd name="connsiteY35" fmla="*/ 3938691 h 5997979"/>
                <a:gd name="connsiteX36" fmla="*/ 0 w 5951560"/>
                <a:gd name="connsiteY36" fmla="*/ 3824391 h 5997979"/>
                <a:gd name="connsiteX37" fmla="*/ 147660 w 5951560"/>
                <a:gd name="connsiteY37" fmla="*/ 3824391 h 5997979"/>
                <a:gd name="connsiteX38" fmla="*/ 147660 w 5951560"/>
                <a:gd name="connsiteY38" fmla="*/ 3644507 h 5997979"/>
                <a:gd name="connsiteX39" fmla="*/ 0 w 5951560"/>
                <a:gd name="connsiteY39" fmla="*/ 3644507 h 5997979"/>
                <a:gd name="connsiteX40" fmla="*/ 0 w 5951560"/>
                <a:gd name="connsiteY40" fmla="*/ 3530207 h 5997979"/>
                <a:gd name="connsiteX41" fmla="*/ 147660 w 5951560"/>
                <a:gd name="connsiteY41" fmla="*/ 3530207 h 5997979"/>
                <a:gd name="connsiteX42" fmla="*/ 147660 w 5951560"/>
                <a:gd name="connsiteY42" fmla="*/ 3350323 h 5997979"/>
                <a:gd name="connsiteX43" fmla="*/ 0 w 5951560"/>
                <a:gd name="connsiteY43" fmla="*/ 3350323 h 5997979"/>
                <a:gd name="connsiteX44" fmla="*/ 0 w 5951560"/>
                <a:gd name="connsiteY44" fmla="*/ 3236023 h 5997979"/>
                <a:gd name="connsiteX45" fmla="*/ 147660 w 5951560"/>
                <a:gd name="connsiteY45" fmla="*/ 3236023 h 5997979"/>
                <a:gd name="connsiteX46" fmla="*/ 147660 w 5951560"/>
                <a:gd name="connsiteY46" fmla="*/ 3056139 h 5997979"/>
                <a:gd name="connsiteX47" fmla="*/ 0 w 5951560"/>
                <a:gd name="connsiteY47" fmla="*/ 3056139 h 5997979"/>
                <a:gd name="connsiteX48" fmla="*/ 0 w 5951560"/>
                <a:gd name="connsiteY48" fmla="*/ 2941839 h 5997979"/>
                <a:gd name="connsiteX49" fmla="*/ 147660 w 5951560"/>
                <a:gd name="connsiteY49" fmla="*/ 2941839 h 5997979"/>
                <a:gd name="connsiteX50" fmla="*/ 147660 w 5951560"/>
                <a:gd name="connsiteY50" fmla="*/ 2761955 h 5997979"/>
                <a:gd name="connsiteX51" fmla="*/ 0 w 5951560"/>
                <a:gd name="connsiteY51" fmla="*/ 2761955 h 5997979"/>
                <a:gd name="connsiteX52" fmla="*/ 0 w 5951560"/>
                <a:gd name="connsiteY52" fmla="*/ 2647655 h 5997979"/>
                <a:gd name="connsiteX53" fmla="*/ 147660 w 5951560"/>
                <a:gd name="connsiteY53" fmla="*/ 2647655 h 5997979"/>
                <a:gd name="connsiteX54" fmla="*/ 147660 w 5951560"/>
                <a:gd name="connsiteY54" fmla="*/ 2467771 h 5997979"/>
                <a:gd name="connsiteX55" fmla="*/ 0 w 5951560"/>
                <a:gd name="connsiteY55" fmla="*/ 2467771 h 5997979"/>
                <a:gd name="connsiteX56" fmla="*/ 0 w 5951560"/>
                <a:gd name="connsiteY56" fmla="*/ 2353471 h 5997979"/>
                <a:gd name="connsiteX57" fmla="*/ 147660 w 5951560"/>
                <a:gd name="connsiteY57" fmla="*/ 2353471 h 5997979"/>
                <a:gd name="connsiteX58" fmla="*/ 147660 w 5951560"/>
                <a:gd name="connsiteY58" fmla="*/ 2173587 h 5997979"/>
                <a:gd name="connsiteX59" fmla="*/ 0 w 5951560"/>
                <a:gd name="connsiteY59" fmla="*/ 2173587 h 5997979"/>
                <a:gd name="connsiteX60" fmla="*/ 0 w 5951560"/>
                <a:gd name="connsiteY60" fmla="*/ 2059287 h 5997979"/>
                <a:gd name="connsiteX61" fmla="*/ 147660 w 5951560"/>
                <a:gd name="connsiteY61" fmla="*/ 2059287 h 5997979"/>
                <a:gd name="connsiteX62" fmla="*/ 147660 w 5951560"/>
                <a:gd name="connsiteY62" fmla="*/ 1879403 h 5997979"/>
                <a:gd name="connsiteX63" fmla="*/ 0 w 5951560"/>
                <a:gd name="connsiteY63" fmla="*/ 1879403 h 5997979"/>
                <a:gd name="connsiteX64" fmla="*/ 0 w 5951560"/>
                <a:gd name="connsiteY64" fmla="*/ 1765103 h 5997979"/>
                <a:gd name="connsiteX65" fmla="*/ 147660 w 5951560"/>
                <a:gd name="connsiteY65" fmla="*/ 1765103 h 5997979"/>
                <a:gd name="connsiteX66" fmla="*/ 147660 w 5951560"/>
                <a:gd name="connsiteY66" fmla="*/ 1585220 h 5997979"/>
                <a:gd name="connsiteX67" fmla="*/ 0 w 5951560"/>
                <a:gd name="connsiteY67" fmla="*/ 1585220 h 5997979"/>
                <a:gd name="connsiteX68" fmla="*/ 0 w 5951560"/>
                <a:gd name="connsiteY68" fmla="*/ 1470920 h 5997979"/>
                <a:gd name="connsiteX69" fmla="*/ 147660 w 5951560"/>
                <a:gd name="connsiteY69" fmla="*/ 1470920 h 5997979"/>
                <a:gd name="connsiteX70" fmla="*/ 147660 w 5951560"/>
                <a:gd name="connsiteY70" fmla="*/ 1291036 h 5997979"/>
                <a:gd name="connsiteX71" fmla="*/ 0 w 5951560"/>
                <a:gd name="connsiteY71" fmla="*/ 1291036 h 5997979"/>
                <a:gd name="connsiteX72" fmla="*/ 0 w 5951560"/>
                <a:gd name="connsiteY72" fmla="*/ 1176736 h 5997979"/>
                <a:gd name="connsiteX73" fmla="*/ 147660 w 5951560"/>
                <a:gd name="connsiteY73" fmla="*/ 1176736 h 5997979"/>
                <a:gd name="connsiteX74" fmla="*/ 147660 w 5951560"/>
                <a:gd name="connsiteY74" fmla="*/ 996852 h 5997979"/>
                <a:gd name="connsiteX75" fmla="*/ 0 w 5951560"/>
                <a:gd name="connsiteY75" fmla="*/ 996852 h 5997979"/>
                <a:gd name="connsiteX76" fmla="*/ 0 w 5951560"/>
                <a:gd name="connsiteY76" fmla="*/ 882552 h 5997979"/>
                <a:gd name="connsiteX77" fmla="*/ 147660 w 5951560"/>
                <a:gd name="connsiteY77" fmla="*/ 882552 h 5997979"/>
                <a:gd name="connsiteX78" fmla="*/ 147660 w 5951560"/>
                <a:gd name="connsiteY78" fmla="*/ 702668 h 5997979"/>
                <a:gd name="connsiteX79" fmla="*/ 0 w 5951560"/>
                <a:gd name="connsiteY79" fmla="*/ 702668 h 5997979"/>
                <a:gd name="connsiteX80" fmla="*/ 0 w 5951560"/>
                <a:gd name="connsiteY80" fmla="*/ 588368 h 5997979"/>
                <a:gd name="connsiteX81" fmla="*/ 147660 w 5951560"/>
                <a:gd name="connsiteY81" fmla="*/ 588368 h 5997979"/>
                <a:gd name="connsiteX82" fmla="*/ 147660 w 5951560"/>
                <a:gd name="connsiteY82" fmla="*/ 408484 h 5997979"/>
                <a:gd name="connsiteX83" fmla="*/ 0 w 5951560"/>
                <a:gd name="connsiteY83" fmla="*/ 408484 h 5997979"/>
                <a:gd name="connsiteX84" fmla="*/ 0 w 5951560"/>
                <a:gd name="connsiteY84" fmla="*/ 294184 h 5997979"/>
                <a:gd name="connsiteX85" fmla="*/ 147660 w 5951560"/>
                <a:gd name="connsiteY85" fmla="*/ 294184 h 5997979"/>
                <a:gd name="connsiteX86" fmla="*/ 147660 w 5951560"/>
                <a:gd name="connsiteY86" fmla="*/ 114300 h 5997979"/>
                <a:gd name="connsiteX87" fmla="*/ 0 w 5951560"/>
                <a:gd name="connsiteY87" fmla="*/ 114300 h 5997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5951560" h="5997979">
                  <a:moveTo>
                    <a:pt x="0" y="0"/>
                  </a:moveTo>
                  <a:lnTo>
                    <a:pt x="317500" y="0"/>
                  </a:lnTo>
                  <a:lnTo>
                    <a:pt x="317500" y="6349"/>
                  </a:lnTo>
                  <a:lnTo>
                    <a:pt x="5951560" y="6349"/>
                  </a:lnTo>
                  <a:lnTo>
                    <a:pt x="5951560" y="5899149"/>
                  </a:lnTo>
                  <a:lnTo>
                    <a:pt x="317500" y="5899149"/>
                  </a:lnTo>
                  <a:lnTo>
                    <a:pt x="317500" y="5997979"/>
                  </a:lnTo>
                  <a:lnTo>
                    <a:pt x="0" y="5997979"/>
                  </a:lnTo>
                  <a:lnTo>
                    <a:pt x="0" y="5883679"/>
                  </a:lnTo>
                  <a:lnTo>
                    <a:pt x="147660" y="5883679"/>
                  </a:lnTo>
                  <a:lnTo>
                    <a:pt x="147660" y="5703795"/>
                  </a:lnTo>
                  <a:lnTo>
                    <a:pt x="0" y="5703795"/>
                  </a:lnTo>
                  <a:lnTo>
                    <a:pt x="0" y="5589495"/>
                  </a:lnTo>
                  <a:lnTo>
                    <a:pt x="147660" y="5589495"/>
                  </a:lnTo>
                  <a:lnTo>
                    <a:pt x="147660" y="5409611"/>
                  </a:lnTo>
                  <a:lnTo>
                    <a:pt x="0" y="5409611"/>
                  </a:lnTo>
                  <a:lnTo>
                    <a:pt x="0" y="5295311"/>
                  </a:lnTo>
                  <a:lnTo>
                    <a:pt x="147660" y="5295311"/>
                  </a:lnTo>
                  <a:lnTo>
                    <a:pt x="147660" y="5115427"/>
                  </a:lnTo>
                  <a:lnTo>
                    <a:pt x="0" y="5115427"/>
                  </a:lnTo>
                  <a:lnTo>
                    <a:pt x="0" y="5001127"/>
                  </a:lnTo>
                  <a:lnTo>
                    <a:pt x="147660" y="5001127"/>
                  </a:lnTo>
                  <a:lnTo>
                    <a:pt x="147660" y="4821243"/>
                  </a:lnTo>
                  <a:lnTo>
                    <a:pt x="0" y="4821243"/>
                  </a:lnTo>
                  <a:lnTo>
                    <a:pt x="0" y="4706943"/>
                  </a:lnTo>
                  <a:lnTo>
                    <a:pt x="147660" y="4706943"/>
                  </a:lnTo>
                  <a:lnTo>
                    <a:pt x="147660" y="4527059"/>
                  </a:lnTo>
                  <a:lnTo>
                    <a:pt x="0" y="4527059"/>
                  </a:lnTo>
                  <a:lnTo>
                    <a:pt x="0" y="4412759"/>
                  </a:lnTo>
                  <a:lnTo>
                    <a:pt x="147660" y="4412759"/>
                  </a:lnTo>
                  <a:lnTo>
                    <a:pt x="147660" y="4232875"/>
                  </a:lnTo>
                  <a:lnTo>
                    <a:pt x="0" y="4232875"/>
                  </a:lnTo>
                  <a:lnTo>
                    <a:pt x="0" y="4118575"/>
                  </a:lnTo>
                  <a:lnTo>
                    <a:pt x="147660" y="4118575"/>
                  </a:lnTo>
                  <a:lnTo>
                    <a:pt x="147660" y="3938691"/>
                  </a:lnTo>
                  <a:lnTo>
                    <a:pt x="0" y="3938691"/>
                  </a:lnTo>
                  <a:lnTo>
                    <a:pt x="0" y="3824391"/>
                  </a:lnTo>
                  <a:lnTo>
                    <a:pt x="147660" y="3824391"/>
                  </a:lnTo>
                  <a:lnTo>
                    <a:pt x="147660" y="3644507"/>
                  </a:lnTo>
                  <a:lnTo>
                    <a:pt x="0" y="3644507"/>
                  </a:lnTo>
                  <a:lnTo>
                    <a:pt x="0" y="3530207"/>
                  </a:lnTo>
                  <a:lnTo>
                    <a:pt x="147660" y="3530207"/>
                  </a:lnTo>
                  <a:lnTo>
                    <a:pt x="147660" y="3350323"/>
                  </a:lnTo>
                  <a:lnTo>
                    <a:pt x="0" y="3350323"/>
                  </a:lnTo>
                  <a:lnTo>
                    <a:pt x="0" y="3236023"/>
                  </a:lnTo>
                  <a:lnTo>
                    <a:pt x="147660" y="3236023"/>
                  </a:lnTo>
                  <a:lnTo>
                    <a:pt x="147660" y="3056139"/>
                  </a:lnTo>
                  <a:lnTo>
                    <a:pt x="0" y="3056139"/>
                  </a:lnTo>
                  <a:lnTo>
                    <a:pt x="0" y="2941839"/>
                  </a:lnTo>
                  <a:lnTo>
                    <a:pt x="147660" y="2941839"/>
                  </a:lnTo>
                  <a:lnTo>
                    <a:pt x="147660" y="2761955"/>
                  </a:lnTo>
                  <a:lnTo>
                    <a:pt x="0" y="2761955"/>
                  </a:lnTo>
                  <a:lnTo>
                    <a:pt x="0" y="2647655"/>
                  </a:lnTo>
                  <a:lnTo>
                    <a:pt x="147660" y="2647655"/>
                  </a:lnTo>
                  <a:lnTo>
                    <a:pt x="147660" y="2467771"/>
                  </a:lnTo>
                  <a:lnTo>
                    <a:pt x="0" y="2467771"/>
                  </a:lnTo>
                  <a:lnTo>
                    <a:pt x="0" y="2353471"/>
                  </a:lnTo>
                  <a:lnTo>
                    <a:pt x="147660" y="2353471"/>
                  </a:lnTo>
                  <a:lnTo>
                    <a:pt x="147660" y="2173587"/>
                  </a:lnTo>
                  <a:lnTo>
                    <a:pt x="0" y="2173587"/>
                  </a:lnTo>
                  <a:lnTo>
                    <a:pt x="0" y="2059287"/>
                  </a:lnTo>
                  <a:lnTo>
                    <a:pt x="147660" y="2059287"/>
                  </a:lnTo>
                  <a:lnTo>
                    <a:pt x="147660" y="1879403"/>
                  </a:lnTo>
                  <a:lnTo>
                    <a:pt x="0" y="1879403"/>
                  </a:lnTo>
                  <a:lnTo>
                    <a:pt x="0" y="1765103"/>
                  </a:lnTo>
                  <a:lnTo>
                    <a:pt x="147660" y="1765103"/>
                  </a:lnTo>
                  <a:lnTo>
                    <a:pt x="147660" y="1585220"/>
                  </a:lnTo>
                  <a:lnTo>
                    <a:pt x="0" y="1585220"/>
                  </a:lnTo>
                  <a:lnTo>
                    <a:pt x="0" y="1470920"/>
                  </a:lnTo>
                  <a:lnTo>
                    <a:pt x="147660" y="1470920"/>
                  </a:lnTo>
                  <a:lnTo>
                    <a:pt x="147660" y="1291036"/>
                  </a:lnTo>
                  <a:lnTo>
                    <a:pt x="0" y="1291036"/>
                  </a:lnTo>
                  <a:lnTo>
                    <a:pt x="0" y="1176736"/>
                  </a:lnTo>
                  <a:lnTo>
                    <a:pt x="147660" y="1176736"/>
                  </a:lnTo>
                  <a:lnTo>
                    <a:pt x="147660" y="996852"/>
                  </a:lnTo>
                  <a:lnTo>
                    <a:pt x="0" y="996852"/>
                  </a:lnTo>
                  <a:lnTo>
                    <a:pt x="0" y="882552"/>
                  </a:lnTo>
                  <a:lnTo>
                    <a:pt x="147660" y="882552"/>
                  </a:lnTo>
                  <a:lnTo>
                    <a:pt x="147660" y="702668"/>
                  </a:lnTo>
                  <a:lnTo>
                    <a:pt x="0" y="702668"/>
                  </a:lnTo>
                  <a:lnTo>
                    <a:pt x="0" y="588368"/>
                  </a:lnTo>
                  <a:lnTo>
                    <a:pt x="147660" y="588368"/>
                  </a:lnTo>
                  <a:lnTo>
                    <a:pt x="147660" y="408484"/>
                  </a:lnTo>
                  <a:lnTo>
                    <a:pt x="0" y="408484"/>
                  </a:lnTo>
                  <a:lnTo>
                    <a:pt x="0" y="294184"/>
                  </a:lnTo>
                  <a:lnTo>
                    <a:pt x="147660" y="294184"/>
                  </a:lnTo>
                  <a:lnTo>
                    <a:pt x="147660" y="114300"/>
                  </a:lnTo>
                  <a:lnTo>
                    <a:pt x="0" y="114300"/>
                  </a:lnTo>
                  <a:close/>
                </a:path>
              </a:pathLst>
            </a:custGeom>
            <a:solidFill>
              <a:schemeClr val="tx1">
                <a:alpha val="1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dirty="0"/>
            </a:p>
          </p:txBody>
        </p:sp>
        <p:sp>
          <p:nvSpPr>
            <p:cNvPr id="47" name="Rectangle 46">
              <a:extLst>
                <a:ext uri="{FF2B5EF4-FFF2-40B4-BE49-F238E27FC236}">
                  <a16:creationId xmlns:a16="http://schemas.microsoft.com/office/drawing/2014/main" id="{AF80A9B2-E55E-4820-A3C6-2A85DC5284C7}"/>
                </a:ext>
              </a:extLst>
            </p:cNvPr>
            <p:cNvSpPr/>
            <p:nvPr/>
          </p:nvSpPr>
          <p:spPr>
            <a:xfrm>
              <a:off x="3390140" y="572912"/>
              <a:ext cx="6922739" cy="5892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cxnSp>
          <p:nvCxnSpPr>
            <p:cNvPr id="48" name="Straight Connector 47">
              <a:extLst>
                <a:ext uri="{FF2B5EF4-FFF2-40B4-BE49-F238E27FC236}">
                  <a16:creationId xmlns:a16="http://schemas.microsoft.com/office/drawing/2014/main" id="{25348A64-41D2-4ADD-B352-99A40B730533}"/>
                </a:ext>
              </a:extLst>
            </p:cNvPr>
            <p:cNvCxnSpPr/>
            <p:nvPr/>
          </p:nvCxnSpPr>
          <p:spPr>
            <a:xfrm flipV="1">
              <a:off x="3349070" y="671086"/>
              <a:ext cx="5400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9" name="Rectangle 48">
              <a:extLst>
                <a:ext uri="{FF2B5EF4-FFF2-40B4-BE49-F238E27FC236}">
                  <a16:creationId xmlns:a16="http://schemas.microsoft.com/office/drawing/2014/main" id="{11C2F5F5-0999-4D35-9979-B0CBEBBBFFD6}"/>
                </a:ext>
              </a:extLst>
            </p:cNvPr>
            <p:cNvSpPr/>
            <p:nvPr/>
          </p:nvSpPr>
          <p:spPr>
            <a:xfrm>
              <a:off x="3241407" y="596024"/>
              <a:ext cx="396000" cy="15012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50" name="Rectangle 49">
              <a:extLst>
                <a:ext uri="{FF2B5EF4-FFF2-40B4-BE49-F238E27FC236}">
                  <a16:creationId xmlns:a16="http://schemas.microsoft.com/office/drawing/2014/main" id="{D7E49BAC-42A7-4CD6-A7E3-D34809E869A4}"/>
                </a:ext>
              </a:extLst>
            </p:cNvPr>
            <p:cNvSpPr/>
            <p:nvPr/>
          </p:nvSpPr>
          <p:spPr>
            <a:xfrm>
              <a:off x="3241407" y="891819"/>
              <a:ext cx="396000" cy="15012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51" name="Rectangle 50">
              <a:extLst>
                <a:ext uri="{FF2B5EF4-FFF2-40B4-BE49-F238E27FC236}">
                  <a16:creationId xmlns:a16="http://schemas.microsoft.com/office/drawing/2014/main" id="{0C4495E0-B239-41E7-9E1D-9520465567DE}"/>
                </a:ext>
              </a:extLst>
            </p:cNvPr>
            <p:cNvSpPr/>
            <p:nvPr/>
          </p:nvSpPr>
          <p:spPr>
            <a:xfrm>
              <a:off x="3241407" y="1187614"/>
              <a:ext cx="396000" cy="15012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cxnSp>
          <p:nvCxnSpPr>
            <p:cNvPr id="52" name="Straight Connector 51">
              <a:extLst>
                <a:ext uri="{FF2B5EF4-FFF2-40B4-BE49-F238E27FC236}">
                  <a16:creationId xmlns:a16="http://schemas.microsoft.com/office/drawing/2014/main" id="{144DD916-78E9-4BFE-B090-93442E4B7A20}"/>
                </a:ext>
              </a:extLst>
            </p:cNvPr>
            <p:cNvCxnSpPr/>
            <p:nvPr/>
          </p:nvCxnSpPr>
          <p:spPr>
            <a:xfrm flipV="1">
              <a:off x="3569861" y="2086153"/>
              <a:ext cx="6534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3" name="Rectangle 52">
              <a:extLst>
                <a:ext uri="{FF2B5EF4-FFF2-40B4-BE49-F238E27FC236}">
                  <a16:creationId xmlns:a16="http://schemas.microsoft.com/office/drawing/2014/main" id="{16B15499-C8B8-4333-B4AF-B8CFEAA37933}"/>
                </a:ext>
              </a:extLst>
            </p:cNvPr>
            <p:cNvSpPr/>
            <p:nvPr/>
          </p:nvSpPr>
          <p:spPr>
            <a:xfrm>
              <a:off x="3241407" y="1483409"/>
              <a:ext cx="396000" cy="15012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54" name="Rectangle 53">
              <a:extLst>
                <a:ext uri="{FF2B5EF4-FFF2-40B4-BE49-F238E27FC236}">
                  <a16:creationId xmlns:a16="http://schemas.microsoft.com/office/drawing/2014/main" id="{FF5D56BC-D9EE-47D8-B90E-9AAED66EBEF3}"/>
                </a:ext>
              </a:extLst>
            </p:cNvPr>
            <p:cNvSpPr/>
            <p:nvPr/>
          </p:nvSpPr>
          <p:spPr>
            <a:xfrm>
              <a:off x="3241407" y="1779204"/>
              <a:ext cx="396000" cy="15012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55" name="Rectangle 54">
              <a:extLst>
                <a:ext uri="{FF2B5EF4-FFF2-40B4-BE49-F238E27FC236}">
                  <a16:creationId xmlns:a16="http://schemas.microsoft.com/office/drawing/2014/main" id="{D47B7A23-A6B5-44F2-8BC2-9C69192A0AF4}"/>
                </a:ext>
              </a:extLst>
            </p:cNvPr>
            <p:cNvSpPr/>
            <p:nvPr/>
          </p:nvSpPr>
          <p:spPr>
            <a:xfrm>
              <a:off x="3241407" y="2074999"/>
              <a:ext cx="396000" cy="15012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56" name="Rectangle 55">
              <a:extLst>
                <a:ext uri="{FF2B5EF4-FFF2-40B4-BE49-F238E27FC236}">
                  <a16:creationId xmlns:a16="http://schemas.microsoft.com/office/drawing/2014/main" id="{EC2EC966-1392-4783-8BAC-1B4A7D1F6AAD}"/>
                </a:ext>
              </a:extLst>
            </p:cNvPr>
            <p:cNvSpPr/>
            <p:nvPr/>
          </p:nvSpPr>
          <p:spPr>
            <a:xfrm>
              <a:off x="3241407" y="2370794"/>
              <a:ext cx="396000" cy="15012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57" name="Rectangle 56">
              <a:extLst>
                <a:ext uri="{FF2B5EF4-FFF2-40B4-BE49-F238E27FC236}">
                  <a16:creationId xmlns:a16="http://schemas.microsoft.com/office/drawing/2014/main" id="{CFF15876-B405-4F0C-B6BD-5060B39D0FFA}"/>
                </a:ext>
              </a:extLst>
            </p:cNvPr>
            <p:cNvSpPr/>
            <p:nvPr/>
          </p:nvSpPr>
          <p:spPr>
            <a:xfrm>
              <a:off x="3241407" y="2666589"/>
              <a:ext cx="396000" cy="15012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58" name="Rectangle 57">
              <a:extLst>
                <a:ext uri="{FF2B5EF4-FFF2-40B4-BE49-F238E27FC236}">
                  <a16:creationId xmlns:a16="http://schemas.microsoft.com/office/drawing/2014/main" id="{C59C2BBA-FFB7-42F1-A005-085D11195283}"/>
                </a:ext>
              </a:extLst>
            </p:cNvPr>
            <p:cNvSpPr/>
            <p:nvPr/>
          </p:nvSpPr>
          <p:spPr>
            <a:xfrm>
              <a:off x="3241407" y="2962384"/>
              <a:ext cx="396000" cy="15012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cxnSp>
          <p:nvCxnSpPr>
            <p:cNvPr id="59" name="Straight Connector 58">
              <a:extLst>
                <a:ext uri="{FF2B5EF4-FFF2-40B4-BE49-F238E27FC236}">
                  <a16:creationId xmlns:a16="http://schemas.microsoft.com/office/drawing/2014/main" id="{6FD7DF75-669D-4B09-B99E-EFC8E2C1292E}"/>
                </a:ext>
              </a:extLst>
            </p:cNvPr>
            <p:cNvCxnSpPr/>
            <p:nvPr/>
          </p:nvCxnSpPr>
          <p:spPr>
            <a:xfrm flipV="1">
              <a:off x="3569861" y="3775759"/>
              <a:ext cx="6534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60" name="Rectangle 59">
              <a:extLst>
                <a:ext uri="{FF2B5EF4-FFF2-40B4-BE49-F238E27FC236}">
                  <a16:creationId xmlns:a16="http://schemas.microsoft.com/office/drawing/2014/main" id="{B5F6BD8C-7E0E-4339-AECD-1A86526AD13E}"/>
                </a:ext>
              </a:extLst>
            </p:cNvPr>
            <p:cNvSpPr/>
            <p:nvPr/>
          </p:nvSpPr>
          <p:spPr>
            <a:xfrm>
              <a:off x="3241407" y="3258179"/>
              <a:ext cx="396000" cy="15012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61" name="Rectangle 60">
              <a:extLst>
                <a:ext uri="{FF2B5EF4-FFF2-40B4-BE49-F238E27FC236}">
                  <a16:creationId xmlns:a16="http://schemas.microsoft.com/office/drawing/2014/main" id="{481CE140-E524-4AB8-BAA8-2C0708156819}"/>
                </a:ext>
              </a:extLst>
            </p:cNvPr>
            <p:cNvSpPr/>
            <p:nvPr/>
          </p:nvSpPr>
          <p:spPr>
            <a:xfrm>
              <a:off x="3241407" y="3553974"/>
              <a:ext cx="396000" cy="15012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62" name="Rectangle 61">
              <a:extLst>
                <a:ext uri="{FF2B5EF4-FFF2-40B4-BE49-F238E27FC236}">
                  <a16:creationId xmlns:a16="http://schemas.microsoft.com/office/drawing/2014/main" id="{6D521051-E26A-4435-B076-6BD80079C4A1}"/>
                </a:ext>
              </a:extLst>
            </p:cNvPr>
            <p:cNvSpPr/>
            <p:nvPr/>
          </p:nvSpPr>
          <p:spPr>
            <a:xfrm>
              <a:off x="3241407" y="3849769"/>
              <a:ext cx="396000" cy="15012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63" name="Rectangle 62">
              <a:extLst>
                <a:ext uri="{FF2B5EF4-FFF2-40B4-BE49-F238E27FC236}">
                  <a16:creationId xmlns:a16="http://schemas.microsoft.com/office/drawing/2014/main" id="{E81F27B2-6447-4494-82F3-A91795F0E7E5}"/>
                </a:ext>
              </a:extLst>
            </p:cNvPr>
            <p:cNvSpPr/>
            <p:nvPr/>
          </p:nvSpPr>
          <p:spPr>
            <a:xfrm>
              <a:off x="3241407" y="4145564"/>
              <a:ext cx="396000" cy="15012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64" name="Rectangle 63">
              <a:extLst>
                <a:ext uri="{FF2B5EF4-FFF2-40B4-BE49-F238E27FC236}">
                  <a16:creationId xmlns:a16="http://schemas.microsoft.com/office/drawing/2014/main" id="{BFA0BC7B-EAFC-4713-B51C-36BA13DDF012}"/>
                </a:ext>
              </a:extLst>
            </p:cNvPr>
            <p:cNvSpPr/>
            <p:nvPr/>
          </p:nvSpPr>
          <p:spPr>
            <a:xfrm>
              <a:off x="3241407" y="4441359"/>
              <a:ext cx="396000" cy="15012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65" name="Rectangle 64">
              <a:extLst>
                <a:ext uri="{FF2B5EF4-FFF2-40B4-BE49-F238E27FC236}">
                  <a16:creationId xmlns:a16="http://schemas.microsoft.com/office/drawing/2014/main" id="{0E615ACF-256D-47FA-8A80-664E9EBAE4DF}"/>
                </a:ext>
              </a:extLst>
            </p:cNvPr>
            <p:cNvSpPr/>
            <p:nvPr/>
          </p:nvSpPr>
          <p:spPr>
            <a:xfrm>
              <a:off x="3241407" y="4737154"/>
              <a:ext cx="396000" cy="15012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66" name="Rectangle 65">
              <a:extLst>
                <a:ext uri="{FF2B5EF4-FFF2-40B4-BE49-F238E27FC236}">
                  <a16:creationId xmlns:a16="http://schemas.microsoft.com/office/drawing/2014/main" id="{A59B6278-6ACC-4549-BDCE-9FC32056D678}"/>
                </a:ext>
              </a:extLst>
            </p:cNvPr>
            <p:cNvSpPr/>
            <p:nvPr/>
          </p:nvSpPr>
          <p:spPr>
            <a:xfrm>
              <a:off x="3241407" y="5032949"/>
              <a:ext cx="396000" cy="15012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67" name="Rectangle 66">
              <a:extLst>
                <a:ext uri="{FF2B5EF4-FFF2-40B4-BE49-F238E27FC236}">
                  <a16:creationId xmlns:a16="http://schemas.microsoft.com/office/drawing/2014/main" id="{DD499F48-583B-4F18-963F-B3838EFE49CE}"/>
                </a:ext>
              </a:extLst>
            </p:cNvPr>
            <p:cNvSpPr/>
            <p:nvPr/>
          </p:nvSpPr>
          <p:spPr>
            <a:xfrm>
              <a:off x="3241407" y="5328744"/>
              <a:ext cx="396000" cy="15012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nvGrpSpPr>
            <p:cNvPr id="68" name="Group 67">
              <a:extLst>
                <a:ext uri="{FF2B5EF4-FFF2-40B4-BE49-F238E27FC236}">
                  <a16:creationId xmlns:a16="http://schemas.microsoft.com/office/drawing/2014/main" id="{E648135C-E677-4C84-A1FE-B2E61316859B}"/>
                </a:ext>
              </a:extLst>
            </p:cNvPr>
            <p:cNvGrpSpPr/>
            <p:nvPr/>
          </p:nvGrpSpPr>
          <p:grpSpPr>
            <a:xfrm>
              <a:off x="4000311" y="2216556"/>
              <a:ext cx="713316" cy="613866"/>
              <a:chOff x="4000311" y="2083893"/>
              <a:chExt cx="713316" cy="613866"/>
            </a:xfrm>
          </p:grpSpPr>
          <p:sp>
            <p:nvSpPr>
              <p:cNvPr id="85" name="Rectangle 84">
                <a:extLst>
                  <a:ext uri="{FF2B5EF4-FFF2-40B4-BE49-F238E27FC236}">
                    <a16:creationId xmlns:a16="http://schemas.microsoft.com/office/drawing/2014/main" id="{1DCE5D3D-D314-43EE-99CC-28F847B95689}"/>
                  </a:ext>
                </a:extLst>
              </p:cNvPr>
              <p:cNvSpPr/>
              <p:nvPr/>
            </p:nvSpPr>
            <p:spPr>
              <a:xfrm>
                <a:off x="4000311" y="2251839"/>
                <a:ext cx="431990" cy="445920"/>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latin typeface="Georgia Pro Light" panose="02040302050405020303" pitchFamily="18" charset="0"/>
                </a:endParaRPr>
              </a:p>
            </p:txBody>
          </p:sp>
          <p:pic>
            <p:nvPicPr>
              <p:cNvPr id="86" name="Graphic 52" descr="Checkmark">
                <a:extLst>
                  <a:ext uri="{FF2B5EF4-FFF2-40B4-BE49-F238E27FC236}">
                    <a16:creationId xmlns:a16="http://schemas.microsoft.com/office/drawing/2014/main" id="{FBC446D2-8D77-4BCC-86CA-785C624EC800}"/>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104216" y="2083893"/>
                <a:ext cx="609411" cy="609411"/>
              </a:xfrm>
              <a:prstGeom prst="rect">
                <a:avLst/>
              </a:prstGeom>
            </p:spPr>
          </p:pic>
        </p:grpSp>
        <p:grpSp>
          <p:nvGrpSpPr>
            <p:cNvPr id="69" name="Group 68">
              <a:extLst>
                <a:ext uri="{FF2B5EF4-FFF2-40B4-BE49-F238E27FC236}">
                  <a16:creationId xmlns:a16="http://schemas.microsoft.com/office/drawing/2014/main" id="{E139002A-ECEA-4442-B3F2-C7496F44C8E9}"/>
                </a:ext>
              </a:extLst>
            </p:cNvPr>
            <p:cNvGrpSpPr/>
            <p:nvPr/>
          </p:nvGrpSpPr>
          <p:grpSpPr>
            <a:xfrm>
              <a:off x="4000311" y="3045928"/>
              <a:ext cx="713316" cy="613866"/>
              <a:chOff x="4000311" y="2888427"/>
              <a:chExt cx="713316" cy="613866"/>
            </a:xfrm>
          </p:grpSpPr>
          <p:sp>
            <p:nvSpPr>
              <p:cNvPr id="83" name="Rectangle 82">
                <a:extLst>
                  <a:ext uri="{FF2B5EF4-FFF2-40B4-BE49-F238E27FC236}">
                    <a16:creationId xmlns:a16="http://schemas.microsoft.com/office/drawing/2014/main" id="{1E811173-FDB0-4292-95C1-574A67454E82}"/>
                  </a:ext>
                </a:extLst>
              </p:cNvPr>
              <p:cNvSpPr/>
              <p:nvPr/>
            </p:nvSpPr>
            <p:spPr>
              <a:xfrm>
                <a:off x="4000311" y="3056373"/>
                <a:ext cx="431990" cy="445920"/>
              </a:xfrm>
              <a:prstGeom prst="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latin typeface="Georgia Pro Light" panose="02040302050405020303" pitchFamily="18" charset="0"/>
                </a:endParaRPr>
              </a:p>
            </p:txBody>
          </p:sp>
          <p:pic>
            <p:nvPicPr>
              <p:cNvPr id="84" name="Graphic 72" descr="Checkmark">
                <a:extLst>
                  <a:ext uri="{FF2B5EF4-FFF2-40B4-BE49-F238E27FC236}">
                    <a16:creationId xmlns:a16="http://schemas.microsoft.com/office/drawing/2014/main" id="{36F28EC5-9E27-429F-A654-8F83A47697BF}"/>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104216" y="2888427"/>
                <a:ext cx="609411" cy="609411"/>
              </a:xfrm>
              <a:prstGeom prst="rect">
                <a:avLst/>
              </a:prstGeom>
            </p:spPr>
          </p:pic>
        </p:grpSp>
        <p:grpSp>
          <p:nvGrpSpPr>
            <p:cNvPr id="70" name="Group 69">
              <a:extLst>
                <a:ext uri="{FF2B5EF4-FFF2-40B4-BE49-F238E27FC236}">
                  <a16:creationId xmlns:a16="http://schemas.microsoft.com/office/drawing/2014/main" id="{5FDA5924-B10A-414B-A99D-7FBCF21FB671}"/>
                </a:ext>
              </a:extLst>
            </p:cNvPr>
            <p:cNvGrpSpPr/>
            <p:nvPr/>
          </p:nvGrpSpPr>
          <p:grpSpPr>
            <a:xfrm>
              <a:off x="4000311" y="3875300"/>
              <a:ext cx="713316" cy="613866"/>
              <a:chOff x="4000311" y="3692961"/>
              <a:chExt cx="713316" cy="613866"/>
            </a:xfrm>
          </p:grpSpPr>
          <p:sp>
            <p:nvSpPr>
              <p:cNvPr id="81" name="Rectangle 80">
                <a:extLst>
                  <a:ext uri="{FF2B5EF4-FFF2-40B4-BE49-F238E27FC236}">
                    <a16:creationId xmlns:a16="http://schemas.microsoft.com/office/drawing/2014/main" id="{D0F60800-F0B4-4D4A-9004-FAA63FAACC4C}"/>
                  </a:ext>
                </a:extLst>
              </p:cNvPr>
              <p:cNvSpPr/>
              <p:nvPr/>
            </p:nvSpPr>
            <p:spPr>
              <a:xfrm>
                <a:off x="4000311" y="3860907"/>
                <a:ext cx="431990" cy="445920"/>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latin typeface="Georgia Pro Light" panose="02040302050405020303" pitchFamily="18" charset="0"/>
                </a:endParaRPr>
              </a:p>
            </p:txBody>
          </p:sp>
          <p:pic>
            <p:nvPicPr>
              <p:cNvPr id="82" name="Graphic 77" descr="Checkmark">
                <a:extLst>
                  <a:ext uri="{FF2B5EF4-FFF2-40B4-BE49-F238E27FC236}">
                    <a16:creationId xmlns:a16="http://schemas.microsoft.com/office/drawing/2014/main" id="{A3EAA9A3-4CF4-44A8-BA2A-7DFC7608C30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104216" y="3692961"/>
                <a:ext cx="609411" cy="609411"/>
              </a:xfrm>
              <a:prstGeom prst="rect">
                <a:avLst/>
              </a:prstGeom>
            </p:spPr>
          </p:pic>
        </p:grpSp>
        <p:grpSp>
          <p:nvGrpSpPr>
            <p:cNvPr id="71" name="Group 70">
              <a:extLst>
                <a:ext uri="{FF2B5EF4-FFF2-40B4-BE49-F238E27FC236}">
                  <a16:creationId xmlns:a16="http://schemas.microsoft.com/office/drawing/2014/main" id="{5DC42182-EEA3-4AB5-9C7E-0CB1F169CD20}"/>
                </a:ext>
              </a:extLst>
            </p:cNvPr>
            <p:cNvGrpSpPr/>
            <p:nvPr/>
          </p:nvGrpSpPr>
          <p:grpSpPr>
            <a:xfrm>
              <a:off x="4000311" y="4704672"/>
              <a:ext cx="713316" cy="613866"/>
              <a:chOff x="4000311" y="4497495"/>
              <a:chExt cx="713316" cy="613866"/>
            </a:xfrm>
          </p:grpSpPr>
          <p:sp>
            <p:nvSpPr>
              <p:cNvPr id="79" name="Rectangle 78">
                <a:extLst>
                  <a:ext uri="{FF2B5EF4-FFF2-40B4-BE49-F238E27FC236}">
                    <a16:creationId xmlns:a16="http://schemas.microsoft.com/office/drawing/2014/main" id="{9E034FAF-7090-4381-9CAB-C016C4547C42}"/>
                  </a:ext>
                </a:extLst>
              </p:cNvPr>
              <p:cNvSpPr/>
              <p:nvPr/>
            </p:nvSpPr>
            <p:spPr>
              <a:xfrm>
                <a:off x="4000311" y="4665441"/>
                <a:ext cx="431990" cy="445920"/>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latin typeface="Georgia Pro Light" panose="02040302050405020303" pitchFamily="18" charset="0"/>
                </a:endParaRPr>
              </a:p>
            </p:txBody>
          </p:sp>
          <p:pic>
            <p:nvPicPr>
              <p:cNvPr id="80" name="Graphic 88" descr="Checkmark">
                <a:extLst>
                  <a:ext uri="{FF2B5EF4-FFF2-40B4-BE49-F238E27FC236}">
                    <a16:creationId xmlns:a16="http://schemas.microsoft.com/office/drawing/2014/main" id="{326F70B2-F8BB-4843-BA47-4D806F90E6D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104216" y="4497495"/>
                <a:ext cx="609411" cy="609411"/>
              </a:xfrm>
              <a:prstGeom prst="rect">
                <a:avLst/>
              </a:prstGeom>
            </p:spPr>
          </p:pic>
        </p:grpSp>
        <p:cxnSp>
          <p:nvCxnSpPr>
            <p:cNvPr id="72" name="Straight Connector 71">
              <a:extLst>
                <a:ext uri="{FF2B5EF4-FFF2-40B4-BE49-F238E27FC236}">
                  <a16:creationId xmlns:a16="http://schemas.microsoft.com/office/drawing/2014/main" id="{99C76AF4-0733-4EF6-8923-2BE946FD0FCA}"/>
                </a:ext>
              </a:extLst>
            </p:cNvPr>
            <p:cNvCxnSpPr/>
            <p:nvPr/>
          </p:nvCxnSpPr>
          <p:spPr>
            <a:xfrm flipV="1">
              <a:off x="3569861" y="2930956"/>
              <a:ext cx="6534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74371E81-4918-43A3-BC3C-9F84CB42FD54}"/>
                </a:ext>
              </a:extLst>
            </p:cNvPr>
            <p:cNvCxnSpPr/>
            <p:nvPr/>
          </p:nvCxnSpPr>
          <p:spPr>
            <a:xfrm flipV="1">
              <a:off x="3569861" y="4620562"/>
              <a:ext cx="6534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C29912CC-62A2-4B96-A9A1-4BCB56BB6AA3}"/>
                </a:ext>
              </a:extLst>
            </p:cNvPr>
            <p:cNvCxnSpPr/>
            <p:nvPr/>
          </p:nvCxnSpPr>
          <p:spPr>
            <a:xfrm flipV="1">
              <a:off x="3569861" y="5465365"/>
              <a:ext cx="6534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B943F6F1-D87A-4865-987D-CC04EE13C7B9}"/>
                </a:ext>
              </a:extLst>
            </p:cNvPr>
            <p:cNvCxnSpPr/>
            <p:nvPr/>
          </p:nvCxnSpPr>
          <p:spPr>
            <a:xfrm flipV="1">
              <a:off x="3569861" y="1366206"/>
              <a:ext cx="6534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76" name="Group 75">
              <a:extLst>
                <a:ext uri="{FF2B5EF4-FFF2-40B4-BE49-F238E27FC236}">
                  <a16:creationId xmlns:a16="http://schemas.microsoft.com/office/drawing/2014/main" id="{84CF3B53-C5D0-44DD-B7C1-727CE417B646}"/>
                </a:ext>
              </a:extLst>
            </p:cNvPr>
            <p:cNvGrpSpPr/>
            <p:nvPr/>
          </p:nvGrpSpPr>
          <p:grpSpPr>
            <a:xfrm>
              <a:off x="4000311" y="1428441"/>
              <a:ext cx="713316" cy="609411"/>
              <a:chOff x="4000311" y="2125150"/>
              <a:chExt cx="713316" cy="609411"/>
            </a:xfrm>
          </p:grpSpPr>
          <p:sp>
            <p:nvSpPr>
              <p:cNvPr id="77" name="Rectangle 76">
                <a:extLst>
                  <a:ext uri="{FF2B5EF4-FFF2-40B4-BE49-F238E27FC236}">
                    <a16:creationId xmlns:a16="http://schemas.microsoft.com/office/drawing/2014/main" id="{CFEF82E1-AE72-4E91-ACB5-7D50B0BECB21}"/>
                  </a:ext>
                </a:extLst>
              </p:cNvPr>
              <p:cNvSpPr/>
              <p:nvPr/>
            </p:nvSpPr>
            <p:spPr>
              <a:xfrm>
                <a:off x="4000311" y="2251839"/>
                <a:ext cx="431990" cy="445920"/>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latin typeface="Georgia Pro Light" panose="02040302050405020303" pitchFamily="18" charset="0"/>
                </a:endParaRPr>
              </a:p>
            </p:txBody>
          </p:sp>
          <p:pic>
            <p:nvPicPr>
              <p:cNvPr id="78" name="Graphic 114" descr="Checkmark">
                <a:extLst>
                  <a:ext uri="{FF2B5EF4-FFF2-40B4-BE49-F238E27FC236}">
                    <a16:creationId xmlns:a16="http://schemas.microsoft.com/office/drawing/2014/main" id="{79041FBD-4CC7-4736-BC0D-AD062D2385E1}"/>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104216" y="2125150"/>
                <a:ext cx="609411" cy="609411"/>
              </a:xfrm>
              <a:prstGeom prst="rect">
                <a:avLst/>
              </a:prstGeom>
            </p:spPr>
          </p:pic>
        </p:grpSp>
      </p:grpSp>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944880" y="1828800"/>
            <a:ext cx="6446520" cy="64008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pPr>
              <a:defRPr/>
            </a:pPr>
            <a:r>
              <a:rPr lang="en-US" dirty="0"/>
              <a:t>January 20, 2009</a:t>
            </a:r>
          </a:p>
        </p:txBody>
      </p:sp>
      <p:sp>
        <p:nvSpPr>
          <p:cNvPr id="5" name="Footer Placeholder 4"/>
          <p:cNvSpPr>
            <a:spLocks noGrp="1"/>
          </p:cNvSpPr>
          <p:nvPr>
            <p:ph type="ftr" sz="quarter" idx="11"/>
          </p:nvPr>
        </p:nvSpPr>
        <p:spPr/>
        <p:txBody>
          <a:bodyPr/>
          <a:lstStyle/>
          <a:p>
            <a:pPr>
              <a:defRPr/>
            </a:pPr>
            <a:r>
              <a:rPr lang="en-US" dirty="0"/>
              <a:t>Performance Measures Update</a:t>
            </a:r>
          </a:p>
        </p:txBody>
      </p:sp>
      <p:sp>
        <p:nvSpPr>
          <p:cNvPr id="6" name="Slide Number Placeholder 5"/>
          <p:cNvSpPr>
            <a:spLocks noGrp="1"/>
          </p:cNvSpPr>
          <p:nvPr>
            <p:ph type="sldNum" sz="quarter" idx="12"/>
          </p:nvPr>
        </p:nvSpPr>
        <p:spPr/>
        <p:txBody>
          <a:bodyPr/>
          <a:lstStyle/>
          <a:p>
            <a:pPr>
              <a:defRPr/>
            </a:pPr>
            <a:fld id="{F38869F5-5FE6-497C-8619-E9EB251231A7}" type="slidenum">
              <a:rPr lang="en-US" smtClean="0"/>
              <a:pPr>
                <a:defRPr/>
              </a:pPr>
              <a:t>‹#›</a:t>
            </a:fld>
            <a:endParaRPr lang="en-US" dirty="0"/>
          </a:p>
        </p:txBody>
      </p:sp>
      <p:sp>
        <p:nvSpPr>
          <p:cNvPr id="7" name="Content Placeholder 2">
            <a:extLst>
              <a:ext uri="{FF2B5EF4-FFF2-40B4-BE49-F238E27FC236}">
                <a16:creationId xmlns:a16="http://schemas.microsoft.com/office/drawing/2014/main" id="{3D19E2A8-5D42-44E4-83BD-71BB8ED6AA31}"/>
              </a:ext>
            </a:extLst>
          </p:cNvPr>
          <p:cNvSpPr>
            <a:spLocks noGrp="1"/>
          </p:cNvSpPr>
          <p:nvPr>
            <p:ph idx="13"/>
          </p:nvPr>
        </p:nvSpPr>
        <p:spPr>
          <a:xfrm>
            <a:off x="944880" y="2534920"/>
            <a:ext cx="6446520" cy="64008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a:extLst>
              <a:ext uri="{FF2B5EF4-FFF2-40B4-BE49-F238E27FC236}">
                <a16:creationId xmlns:a16="http://schemas.microsoft.com/office/drawing/2014/main" id="{7D455071-048D-4395-9048-4BC71B003413}"/>
              </a:ext>
            </a:extLst>
          </p:cNvPr>
          <p:cNvSpPr>
            <a:spLocks noGrp="1"/>
          </p:cNvSpPr>
          <p:nvPr>
            <p:ph idx="14"/>
          </p:nvPr>
        </p:nvSpPr>
        <p:spPr>
          <a:xfrm>
            <a:off x="944880" y="3241040"/>
            <a:ext cx="6446520" cy="64008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a:extLst>
              <a:ext uri="{FF2B5EF4-FFF2-40B4-BE49-F238E27FC236}">
                <a16:creationId xmlns:a16="http://schemas.microsoft.com/office/drawing/2014/main" id="{3B6B8606-EFA1-40E3-A72D-C5E0DB86F82D}"/>
              </a:ext>
            </a:extLst>
          </p:cNvPr>
          <p:cNvSpPr>
            <a:spLocks noGrp="1"/>
          </p:cNvSpPr>
          <p:nvPr>
            <p:ph idx="15"/>
          </p:nvPr>
        </p:nvSpPr>
        <p:spPr>
          <a:xfrm>
            <a:off x="944880" y="3947160"/>
            <a:ext cx="6446520" cy="64008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a:extLst>
              <a:ext uri="{FF2B5EF4-FFF2-40B4-BE49-F238E27FC236}">
                <a16:creationId xmlns:a16="http://schemas.microsoft.com/office/drawing/2014/main" id="{FF2487D4-F9CE-4FE7-9148-E8035AEE5B9E}"/>
              </a:ext>
            </a:extLst>
          </p:cNvPr>
          <p:cNvSpPr>
            <a:spLocks noGrp="1"/>
          </p:cNvSpPr>
          <p:nvPr>
            <p:ph idx="16"/>
          </p:nvPr>
        </p:nvSpPr>
        <p:spPr>
          <a:xfrm>
            <a:off x="944880" y="4653280"/>
            <a:ext cx="6446520" cy="64008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2">
            <a:extLst>
              <a:ext uri="{FF2B5EF4-FFF2-40B4-BE49-F238E27FC236}">
                <a16:creationId xmlns:a16="http://schemas.microsoft.com/office/drawing/2014/main" id="{3686F9F0-BF34-4B76-AEF2-6A63008ECDBE}"/>
              </a:ext>
            </a:extLst>
          </p:cNvPr>
          <p:cNvSpPr>
            <a:spLocks noGrp="1"/>
          </p:cNvSpPr>
          <p:nvPr>
            <p:ph idx="17"/>
          </p:nvPr>
        </p:nvSpPr>
        <p:spPr>
          <a:xfrm>
            <a:off x="944880" y="5359400"/>
            <a:ext cx="6446520" cy="64008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2">
            <a:extLst>
              <a:ext uri="{FF2B5EF4-FFF2-40B4-BE49-F238E27FC236}">
                <a16:creationId xmlns:a16="http://schemas.microsoft.com/office/drawing/2014/main" id="{FD9FF020-2A62-46BB-81FD-8D28AC786464}"/>
              </a:ext>
            </a:extLst>
          </p:cNvPr>
          <p:cNvSpPr>
            <a:spLocks noGrp="1"/>
          </p:cNvSpPr>
          <p:nvPr>
            <p:ph idx="18"/>
          </p:nvPr>
        </p:nvSpPr>
        <p:spPr>
          <a:xfrm>
            <a:off x="944880" y="6065520"/>
            <a:ext cx="6446520" cy="64008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74478376"/>
      </p:ext>
    </p:extLst>
  </p:cSld>
  <p:clrMapOvr>
    <a:masterClrMapping/>
  </p:clrMapOvr>
  <p:transition>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itle and 4 Content">
    <p:spTree>
      <p:nvGrpSpPr>
        <p:cNvPr id="1" name=""/>
        <p:cNvGrpSpPr/>
        <p:nvPr/>
      </p:nvGrpSpPr>
      <p:grpSpPr>
        <a:xfrm>
          <a:off x="0" y="0"/>
          <a:ext cx="0" cy="0"/>
          <a:chOff x="0" y="0"/>
          <a:chExt cx="0" cy="0"/>
        </a:xfrm>
      </p:grpSpPr>
      <p:sp>
        <p:nvSpPr>
          <p:cNvPr id="2" name="Title 1"/>
          <p:cNvSpPr>
            <a:spLocks noGrp="1"/>
          </p:cNvSpPr>
          <p:nvPr>
            <p:ph type="title"/>
          </p:nvPr>
        </p:nvSpPr>
        <p:spPr>
          <a:xfrm>
            <a:off x="946404" y="350838"/>
            <a:ext cx="7269480" cy="1325562"/>
          </a:xfrm>
        </p:spPr>
        <p:txBody>
          <a:bodyPr/>
          <a:lstStyle/>
          <a:p>
            <a:r>
              <a:rPr lang="en-US"/>
              <a:t>Click to edit Master title style</a:t>
            </a:r>
            <a:endParaRPr lang="en-US" dirty="0"/>
          </a:p>
        </p:txBody>
      </p:sp>
      <p:sp>
        <p:nvSpPr>
          <p:cNvPr id="3" name="Content Placeholder 2"/>
          <p:cNvSpPr>
            <a:spLocks noGrp="1"/>
          </p:cNvSpPr>
          <p:nvPr>
            <p:ph idx="1"/>
          </p:nvPr>
        </p:nvSpPr>
        <p:spPr>
          <a:xfrm>
            <a:off x="914400" y="1828801"/>
            <a:ext cx="6446520" cy="6857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3">
            <a:extLst>
              <a:ext uri="{FF2B5EF4-FFF2-40B4-BE49-F238E27FC236}">
                <a16:creationId xmlns:a16="http://schemas.microsoft.com/office/drawing/2014/main" id="{ACA58F5C-4203-4931-AA69-4008B84F030C}"/>
              </a:ext>
            </a:extLst>
          </p:cNvPr>
          <p:cNvSpPr>
            <a:spLocks noGrp="1"/>
          </p:cNvSpPr>
          <p:nvPr>
            <p:ph idx="13"/>
          </p:nvPr>
        </p:nvSpPr>
        <p:spPr>
          <a:xfrm>
            <a:off x="914400" y="2667001"/>
            <a:ext cx="6446520" cy="6857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4">
            <a:extLst>
              <a:ext uri="{FF2B5EF4-FFF2-40B4-BE49-F238E27FC236}">
                <a16:creationId xmlns:a16="http://schemas.microsoft.com/office/drawing/2014/main" id="{B800B358-BA9E-4CBA-8B9E-AA839948808B}"/>
              </a:ext>
            </a:extLst>
          </p:cNvPr>
          <p:cNvSpPr>
            <a:spLocks noGrp="1"/>
          </p:cNvSpPr>
          <p:nvPr>
            <p:ph idx="14"/>
          </p:nvPr>
        </p:nvSpPr>
        <p:spPr>
          <a:xfrm>
            <a:off x="914400" y="3505201"/>
            <a:ext cx="6446520" cy="68579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5">
            <a:extLst>
              <a:ext uri="{FF2B5EF4-FFF2-40B4-BE49-F238E27FC236}">
                <a16:creationId xmlns:a16="http://schemas.microsoft.com/office/drawing/2014/main" id="{8D5632C3-3511-4F5E-85B2-40E5A126ADFC}"/>
              </a:ext>
            </a:extLst>
          </p:cNvPr>
          <p:cNvSpPr>
            <a:spLocks noGrp="1"/>
          </p:cNvSpPr>
          <p:nvPr>
            <p:ph idx="15"/>
          </p:nvPr>
        </p:nvSpPr>
        <p:spPr>
          <a:xfrm>
            <a:off x="914400" y="4343401"/>
            <a:ext cx="6446520" cy="685799"/>
          </a:xfrm>
        </p:spPr>
        <p:txBody>
          <a:bodyPr/>
          <a:lstStyle>
            <a:lvl5pP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pPr>
              <a:defRPr/>
            </a:pPr>
            <a:r>
              <a:rPr lang="en-US" dirty="0"/>
              <a:t>January 20, 2009</a:t>
            </a:r>
          </a:p>
        </p:txBody>
      </p:sp>
      <p:sp>
        <p:nvSpPr>
          <p:cNvPr id="5" name="Footer Placeholder 4"/>
          <p:cNvSpPr>
            <a:spLocks noGrp="1"/>
          </p:cNvSpPr>
          <p:nvPr>
            <p:ph type="ftr" sz="quarter" idx="11"/>
          </p:nvPr>
        </p:nvSpPr>
        <p:spPr/>
        <p:txBody>
          <a:bodyPr/>
          <a:lstStyle/>
          <a:p>
            <a:pPr>
              <a:defRPr/>
            </a:pPr>
            <a:r>
              <a:rPr lang="en-US" dirty="0"/>
              <a:t>Performance Measures Update</a:t>
            </a:r>
          </a:p>
        </p:txBody>
      </p:sp>
      <p:sp>
        <p:nvSpPr>
          <p:cNvPr id="6" name="Slide Number Placeholder 5"/>
          <p:cNvSpPr>
            <a:spLocks noGrp="1"/>
          </p:cNvSpPr>
          <p:nvPr>
            <p:ph type="sldNum" sz="quarter" idx="12"/>
          </p:nvPr>
        </p:nvSpPr>
        <p:spPr/>
        <p:txBody>
          <a:bodyPr/>
          <a:lstStyle/>
          <a:p>
            <a:pPr>
              <a:defRPr/>
            </a:pPr>
            <a:fld id="{F38869F5-5FE6-497C-8619-E9EB251231A7}" type="slidenum">
              <a:rPr lang="en-US" smtClean="0"/>
              <a:pPr>
                <a:defRPr/>
              </a:pPr>
              <a:t>‹#›</a:t>
            </a:fld>
            <a:endParaRPr lang="en-US" dirty="0"/>
          </a:p>
        </p:txBody>
      </p:sp>
    </p:spTree>
    <p:extLst>
      <p:ext uri="{BB962C8B-B14F-4D97-AF65-F5344CB8AC3E}">
        <p14:creationId xmlns:p14="http://schemas.microsoft.com/office/powerpoint/2010/main" val="2543786944"/>
      </p:ext>
    </p:extLst>
  </p:cSld>
  <p:clrMapOvr>
    <a:masterClrMapping/>
  </p:clrMapOvr>
  <p:transition>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itle and 6 Content">
    <p:spTree>
      <p:nvGrpSpPr>
        <p:cNvPr id="1" name=""/>
        <p:cNvGrpSpPr/>
        <p:nvPr/>
      </p:nvGrpSpPr>
      <p:grpSpPr>
        <a:xfrm>
          <a:off x="0" y="0"/>
          <a:ext cx="0" cy="0"/>
          <a:chOff x="0" y="0"/>
          <a:chExt cx="0" cy="0"/>
        </a:xfrm>
      </p:grpSpPr>
      <p:sp>
        <p:nvSpPr>
          <p:cNvPr id="2" name="Title 1"/>
          <p:cNvSpPr>
            <a:spLocks noGrp="1"/>
          </p:cNvSpPr>
          <p:nvPr>
            <p:ph type="title"/>
          </p:nvPr>
        </p:nvSpPr>
        <p:spPr>
          <a:xfrm>
            <a:off x="946404" y="350838"/>
            <a:ext cx="7269480" cy="1325562"/>
          </a:xfrm>
        </p:spPr>
        <p:txBody>
          <a:bodyPr/>
          <a:lstStyle/>
          <a:p>
            <a:r>
              <a:rPr lang="en-US"/>
              <a:t>Click to edit Master title style</a:t>
            </a:r>
            <a:endParaRPr lang="en-US" dirty="0"/>
          </a:p>
        </p:txBody>
      </p:sp>
      <p:sp>
        <p:nvSpPr>
          <p:cNvPr id="3" name="Content Placeholder 2"/>
          <p:cNvSpPr>
            <a:spLocks noGrp="1"/>
          </p:cNvSpPr>
          <p:nvPr>
            <p:ph idx="1"/>
          </p:nvPr>
        </p:nvSpPr>
        <p:spPr>
          <a:xfrm>
            <a:off x="944880" y="1828801"/>
            <a:ext cx="6446520" cy="6857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3">
            <a:extLst>
              <a:ext uri="{FF2B5EF4-FFF2-40B4-BE49-F238E27FC236}">
                <a16:creationId xmlns:a16="http://schemas.microsoft.com/office/drawing/2014/main" id="{ACA58F5C-4203-4931-AA69-4008B84F030C}"/>
              </a:ext>
            </a:extLst>
          </p:cNvPr>
          <p:cNvSpPr>
            <a:spLocks noGrp="1"/>
          </p:cNvSpPr>
          <p:nvPr>
            <p:ph idx="13"/>
          </p:nvPr>
        </p:nvSpPr>
        <p:spPr>
          <a:xfrm>
            <a:off x="944880" y="2651761"/>
            <a:ext cx="6446520" cy="6857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4">
            <a:extLst>
              <a:ext uri="{FF2B5EF4-FFF2-40B4-BE49-F238E27FC236}">
                <a16:creationId xmlns:a16="http://schemas.microsoft.com/office/drawing/2014/main" id="{B800B358-BA9E-4CBA-8B9E-AA839948808B}"/>
              </a:ext>
            </a:extLst>
          </p:cNvPr>
          <p:cNvSpPr>
            <a:spLocks noGrp="1"/>
          </p:cNvSpPr>
          <p:nvPr>
            <p:ph idx="14"/>
          </p:nvPr>
        </p:nvSpPr>
        <p:spPr>
          <a:xfrm>
            <a:off x="944880" y="3474721"/>
            <a:ext cx="6446520" cy="68579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5">
            <a:extLst>
              <a:ext uri="{FF2B5EF4-FFF2-40B4-BE49-F238E27FC236}">
                <a16:creationId xmlns:a16="http://schemas.microsoft.com/office/drawing/2014/main" id="{8D5632C3-3511-4F5E-85B2-40E5A126ADFC}"/>
              </a:ext>
            </a:extLst>
          </p:cNvPr>
          <p:cNvSpPr>
            <a:spLocks noGrp="1"/>
          </p:cNvSpPr>
          <p:nvPr>
            <p:ph idx="15"/>
          </p:nvPr>
        </p:nvSpPr>
        <p:spPr>
          <a:xfrm>
            <a:off x="944880" y="4297681"/>
            <a:ext cx="6446520" cy="685799"/>
          </a:xfrm>
        </p:spPr>
        <p:txBody>
          <a:bodyPr/>
          <a:lstStyle>
            <a:lvl5pP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pPr>
              <a:defRPr/>
            </a:pPr>
            <a:r>
              <a:rPr lang="en-US" dirty="0"/>
              <a:t>January 20, 2009</a:t>
            </a:r>
          </a:p>
        </p:txBody>
      </p:sp>
      <p:sp>
        <p:nvSpPr>
          <p:cNvPr id="5" name="Footer Placeholder 4"/>
          <p:cNvSpPr>
            <a:spLocks noGrp="1"/>
          </p:cNvSpPr>
          <p:nvPr>
            <p:ph type="ftr" sz="quarter" idx="11"/>
          </p:nvPr>
        </p:nvSpPr>
        <p:spPr/>
        <p:txBody>
          <a:bodyPr/>
          <a:lstStyle/>
          <a:p>
            <a:pPr>
              <a:defRPr/>
            </a:pPr>
            <a:r>
              <a:rPr lang="en-US" dirty="0"/>
              <a:t>Performance Measures Update</a:t>
            </a:r>
          </a:p>
        </p:txBody>
      </p:sp>
      <p:sp>
        <p:nvSpPr>
          <p:cNvPr id="6" name="Slide Number Placeholder 5"/>
          <p:cNvSpPr>
            <a:spLocks noGrp="1"/>
          </p:cNvSpPr>
          <p:nvPr>
            <p:ph type="sldNum" sz="quarter" idx="12"/>
          </p:nvPr>
        </p:nvSpPr>
        <p:spPr/>
        <p:txBody>
          <a:bodyPr/>
          <a:lstStyle/>
          <a:p>
            <a:pPr>
              <a:defRPr/>
            </a:pPr>
            <a:fld id="{F38869F5-5FE6-497C-8619-E9EB251231A7}" type="slidenum">
              <a:rPr lang="en-US" smtClean="0"/>
              <a:pPr>
                <a:defRPr/>
              </a:pPr>
              <a:t>‹#›</a:t>
            </a:fld>
            <a:endParaRPr lang="en-US" dirty="0"/>
          </a:p>
        </p:txBody>
      </p:sp>
      <p:sp>
        <p:nvSpPr>
          <p:cNvPr id="10" name="Content Placeholder 5">
            <a:extLst>
              <a:ext uri="{FF2B5EF4-FFF2-40B4-BE49-F238E27FC236}">
                <a16:creationId xmlns:a16="http://schemas.microsoft.com/office/drawing/2014/main" id="{CAFE0FA5-E7FF-4C9D-B26E-213F77E1E8A9}"/>
              </a:ext>
            </a:extLst>
          </p:cNvPr>
          <p:cNvSpPr>
            <a:spLocks noGrp="1"/>
          </p:cNvSpPr>
          <p:nvPr>
            <p:ph idx="16"/>
          </p:nvPr>
        </p:nvSpPr>
        <p:spPr>
          <a:xfrm>
            <a:off x="944880" y="5120641"/>
            <a:ext cx="6446520" cy="685799"/>
          </a:xfrm>
        </p:spPr>
        <p:txBody>
          <a:bodyPr/>
          <a:lstStyle>
            <a:lvl5pP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5">
            <a:extLst>
              <a:ext uri="{FF2B5EF4-FFF2-40B4-BE49-F238E27FC236}">
                <a16:creationId xmlns:a16="http://schemas.microsoft.com/office/drawing/2014/main" id="{E2705AE9-1842-4839-81FC-FA8FAAF7DE50}"/>
              </a:ext>
            </a:extLst>
          </p:cNvPr>
          <p:cNvSpPr>
            <a:spLocks noGrp="1"/>
          </p:cNvSpPr>
          <p:nvPr>
            <p:ph idx="17"/>
          </p:nvPr>
        </p:nvSpPr>
        <p:spPr>
          <a:xfrm>
            <a:off x="944880" y="5943601"/>
            <a:ext cx="6446520" cy="685799"/>
          </a:xfrm>
        </p:spPr>
        <p:txBody>
          <a:bodyPr/>
          <a:lstStyle>
            <a:lvl5pP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75451562"/>
      </p:ext>
    </p:extLst>
  </p:cSld>
  <p:clrMapOvr>
    <a:masterClrMapping/>
  </p:clrMapOvr>
  <p:transition>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Title and Content Alterna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r>
              <a:rPr lang="en-US" dirty="0"/>
              <a:t>January 20, 2009</a:t>
            </a:r>
          </a:p>
        </p:txBody>
      </p:sp>
      <p:sp>
        <p:nvSpPr>
          <p:cNvPr id="5" name="Footer Placeholder 4"/>
          <p:cNvSpPr>
            <a:spLocks noGrp="1"/>
          </p:cNvSpPr>
          <p:nvPr>
            <p:ph type="ftr" sz="quarter" idx="11"/>
          </p:nvPr>
        </p:nvSpPr>
        <p:spPr/>
        <p:txBody>
          <a:bodyPr/>
          <a:lstStyle/>
          <a:p>
            <a:pPr>
              <a:defRPr/>
            </a:pPr>
            <a:r>
              <a:rPr lang="en-US" dirty="0"/>
              <a:t>Performance Measures Update</a:t>
            </a:r>
          </a:p>
        </p:txBody>
      </p:sp>
      <p:sp>
        <p:nvSpPr>
          <p:cNvPr id="6" name="Slide Number Placeholder 5"/>
          <p:cNvSpPr>
            <a:spLocks noGrp="1"/>
          </p:cNvSpPr>
          <p:nvPr>
            <p:ph type="sldNum" sz="quarter" idx="12"/>
          </p:nvPr>
        </p:nvSpPr>
        <p:spPr/>
        <p:txBody>
          <a:bodyPr/>
          <a:lstStyle/>
          <a:p>
            <a:pPr>
              <a:defRPr/>
            </a:pPr>
            <a:fld id="{F38869F5-5FE6-497C-8619-E9EB251231A7}" type="slidenum">
              <a:rPr lang="en-US" smtClean="0"/>
              <a:pPr>
                <a:defRPr/>
              </a:pPr>
              <a:t>‹#›</a:t>
            </a:fld>
            <a:endParaRPr lang="en-US" dirty="0"/>
          </a:p>
        </p:txBody>
      </p:sp>
      <p:sp>
        <p:nvSpPr>
          <p:cNvPr id="7" name="Rectangle 6">
            <a:extLst>
              <a:ext uri="{FF2B5EF4-FFF2-40B4-BE49-F238E27FC236}">
                <a16:creationId xmlns:a16="http://schemas.microsoft.com/office/drawing/2014/main" id="{9B696DD4-C918-4E45-9766-07435D41C465}"/>
              </a:ext>
            </a:extLst>
          </p:cNvPr>
          <p:cNvSpPr/>
          <p:nvPr userDrawn="1"/>
        </p:nvSpPr>
        <p:spPr>
          <a:xfrm>
            <a:off x="950976" y="2843784"/>
            <a:ext cx="6400800" cy="3200400"/>
          </a:xfrm>
          <a:prstGeom prst="rect">
            <a:avLst/>
          </a:prstGeom>
          <a:ln>
            <a:solidFill>
              <a:srgbClr val="5259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27564911"/>
      </p:ext>
    </p:extLst>
  </p:cSld>
  <p:clrMapOvr>
    <a:masterClrMapping/>
  </p:clrMapOvr>
  <p:transition>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itle and Content Alternate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946404" y="1828801"/>
            <a:ext cx="6978396" cy="11429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r>
              <a:rPr lang="en-US" dirty="0"/>
              <a:t>January 20, 2009</a:t>
            </a:r>
          </a:p>
        </p:txBody>
      </p:sp>
      <p:sp>
        <p:nvSpPr>
          <p:cNvPr id="5" name="Footer Placeholder 4"/>
          <p:cNvSpPr>
            <a:spLocks noGrp="1"/>
          </p:cNvSpPr>
          <p:nvPr>
            <p:ph type="ftr" sz="quarter" idx="11"/>
          </p:nvPr>
        </p:nvSpPr>
        <p:spPr/>
        <p:txBody>
          <a:bodyPr/>
          <a:lstStyle/>
          <a:p>
            <a:pPr>
              <a:defRPr/>
            </a:pPr>
            <a:r>
              <a:rPr lang="en-US" dirty="0"/>
              <a:t>Performance Measures Update</a:t>
            </a:r>
          </a:p>
        </p:txBody>
      </p:sp>
      <p:sp>
        <p:nvSpPr>
          <p:cNvPr id="6" name="Slide Number Placeholder 5"/>
          <p:cNvSpPr>
            <a:spLocks noGrp="1"/>
          </p:cNvSpPr>
          <p:nvPr>
            <p:ph type="sldNum" sz="quarter" idx="12"/>
          </p:nvPr>
        </p:nvSpPr>
        <p:spPr/>
        <p:txBody>
          <a:bodyPr/>
          <a:lstStyle/>
          <a:p>
            <a:pPr>
              <a:defRPr/>
            </a:pPr>
            <a:fld id="{F38869F5-5FE6-497C-8619-E9EB251231A7}" type="slidenum">
              <a:rPr lang="en-US" smtClean="0"/>
              <a:pPr>
                <a:defRPr/>
              </a:pPr>
              <a:t>‹#›</a:t>
            </a:fld>
            <a:endParaRPr lang="en-US" dirty="0"/>
          </a:p>
        </p:txBody>
      </p:sp>
      <p:sp>
        <p:nvSpPr>
          <p:cNvPr id="7" name="Rectangle 6">
            <a:extLst>
              <a:ext uri="{FF2B5EF4-FFF2-40B4-BE49-F238E27FC236}">
                <a16:creationId xmlns:a16="http://schemas.microsoft.com/office/drawing/2014/main" id="{9B696DD4-C918-4E45-9766-07435D41C465}"/>
              </a:ext>
            </a:extLst>
          </p:cNvPr>
          <p:cNvSpPr/>
          <p:nvPr userDrawn="1"/>
        </p:nvSpPr>
        <p:spPr>
          <a:xfrm>
            <a:off x="1124712" y="2862072"/>
            <a:ext cx="6336792" cy="3584448"/>
          </a:xfrm>
          <a:prstGeom prst="rect">
            <a:avLst/>
          </a:prstGeom>
          <a:ln>
            <a:solidFill>
              <a:srgbClr val="5259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Content Placeholder 2">
            <a:extLst>
              <a:ext uri="{FF2B5EF4-FFF2-40B4-BE49-F238E27FC236}">
                <a16:creationId xmlns:a16="http://schemas.microsoft.com/office/drawing/2014/main" id="{926B7BB8-DA06-4654-AE3C-6985625AC7DC}"/>
              </a:ext>
            </a:extLst>
          </p:cNvPr>
          <p:cNvSpPr>
            <a:spLocks noGrp="1"/>
          </p:cNvSpPr>
          <p:nvPr>
            <p:ph idx="13"/>
          </p:nvPr>
        </p:nvSpPr>
        <p:spPr>
          <a:xfrm>
            <a:off x="946404" y="3200400"/>
            <a:ext cx="6978396" cy="11429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a:extLst>
              <a:ext uri="{FF2B5EF4-FFF2-40B4-BE49-F238E27FC236}">
                <a16:creationId xmlns:a16="http://schemas.microsoft.com/office/drawing/2014/main" id="{83343BE2-0284-4D2D-B7B0-E9D9536889FD}"/>
              </a:ext>
            </a:extLst>
          </p:cNvPr>
          <p:cNvSpPr>
            <a:spLocks noGrp="1"/>
          </p:cNvSpPr>
          <p:nvPr>
            <p:ph idx="14"/>
          </p:nvPr>
        </p:nvSpPr>
        <p:spPr>
          <a:xfrm>
            <a:off x="946404" y="4648201"/>
            <a:ext cx="6978396" cy="11429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74433425"/>
      </p:ext>
    </p:extLst>
  </p:cSld>
  <p:clrMapOvr>
    <a:masterClrMapping/>
  </p:clrMapOvr>
  <p:transition>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46404" y="758952"/>
            <a:ext cx="7063740" cy="4041648"/>
          </a:xfrm>
        </p:spPr>
        <p:txBody>
          <a:bodyPr anchor="b">
            <a:normAutofit/>
          </a:bodyPr>
          <a:lstStyle>
            <a:lvl1pPr>
              <a:lnSpc>
                <a:spcPct val="85000"/>
              </a:lnSpc>
              <a:defRPr sz="6600" b="0"/>
            </a:lvl1pPr>
          </a:lstStyle>
          <a:p>
            <a:r>
              <a:rPr lang="en-US"/>
              <a:t>Click to edit Master title style</a:t>
            </a:r>
            <a:endParaRPr lang="en-US" dirty="0"/>
          </a:p>
        </p:txBody>
      </p:sp>
      <p:sp>
        <p:nvSpPr>
          <p:cNvPr id="3" name="Text Placeholder 2"/>
          <p:cNvSpPr>
            <a:spLocks noGrp="1"/>
          </p:cNvSpPr>
          <p:nvPr>
            <p:ph type="body" idx="1"/>
          </p:nvPr>
        </p:nvSpPr>
        <p:spPr>
          <a:xfrm>
            <a:off x="946404" y="4800600"/>
            <a:ext cx="7063740" cy="1691640"/>
          </a:xfrm>
        </p:spPr>
        <p:txBody>
          <a:bodyPr anchor="t">
            <a:normAutofit/>
          </a:bodyPr>
          <a:lstStyle>
            <a:lvl1pPr marL="0" indent="0">
              <a:buNone/>
              <a:defRPr sz="20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r>
              <a:rPr lang="en-US" dirty="0"/>
              <a:t>January 20, 2009</a:t>
            </a:r>
          </a:p>
        </p:txBody>
      </p:sp>
      <p:sp>
        <p:nvSpPr>
          <p:cNvPr id="5" name="Footer Placeholder 4"/>
          <p:cNvSpPr>
            <a:spLocks noGrp="1"/>
          </p:cNvSpPr>
          <p:nvPr>
            <p:ph type="ftr" sz="quarter" idx="11"/>
          </p:nvPr>
        </p:nvSpPr>
        <p:spPr/>
        <p:txBody>
          <a:bodyPr/>
          <a:lstStyle/>
          <a:p>
            <a:r>
              <a:rPr lang="en-US" dirty="0"/>
              <a:t>Performance Measures Update</a:t>
            </a:r>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
        <p:nvSpPr>
          <p:cNvPr id="7" name="Rectangle 6"/>
          <p:cNvSpPr/>
          <p:nvPr/>
        </p:nvSpPr>
        <p:spPr>
          <a:xfrm>
            <a:off x="0" y="0"/>
            <a:ext cx="3429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2986307"/>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33400" y="457200"/>
            <a:ext cx="8077200" cy="54864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7" name="Text Placeholder 6"/>
          <p:cNvSpPr>
            <a:spLocks noGrp="1"/>
          </p:cNvSpPr>
          <p:nvPr>
            <p:ph type="body" sz="quarter" idx="10"/>
          </p:nvPr>
        </p:nvSpPr>
        <p:spPr>
          <a:xfrm>
            <a:off x="533400" y="5943600"/>
            <a:ext cx="8077200" cy="457200"/>
          </a:xfrm>
          <a:prstGeom prst="rect">
            <a:avLst/>
          </a:prstGeom>
        </p:spPr>
        <p:txBody>
          <a:bodyPr vert="horz"/>
          <a:lstStyle>
            <a:lvl1pPr>
              <a:buFontTx/>
              <a:buNone/>
              <a:defRPr sz="2000" baseline="0">
                <a:latin typeface="Tw Cen MT"/>
                <a:cs typeface="Tw Cen MT"/>
              </a:defRPr>
            </a:lvl1pPr>
            <a:lvl2pPr>
              <a:buFontTx/>
              <a:buNone/>
              <a:defRPr/>
            </a:lvl2pPr>
            <a:lvl3pPr>
              <a:buFontTx/>
              <a:buNone/>
              <a:defRPr/>
            </a:lvl3pPr>
            <a:lvl4pPr>
              <a:buFontTx/>
              <a:buNone/>
              <a:defRPr/>
            </a:lvl4pPr>
            <a:lvl5pPr>
              <a:buFontTx/>
              <a:buNone/>
              <a:defRPr/>
            </a:lvl5pPr>
          </a:lstStyle>
          <a:p>
            <a:pPr lvl="0"/>
            <a:r>
              <a:rPr lang="en-US"/>
              <a:t>Click to edit Master text styles</a:t>
            </a:r>
          </a:p>
        </p:txBody>
      </p:sp>
    </p:spTree>
  </p:cSld>
  <p:clrMapOvr>
    <a:masterClrMapping/>
  </p:clrMapOvr>
  <p:transition>
    <p:fade/>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46404" y="1828801"/>
            <a:ext cx="336042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594860" y="1828801"/>
            <a:ext cx="336042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dirty="0"/>
              <a:t>January 20, 2009</a:t>
            </a:r>
          </a:p>
        </p:txBody>
      </p:sp>
      <p:sp>
        <p:nvSpPr>
          <p:cNvPr id="6" name="Footer Placeholder 5"/>
          <p:cNvSpPr>
            <a:spLocks noGrp="1"/>
          </p:cNvSpPr>
          <p:nvPr>
            <p:ph type="ftr" sz="quarter" idx="11"/>
          </p:nvPr>
        </p:nvSpPr>
        <p:spPr/>
        <p:txBody>
          <a:bodyPr/>
          <a:lstStyle/>
          <a:p>
            <a:r>
              <a:rPr lang="en-US" dirty="0"/>
              <a:t>Performance Measures Update</a:t>
            </a:r>
          </a:p>
        </p:txBody>
      </p:sp>
      <p:sp>
        <p:nvSpPr>
          <p:cNvPr id="7" name="Slide Number Placeholder 6"/>
          <p:cNvSpPr>
            <a:spLocks noGrp="1"/>
          </p:cNvSpPr>
          <p:nvPr>
            <p:ph type="sldNum" sz="quarter" idx="12"/>
          </p:nvPr>
        </p:nvSpPr>
        <p:spPr/>
        <p:txBody>
          <a:bodyPr/>
          <a:lstStyle/>
          <a:p>
            <a:fld id="{C423D29D-3EB5-43D8-908D-3FD094524857}" type="slidenum">
              <a:rPr lang="en-US" smtClean="0"/>
              <a:t>‹#›</a:t>
            </a:fld>
            <a:endParaRPr lang="en-US" dirty="0"/>
          </a:p>
        </p:txBody>
      </p:sp>
    </p:spTree>
    <p:extLst>
      <p:ext uri="{BB962C8B-B14F-4D97-AF65-F5344CB8AC3E}">
        <p14:creationId xmlns:p14="http://schemas.microsoft.com/office/powerpoint/2010/main" val="2274035778"/>
      </p:ext>
    </p:extLst>
  </p:cSld>
  <p:clrMapOvr>
    <a:masterClrMapping/>
  </p:clrMapOvr>
  <p:transition>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946404" y="1717185"/>
            <a:ext cx="3360420" cy="731520"/>
          </a:xfrm>
        </p:spPr>
        <p:txBody>
          <a:bodyPr anchor="b">
            <a:normAutofit/>
          </a:bodyPr>
          <a:lstStyle>
            <a:lvl1pPr marL="0" indent="0">
              <a:spcBef>
                <a:spcPts val="0"/>
              </a:spcBef>
              <a:buNone/>
              <a:defRPr sz="1800" b="0">
                <a:solidFill>
                  <a:schemeClr val="tx2"/>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946404" y="2507550"/>
            <a:ext cx="336042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0"/>
          <p:cNvSpPr>
            <a:spLocks noGrp="1"/>
          </p:cNvSpPr>
          <p:nvPr>
            <p:ph type="body" sz="quarter" idx="13"/>
          </p:nvPr>
        </p:nvSpPr>
        <p:spPr>
          <a:xfrm>
            <a:off x="4599432" y="1717185"/>
            <a:ext cx="3364992" cy="731520"/>
          </a:xfrm>
        </p:spPr>
        <p:txBody>
          <a:bodyPr anchor="b">
            <a:normAutofit/>
          </a:bodyPr>
          <a:lstStyle>
            <a:lvl1pPr marL="0" indent="0">
              <a:buFontTx/>
              <a:buNone/>
              <a:defRPr lang="en-US" sz="1800" b="0" kern="1200" spc="10" baseline="0" dirty="0">
                <a:solidFill>
                  <a:schemeClr val="tx2"/>
                </a:solidFill>
                <a:latin typeface="+mn-lt"/>
                <a:ea typeface="+mn-ea"/>
                <a:cs typeface="+mn-cs"/>
              </a:defRPr>
            </a:lvl1pPr>
          </a:lstStyle>
          <a:p>
            <a:pPr marL="0" lvl="0" indent="0" algn="l" defTabSz="914400" rtl="0" eaLnBrk="1" latinLnBrk="0" hangingPunct="1">
              <a:lnSpc>
                <a:spcPct val="95000"/>
              </a:lnSpc>
              <a:spcBef>
                <a:spcPts val="0"/>
              </a:spcBef>
              <a:spcAft>
                <a:spcPts val="200"/>
              </a:spcAft>
              <a:buClr>
                <a:schemeClr val="accent1"/>
              </a:buClr>
              <a:buSzPct val="80000"/>
              <a:buNone/>
            </a:pPr>
            <a:r>
              <a:rPr lang="en-US"/>
              <a:t>Edit Master text styles</a:t>
            </a:r>
          </a:p>
        </p:txBody>
      </p:sp>
      <p:sp>
        <p:nvSpPr>
          <p:cNvPr id="6" name="Content Placeholder 5"/>
          <p:cNvSpPr>
            <a:spLocks noGrp="1"/>
          </p:cNvSpPr>
          <p:nvPr>
            <p:ph sz="quarter" idx="4"/>
          </p:nvPr>
        </p:nvSpPr>
        <p:spPr>
          <a:xfrm>
            <a:off x="4594860" y="2507550"/>
            <a:ext cx="336042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4B9730F-EE42-4D47-B9A1-5D82A9755E78}" type="datetimeFigureOut">
              <a:rPr lang="en-US" smtClean="0"/>
              <a:t>2/23/2023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219594295"/>
      </p:ext>
    </p:extLst>
  </p:cSld>
  <p:clrMapOvr>
    <a:masterClrMapping/>
  </p:clrMapOvr>
  <p:hf hdr="0" ftr="0" dt="0"/>
</p:sldLayout>
</file>

<file path=ppt/slideLayouts/slideLayout9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dirty="0"/>
              <a:t>January 20, 2009</a:t>
            </a:r>
          </a:p>
        </p:txBody>
      </p:sp>
      <p:sp>
        <p:nvSpPr>
          <p:cNvPr id="4" name="Footer Placeholder 3"/>
          <p:cNvSpPr>
            <a:spLocks noGrp="1"/>
          </p:cNvSpPr>
          <p:nvPr>
            <p:ph type="ftr" sz="quarter" idx="11"/>
          </p:nvPr>
        </p:nvSpPr>
        <p:spPr/>
        <p:txBody>
          <a:bodyPr/>
          <a:lstStyle/>
          <a:p>
            <a:r>
              <a:rPr lang="en-US" dirty="0"/>
              <a:t>Performance Measures Update</a:t>
            </a:r>
          </a:p>
        </p:txBody>
      </p:sp>
      <p:sp>
        <p:nvSpPr>
          <p:cNvPr id="5" name="Slide Number Placeholder 4"/>
          <p:cNvSpPr>
            <a:spLocks noGrp="1"/>
          </p:cNvSpPr>
          <p:nvPr>
            <p:ph type="sldNum" sz="quarter" idx="12"/>
          </p:nvPr>
        </p:nvSpPr>
        <p:spPr/>
        <p:txBody>
          <a:bodyPr/>
          <a:lstStyle/>
          <a:p>
            <a:fld id="{C423D29D-3EB5-43D8-908D-3FD094524857}" type="slidenum">
              <a:rPr lang="en-US" smtClean="0"/>
              <a:t>‹#›</a:t>
            </a:fld>
            <a:endParaRPr lang="en-US" dirty="0"/>
          </a:p>
        </p:txBody>
      </p:sp>
    </p:spTree>
    <p:extLst>
      <p:ext uri="{BB962C8B-B14F-4D97-AF65-F5344CB8AC3E}">
        <p14:creationId xmlns:p14="http://schemas.microsoft.com/office/powerpoint/2010/main" val="118898714"/>
      </p:ext>
    </p:extLst>
  </p:cSld>
  <p:clrMapOvr>
    <a:masterClrMapping/>
  </p:clrMapOvr>
  <p:transition>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a:t>January 20, 2009</a:t>
            </a:r>
          </a:p>
        </p:txBody>
      </p:sp>
      <p:sp>
        <p:nvSpPr>
          <p:cNvPr id="3" name="Footer Placeholder 2"/>
          <p:cNvSpPr>
            <a:spLocks noGrp="1"/>
          </p:cNvSpPr>
          <p:nvPr>
            <p:ph type="ftr" sz="quarter" idx="11"/>
          </p:nvPr>
        </p:nvSpPr>
        <p:spPr/>
        <p:txBody>
          <a:bodyPr/>
          <a:lstStyle/>
          <a:p>
            <a:r>
              <a:rPr lang="en-US" dirty="0"/>
              <a:t>Performance Measures Update</a:t>
            </a:r>
          </a:p>
        </p:txBody>
      </p:sp>
      <p:sp>
        <p:nvSpPr>
          <p:cNvPr id="4" name="Slide Number Placeholder 3"/>
          <p:cNvSpPr>
            <a:spLocks noGrp="1"/>
          </p:cNvSpPr>
          <p:nvPr>
            <p:ph type="sldNum" sz="quarter" idx="12"/>
          </p:nvPr>
        </p:nvSpPr>
        <p:spPr/>
        <p:txBody>
          <a:bodyPr/>
          <a:lstStyle/>
          <a:p>
            <a:fld id="{C423D29D-3EB5-43D8-908D-3FD094524857}" type="slidenum">
              <a:rPr lang="en-US" smtClean="0"/>
              <a:t>‹#›</a:t>
            </a:fld>
            <a:endParaRPr lang="en-US" dirty="0"/>
          </a:p>
        </p:txBody>
      </p:sp>
    </p:spTree>
    <p:extLst>
      <p:ext uri="{BB962C8B-B14F-4D97-AF65-F5344CB8AC3E}">
        <p14:creationId xmlns:p14="http://schemas.microsoft.com/office/powerpoint/2010/main" val="2462848356"/>
      </p:ext>
    </p:extLst>
  </p:cSld>
  <p:clrMapOvr>
    <a:masterClrMapping/>
  </p:clrMapOvr>
  <p:transition>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1"/>
            <a:ext cx="2400300" cy="1600197"/>
          </a:xfrm>
        </p:spPr>
        <p:txBody>
          <a:bodyPr anchor="b">
            <a:normAutofit/>
          </a:bodyPr>
          <a:lstStyle>
            <a:lvl1pPr>
              <a:defRPr sz="2800" b="0" baseline="0"/>
            </a:lvl1pPr>
          </a:lstStyle>
          <a:p>
            <a:r>
              <a:rPr lang="en-US"/>
              <a:t>Click to edit Master title style</a:t>
            </a:r>
            <a:endParaRPr lang="en-US" dirty="0"/>
          </a:p>
        </p:txBody>
      </p:sp>
      <p:sp>
        <p:nvSpPr>
          <p:cNvPr id="3" name="Content Placeholder 2"/>
          <p:cNvSpPr>
            <a:spLocks noGrp="1"/>
          </p:cNvSpPr>
          <p:nvPr>
            <p:ph idx="1"/>
          </p:nvPr>
        </p:nvSpPr>
        <p:spPr>
          <a:xfrm>
            <a:off x="3378200" y="685800"/>
            <a:ext cx="4559300" cy="5486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30936" y="2099735"/>
            <a:ext cx="24003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r>
              <a:rPr lang="en-US" dirty="0"/>
              <a:t>January 20, 2009</a:t>
            </a:r>
          </a:p>
        </p:txBody>
      </p:sp>
      <p:sp>
        <p:nvSpPr>
          <p:cNvPr id="6" name="Footer Placeholder 5"/>
          <p:cNvSpPr>
            <a:spLocks noGrp="1"/>
          </p:cNvSpPr>
          <p:nvPr>
            <p:ph type="ftr" sz="quarter" idx="11"/>
          </p:nvPr>
        </p:nvSpPr>
        <p:spPr/>
        <p:txBody>
          <a:bodyPr/>
          <a:lstStyle/>
          <a:p>
            <a:r>
              <a:rPr lang="en-US" dirty="0"/>
              <a:t>Performance Measures Update</a:t>
            </a:r>
          </a:p>
        </p:txBody>
      </p:sp>
      <p:sp>
        <p:nvSpPr>
          <p:cNvPr id="7" name="Slide Number Placeholder 6"/>
          <p:cNvSpPr>
            <a:spLocks noGrp="1"/>
          </p:cNvSpPr>
          <p:nvPr>
            <p:ph type="sldNum" sz="quarter" idx="12"/>
          </p:nvPr>
        </p:nvSpPr>
        <p:spPr/>
        <p:txBody>
          <a:bodyPr/>
          <a:lstStyle/>
          <a:p>
            <a:fld id="{C423D29D-3EB5-43D8-908D-3FD094524857}" type="slidenum">
              <a:rPr lang="en-US" smtClean="0"/>
              <a:t>‹#›</a:t>
            </a:fld>
            <a:endParaRPr lang="en-US" dirty="0"/>
          </a:p>
        </p:txBody>
      </p:sp>
    </p:spTree>
    <p:extLst>
      <p:ext uri="{BB962C8B-B14F-4D97-AF65-F5344CB8AC3E}">
        <p14:creationId xmlns:p14="http://schemas.microsoft.com/office/powerpoint/2010/main" val="1534761311"/>
      </p:ext>
    </p:extLst>
  </p:cSld>
  <p:clrMapOvr>
    <a:masterClrMapping/>
  </p:clrMapOvr>
  <p:transition>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5105400"/>
            <a:ext cx="8469630" cy="1752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5800" y="5257800"/>
            <a:ext cx="7486650" cy="914400"/>
          </a:xfrm>
        </p:spPr>
        <p:txBody>
          <a:bodyPr anchor="b">
            <a:normAutofit/>
          </a:bodyPr>
          <a:lstStyle>
            <a:lvl1pPr>
              <a:defRPr sz="2800" b="0">
                <a:solidFill>
                  <a:schemeClr val="bg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8469630" cy="5128923"/>
          </a:xfrm>
          <a:solidFill>
            <a:schemeClr val="accent1"/>
          </a:solid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85800" y="6108590"/>
            <a:ext cx="7486650" cy="597011"/>
          </a:xfrm>
        </p:spPr>
        <p:txBody>
          <a:bodyPr>
            <a:normAutofit/>
          </a:bodyPr>
          <a:lstStyle>
            <a:lvl1pPr marL="0" indent="0">
              <a:lnSpc>
                <a:spcPct val="100000"/>
              </a:lnSpc>
              <a:spcBef>
                <a:spcPts val="800"/>
              </a:spcBef>
              <a:buNone/>
              <a:defRPr sz="1300">
                <a:solidFill>
                  <a:schemeClr val="bg1">
                    <a:lumMod val="8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r>
              <a:rPr lang="en-US" dirty="0"/>
              <a:t>January 20, 2009</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423D29D-3EB5-43D8-908D-3FD094524857}" type="slidenum">
              <a:rPr lang="en-US" smtClean="0"/>
              <a:t>‹#›</a:t>
            </a:fld>
            <a:endParaRPr lang="en-US" dirty="0"/>
          </a:p>
        </p:txBody>
      </p:sp>
    </p:spTree>
    <p:extLst>
      <p:ext uri="{BB962C8B-B14F-4D97-AF65-F5344CB8AC3E}">
        <p14:creationId xmlns:p14="http://schemas.microsoft.com/office/powerpoint/2010/main" val="4165891597"/>
      </p:ext>
    </p:extLst>
  </p:cSld>
  <p:clrMapOvr>
    <a:masterClrMapping/>
  </p:clrMapOvr>
  <p:transition>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dirty="0"/>
              <a:t>January 20, 2009</a:t>
            </a:r>
          </a:p>
        </p:txBody>
      </p:sp>
      <p:sp>
        <p:nvSpPr>
          <p:cNvPr id="5" name="Footer Placeholder 4"/>
          <p:cNvSpPr>
            <a:spLocks noGrp="1"/>
          </p:cNvSpPr>
          <p:nvPr>
            <p:ph type="ftr" sz="quarter" idx="11"/>
          </p:nvPr>
        </p:nvSpPr>
        <p:spPr/>
        <p:txBody>
          <a:bodyPr/>
          <a:lstStyle/>
          <a:p>
            <a:r>
              <a:rPr lang="en-US" dirty="0"/>
              <a:t>Performance Measures Update</a:t>
            </a:r>
          </a:p>
        </p:txBody>
      </p:sp>
      <p:sp>
        <p:nvSpPr>
          <p:cNvPr id="6" name="Slide Number Placeholder 5"/>
          <p:cNvSpPr>
            <a:spLocks noGrp="1"/>
          </p:cNvSpPr>
          <p:nvPr>
            <p:ph type="sldNum" sz="quarter" idx="12"/>
          </p:nvPr>
        </p:nvSpPr>
        <p:spPr/>
        <p:txBody>
          <a:bodyPr/>
          <a:lstStyle/>
          <a:p>
            <a:fld id="{C423D29D-3EB5-43D8-908D-3FD094524857}" type="slidenum">
              <a:rPr lang="en-US" smtClean="0"/>
              <a:t>‹#›</a:t>
            </a:fld>
            <a:endParaRPr lang="en-US" dirty="0"/>
          </a:p>
        </p:txBody>
      </p:sp>
    </p:spTree>
    <p:extLst>
      <p:ext uri="{BB962C8B-B14F-4D97-AF65-F5344CB8AC3E}">
        <p14:creationId xmlns:p14="http://schemas.microsoft.com/office/powerpoint/2010/main" val="2183767970"/>
      </p:ext>
    </p:extLst>
  </p:cSld>
  <p:clrMapOvr>
    <a:masterClrMapping/>
  </p:clrMapOvr>
  <p:transition>
    <p:fade/>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86525" y="381000"/>
            <a:ext cx="1857375"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71500" y="381000"/>
            <a:ext cx="5800725" cy="589756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dirty="0"/>
              <a:t>January 20, 2009</a:t>
            </a:r>
          </a:p>
        </p:txBody>
      </p:sp>
      <p:sp>
        <p:nvSpPr>
          <p:cNvPr id="5" name="Footer Placeholder 4"/>
          <p:cNvSpPr>
            <a:spLocks noGrp="1"/>
          </p:cNvSpPr>
          <p:nvPr>
            <p:ph type="ftr" sz="quarter" idx="11"/>
          </p:nvPr>
        </p:nvSpPr>
        <p:spPr/>
        <p:txBody>
          <a:bodyPr/>
          <a:lstStyle/>
          <a:p>
            <a:r>
              <a:rPr lang="en-US" dirty="0"/>
              <a:t>Performance Measures Update</a:t>
            </a:r>
          </a:p>
        </p:txBody>
      </p:sp>
      <p:sp>
        <p:nvSpPr>
          <p:cNvPr id="6" name="Slide Number Placeholder 5"/>
          <p:cNvSpPr>
            <a:spLocks noGrp="1"/>
          </p:cNvSpPr>
          <p:nvPr>
            <p:ph type="sldNum" sz="quarter" idx="12"/>
          </p:nvPr>
        </p:nvSpPr>
        <p:spPr/>
        <p:txBody>
          <a:bodyPr/>
          <a:lstStyle/>
          <a:p>
            <a:fld id="{C423D29D-3EB5-43D8-908D-3FD094524857}" type="slidenum">
              <a:rPr lang="en-US" smtClean="0"/>
              <a:t>‹#›</a:t>
            </a:fld>
            <a:endParaRPr lang="en-US" dirty="0"/>
          </a:p>
        </p:txBody>
      </p:sp>
    </p:spTree>
    <p:extLst>
      <p:ext uri="{BB962C8B-B14F-4D97-AF65-F5344CB8AC3E}">
        <p14:creationId xmlns:p14="http://schemas.microsoft.com/office/powerpoint/2010/main" val="3521185481"/>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5" Type="http://schemas.openxmlformats.org/officeDocument/2006/relationships/slideLayout" Target="../slideLayouts/slideLayout34.xml"/><Relationship Id="rId10" Type="http://schemas.openxmlformats.org/officeDocument/2006/relationships/theme" Target="../theme/theme3.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9.xml"/><Relationship Id="rId3" Type="http://schemas.openxmlformats.org/officeDocument/2006/relationships/slideLayout" Target="../slideLayouts/slideLayout54.xml"/><Relationship Id="rId7" Type="http://schemas.openxmlformats.org/officeDocument/2006/relationships/slideLayout" Target="../slideLayouts/slideLayout58.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5" Type="http://schemas.openxmlformats.org/officeDocument/2006/relationships/slideLayout" Target="../slideLayouts/slideLayout56.xml"/><Relationship Id="rId10" Type="http://schemas.openxmlformats.org/officeDocument/2006/relationships/theme" Target="../theme/theme5.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slideLayout" Target="../slideLayouts/slideLayout73.xml"/><Relationship Id="rId18" Type="http://schemas.openxmlformats.org/officeDocument/2006/relationships/theme" Target="../theme/theme6.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17" Type="http://schemas.openxmlformats.org/officeDocument/2006/relationships/slideLayout" Target="../slideLayouts/slideLayout77.xml"/><Relationship Id="rId2" Type="http://schemas.openxmlformats.org/officeDocument/2006/relationships/slideLayout" Target="../slideLayouts/slideLayout62.xml"/><Relationship Id="rId16" Type="http://schemas.openxmlformats.org/officeDocument/2006/relationships/slideLayout" Target="../slideLayouts/slideLayout76.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5" Type="http://schemas.openxmlformats.org/officeDocument/2006/relationships/slideLayout" Target="../slideLayouts/slideLayout7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slideLayout" Target="../slideLayouts/slideLayout7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slideLayout" Target="../slideLayouts/slideLayout90.xml"/><Relationship Id="rId18" Type="http://schemas.openxmlformats.org/officeDocument/2006/relationships/slideLayout" Target="../slideLayouts/slideLayout95.xml"/><Relationship Id="rId3" Type="http://schemas.openxmlformats.org/officeDocument/2006/relationships/slideLayout" Target="../slideLayouts/slideLayout80.xml"/><Relationship Id="rId21" Type="http://schemas.openxmlformats.org/officeDocument/2006/relationships/theme" Target="../theme/theme7.xml"/><Relationship Id="rId7" Type="http://schemas.openxmlformats.org/officeDocument/2006/relationships/slideLayout" Target="../slideLayouts/slideLayout84.xml"/><Relationship Id="rId12" Type="http://schemas.openxmlformats.org/officeDocument/2006/relationships/slideLayout" Target="../slideLayouts/slideLayout89.xml"/><Relationship Id="rId17" Type="http://schemas.openxmlformats.org/officeDocument/2006/relationships/slideLayout" Target="../slideLayouts/slideLayout94.xml"/><Relationship Id="rId2" Type="http://schemas.openxmlformats.org/officeDocument/2006/relationships/slideLayout" Target="../slideLayouts/slideLayout79.xml"/><Relationship Id="rId16" Type="http://schemas.openxmlformats.org/officeDocument/2006/relationships/slideLayout" Target="../slideLayouts/slideLayout93.xml"/><Relationship Id="rId20" Type="http://schemas.openxmlformats.org/officeDocument/2006/relationships/slideLayout" Target="../slideLayouts/slideLayout97.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5" Type="http://schemas.openxmlformats.org/officeDocument/2006/relationships/slideLayout" Target="../slideLayouts/slideLayout92.xml"/><Relationship Id="rId10" Type="http://schemas.openxmlformats.org/officeDocument/2006/relationships/slideLayout" Target="../slideLayouts/slideLayout87.xml"/><Relationship Id="rId19" Type="http://schemas.openxmlformats.org/officeDocument/2006/relationships/slideLayout" Target="../slideLayouts/slideLayout96.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slideLayout" Target="../slideLayouts/slideLayout9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 id="2147483843" r:id="rId12"/>
    <p:sldLayoutId id="2147483844" r:id="rId13"/>
    <p:sldLayoutId id="2147483845" r:id="rId14"/>
    <p:sldLayoutId id="2147483846" r:id="rId15"/>
    <p:sldLayoutId id="2147483849" r:id="rId16"/>
    <p:sldLayoutId id="2147483850" r:id="rId17"/>
  </p:sldLayoutIdLst>
  <p:transition>
    <p:fade/>
  </p:transition>
  <p:hf hdr="0" ftr="0" dt="0"/>
  <p:txStyles>
    <p:titleStyle>
      <a:lvl1pPr algn="ctr" defTabSz="457200" rtl="0" eaLnBrk="1" fontAlgn="base" hangingPunct="1">
        <a:spcBef>
          <a:spcPct val="0"/>
        </a:spcBef>
        <a:spcAft>
          <a:spcPct val="0"/>
        </a:spcAft>
        <a:defRPr sz="4400" kern="1200">
          <a:solidFill>
            <a:schemeClr val="tx1"/>
          </a:solidFill>
          <a:latin typeface="+mj-lt"/>
          <a:ea typeface="+mj-ea"/>
          <a:cs typeface="+mj-cs"/>
        </a:defRPr>
      </a:lvl1pPr>
      <a:lvl2pPr algn="ctr" defTabSz="457200" rtl="0" eaLnBrk="1" fontAlgn="base" hangingPunct="1">
        <a:spcBef>
          <a:spcPct val="0"/>
        </a:spcBef>
        <a:spcAft>
          <a:spcPct val="0"/>
        </a:spcAft>
        <a:defRPr sz="4400">
          <a:solidFill>
            <a:schemeClr val="tx1"/>
          </a:solidFill>
          <a:latin typeface="Tw Cen MT"/>
        </a:defRPr>
      </a:lvl2pPr>
      <a:lvl3pPr algn="ctr" defTabSz="457200" rtl="0" eaLnBrk="1" fontAlgn="base" hangingPunct="1">
        <a:spcBef>
          <a:spcPct val="0"/>
        </a:spcBef>
        <a:spcAft>
          <a:spcPct val="0"/>
        </a:spcAft>
        <a:defRPr sz="4400">
          <a:solidFill>
            <a:schemeClr val="tx1"/>
          </a:solidFill>
          <a:latin typeface="Tw Cen MT"/>
        </a:defRPr>
      </a:lvl3pPr>
      <a:lvl4pPr algn="ctr" defTabSz="457200" rtl="0" eaLnBrk="1" fontAlgn="base" hangingPunct="1">
        <a:spcBef>
          <a:spcPct val="0"/>
        </a:spcBef>
        <a:spcAft>
          <a:spcPct val="0"/>
        </a:spcAft>
        <a:defRPr sz="4400">
          <a:solidFill>
            <a:schemeClr val="tx1"/>
          </a:solidFill>
          <a:latin typeface="Tw Cen MT"/>
        </a:defRPr>
      </a:lvl4pPr>
      <a:lvl5pPr algn="ctr" defTabSz="457200" rtl="0" eaLnBrk="1" fontAlgn="base" hangingPunct="1">
        <a:spcBef>
          <a:spcPct val="0"/>
        </a:spcBef>
        <a:spcAft>
          <a:spcPct val="0"/>
        </a:spcAft>
        <a:defRPr sz="4400">
          <a:solidFill>
            <a:schemeClr val="tx1"/>
          </a:solidFill>
          <a:latin typeface="Tw Cen MT"/>
        </a:defRPr>
      </a:lvl5pPr>
      <a:lvl6pPr marL="457200" algn="ctr" defTabSz="457200" rtl="0" eaLnBrk="1" fontAlgn="base" hangingPunct="1">
        <a:spcBef>
          <a:spcPct val="0"/>
        </a:spcBef>
        <a:spcAft>
          <a:spcPct val="0"/>
        </a:spcAft>
        <a:defRPr sz="4400">
          <a:solidFill>
            <a:schemeClr val="tx1"/>
          </a:solidFill>
          <a:latin typeface="Tw Cen MT"/>
        </a:defRPr>
      </a:lvl6pPr>
      <a:lvl7pPr marL="914400" algn="ctr" defTabSz="457200" rtl="0" eaLnBrk="1" fontAlgn="base" hangingPunct="1">
        <a:spcBef>
          <a:spcPct val="0"/>
        </a:spcBef>
        <a:spcAft>
          <a:spcPct val="0"/>
        </a:spcAft>
        <a:defRPr sz="4400">
          <a:solidFill>
            <a:schemeClr val="tx1"/>
          </a:solidFill>
          <a:latin typeface="Tw Cen MT"/>
        </a:defRPr>
      </a:lvl7pPr>
      <a:lvl8pPr marL="1371600" algn="ctr" defTabSz="457200" rtl="0" eaLnBrk="1" fontAlgn="base" hangingPunct="1">
        <a:spcBef>
          <a:spcPct val="0"/>
        </a:spcBef>
        <a:spcAft>
          <a:spcPct val="0"/>
        </a:spcAft>
        <a:defRPr sz="4400">
          <a:solidFill>
            <a:schemeClr val="tx1"/>
          </a:solidFill>
          <a:latin typeface="Tw Cen MT"/>
        </a:defRPr>
      </a:lvl8pPr>
      <a:lvl9pPr marL="1828800" algn="ctr" defTabSz="457200" rtl="0" eaLnBrk="1" fontAlgn="base" hangingPunct="1">
        <a:spcBef>
          <a:spcPct val="0"/>
        </a:spcBef>
        <a:spcAft>
          <a:spcPct val="0"/>
        </a:spcAft>
        <a:defRPr sz="4400">
          <a:solidFill>
            <a:schemeClr val="tx1"/>
          </a:solidFill>
          <a:latin typeface="Tw Cen MT"/>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t>January 20, 2009</a:t>
            </a:r>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Performance Measures Update</a:t>
            </a:r>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23D29D-3EB5-43D8-908D-3FD094524857}" type="slidenum">
              <a:rPr lang="en-US" smtClean="0"/>
              <a:t>‹#›</a:t>
            </a:fld>
            <a:endParaRPr lang="en-US" dirty="0"/>
          </a:p>
        </p:txBody>
      </p:sp>
    </p:spTree>
    <p:extLst>
      <p:ext uri="{BB962C8B-B14F-4D97-AF65-F5344CB8AC3E}">
        <p14:creationId xmlns:p14="http://schemas.microsoft.com/office/powerpoint/2010/main" val="914387137"/>
      </p:ext>
    </p:extLst>
  </p:cSld>
  <p:clrMap bg1="lt1" tx1="dk1" bg2="lt2" tx2="dk2" accent1="accent1" accent2="accent2" accent3="accent3" accent4="accent4" accent5="accent5" accent6="accent6" hlink="hlink" folHlink="folHlink"/>
  <p:sldLayoutIdLst>
    <p:sldLayoutId id="2147483907" r:id="rId1"/>
    <p:sldLayoutId id="2147483908" r:id="rId2"/>
    <p:sldLayoutId id="2147483909" r:id="rId3"/>
    <p:sldLayoutId id="2147483910" r:id="rId4"/>
    <p:sldLayoutId id="2147483911" r:id="rId5"/>
    <p:sldLayoutId id="2147483912" r:id="rId6"/>
    <p:sldLayoutId id="2147483913" r:id="rId7"/>
    <p:sldLayoutId id="2147483914" r:id="rId8"/>
    <p:sldLayoutId id="2147483915" r:id="rId9"/>
    <p:sldLayoutId id="2147483916" r:id="rId10"/>
    <p:sldLayoutId id="2147483917" r:id="rId11"/>
    <p:sldLayoutId id="2147483918" r:id="rId12"/>
  </p:sldLayoutIdLst>
  <p:transition>
    <p:fade/>
  </p:transition>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Lst>
  <p:transition>
    <p:fade/>
  </p:transition>
  <p:hf hdr="0" ftr="0" dt="0"/>
  <p:txStyles>
    <p:titleStyle>
      <a:lvl1pPr algn="ctr" defTabSz="457200" rtl="0" eaLnBrk="1" fontAlgn="base" hangingPunct="1">
        <a:spcBef>
          <a:spcPct val="0"/>
        </a:spcBef>
        <a:spcAft>
          <a:spcPct val="0"/>
        </a:spcAft>
        <a:defRPr sz="4400" kern="1200">
          <a:solidFill>
            <a:schemeClr val="tx1"/>
          </a:solidFill>
          <a:latin typeface="+mj-lt"/>
          <a:ea typeface="+mj-ea"/>
          <a:cs typeface="+mj-cs"/>
        </a:defRPr>
      </a:lvl1pPr>
      <a:lvl2pPr algn="ctr" defTabSz="457200" rtl="0" eaLnBrk="1" fontAlgn="base" hangingPunct="1">
        <a:spcBef>
          <a:spcPct val="0"/>
        </a:spcBef>
        <a:spcAft>
          <a:spcPct val="0"/>
        </a:spcAft>
        <a:defRPr sz="4400">
          <a:solidFill>
            <a:schemeClr val="tx1"/>
          </a:solidFill>
          <a:latin typeface="Tw Cen MT" pitchFamily="34" charset="0"/>
        </a:defRPr>
      </a:lvl2pPr>
      <a:lvl3pPr algn="ctr" defTabSz="457200" rtl="0" eaLnBrk="1" fontAlgn="base" hangingPunct="1">
        <a:spcBef>
          <a:spcPct val="0"/>
        </a:spcBef>
        <a:spcAft>
          <a:spcPct val="0"/>
        </a:spcAft>
        <a:defRPr sz="4400">
          <a:solidFill>
            <a:schemeClr val="tx1"/>
          </a:solidFill>
          <a:latin typeface="Tw Cen MT" pitchFamily="34" charset="0"/>
        </a:defRPr>
      </a:lvl3pPr>
      <a:lvl4pPr algn="ctr" defTabSz="457200" rtl="0" eaLnBrk="1" fontAlgn="base" hangingPunct="1">
        <a:spcBef>
          <a:spcPct val="0"/>
        </a:spcBef>
        <a:spcAft>
          <a:spcPct val="0"/>
        </a:spcAft>
        <a:defRPr sz="4400">
          <a:solidFill>
            <a:schemeClr val="tx1"/>
          </a:solidFill>
          <a:latin typeface="Tw Cen MT" pitchFamily="34" charset="0"/>
        </a:defRPr>
      </a:lvl4pPr>
      <a:lvl5pPr algn="ctr" defTabSz="457200" rtl="0" eaLnBrk="1" fontAlgn="base" hangingPunct="1">
        <a:spcBef>
          <a:spcPct val="0"/>
        </a:spcBef>
        <a:spcAft>
          <a:spcPct val="0"/>
        </a:spcAft>
        <a:defRPr sz="4400">
          <a:solidFill>
            <a:schemeClr val="tx1"/>
          </a:solidFill>
          <a:latin typeface="Tw Cen MT" pitchFamily="34" charset="0"/>
        </a:defRPr>
      </a:lvl5pPr>
      <a:lvl6pPr marL="457200" algn="ctr" defTabSz="457200" rtl="0" eaLnBrk="1" fontAlgn="base" hangingPunct="1">
        <a:spcBef>
          <a:spcPct val="0"/>
        </a:spcBef>
        <a:spcAft>
          <a:spcPct val="0"/>
        </a:spcAft>
        <a:defRPr sz="4400">
          <a:solidFill>
            <a:schemeClr val="tx1"/>
          </a:solidFill>
          <a:latin typeface="Tw Cen MT" pitchFamily="34" charset="0"/>
        </a:defRPr>
      </a:lvl6pPr>
      <a:lvl7pPr marL="914400" algn="ctr" defTabSz="457200" rtl="0" eaLnBrk="1" fontAlgn="base" hangingPunct="1">
        <a:spcBef>
          <a:spcPct val="0"/>
        </a:spcBef>
        <a:spcAft>
          <a:spcPct val="0"/>
        </a:spcAft>
        <a:defRPr sz="4400">
          <a:solidFill>
            <a:schemeClr val="tx1"/>
          </a:solidFill>
          <a:latin typeface="Tw Cen MT" pitchFamily="34" charset="0"/>
        </a:defRPr>
      </a:lvl7pPr>
      <a:lvl8pPr marL="1371600" algn="ctr" defTabSz="457200" rtl="0" eaLnBrk="1" fontAlgn="base" hangingPunct="1">
        <a:spcBef>
          <a:spcPct val="0"/>
        </a:spcBef>
        <a:spcAft>
          <a:spcPct val="0"/>
        </a:spcAft>
        <a:defRPr sz="4400">
          <a:solidFill>
            <a:schemeClr val="tx1"/>
          </a:solidFill>
          <a:latin typeface="Tw Cen MT" pitchFamily="34" charset="0"/>
        </a:defRPr>
      </a:lvl8pPr>
      <a:lvl9pPr marL="1828800" algn="ctr" defTabSz="457200" rtl="0" eaLnBrk="1" fontAlgn="base" hangingPunct="1">
        <a:spcBef>
          <a:spcPct val="0"/>
        </a:spcBef>
        <a:spcAft>
          <a:spcPct val="0"/>
        </a:spcAft>
        <a:defRPr sz="4400">
          <a:solidFill>
            <a:schemeClr val="tx1"/>
          </a:solidFill>
          <a:latin typeface="Tw Cen MT" pitchFamily="34"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t>January 20, 2009</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Performance Measures Update</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B2DC2E-FC68-48F6-9F0F-21F77D257885}" type="slidenum">
              <a:rPr lang="en-US" smtClean="0"/>
              <a:pPr/>
              <a:t>‹#›</a:t>
            </a:fld>
            <a:endParaRPr lang="en-US" dirty="0"/>
          </a:p>
        </p:txBody>
      </p:sp>
    </p:spTree>
    <p:extLst>
      <p:ext uri="{BB962C8B-B14F-4D97-AF65-F5344CB8AC3E}">
        <p14:creationId xmlns:p14="http://schemas.microsoft.com/office/powerpoint/2010/main" val="2926282920"/>
      </p:ext>
    </p:extLst>
  </p:cSld>
  <p:clrMap bg1="lt1" tx1="dk1" bg2="lt2" tx2="dk2" accent1="accent1" accent2="accent2" accent3="accent3" accent4="accent4" accent5="accent5" accent6="accent6" hlink="hlink" folHlink="folHlink"/>
  <p:sldLayoutIdLst>
    <p:sldLayoutId id="2147483863" r:id="rId1"/>
    <p:sldLayoutId id="2147483864" r:id="rId2"/>
    <p:sldLayoutId id="2147483865" r:id="rId3"/>
    <p:sldLayoutId id="2147483866" r:id="rId4"/>
    <p:sldLayoutId id="2147483867" r:id="rId5"/>
    <p:sldLayoutId id="2147483868" r:id="rId6"/>
    <p:sldLayoutId id="2147483869" r:id="rId7"/>
    <p:sldLayoutId id="2147483870" r:id="rId8"/>
    <p:sldLayoutId id="2147483871" r:id="rId9"/>
    <p:sldLayoutId id="2147483872" r:id="rId10"/>
    <p:sldLayoutId id="2147483873" r:id="rId11"/>
    <p:sldLayoutId id="2147483874" r:id="rId12"/>
    <p:sldLayoutId id="2147483875" r:id="rId13"/>
  </p:sldLayoutIdLst>
  <p:transition>
    <p:fad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81593606"/>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Lst>
  <p:transition>
    <p:fade/>
  </p:transition>
  <p:hf hdr="0" ftr="0" dt="0"/>
  <p:txStyles>
    <p:titleStyle>
      <a:lvl1pPr algn="ctr" defTabSz="457200" rtl="0" eaLnBrk="1" fontAlgn="base" hangingPunct="1">
        <a:spcBef>
          <a:spcPct val="0"/>
        </a:spcBef>
        <a:spcAft>
          <a:spcPct val="0"/>
        </a:spcAft>
        <a:defRPr sz="4400" kern="1200">
          <a:solidFill>
            <a:schemeClr val="tx1"/>
          </a:solidFill>
          <a:latin typeface="+mj-lt"/>
          <a:ea typeface="+mj-ea"/>
          <a:cs typeface="+mj-cs"/>
        </a:defRPr>
      </a:lvl1pPr>
      <a:lvl2pPr algn="ctr" defTabSz="457200" rtl="0" eaLnBrk="1" fontAlgn="base" hangingPunct="1">
        <a:spcBef>
          <a:spcPct val="0"/>
        </a:spcBef>
        <a:spcAft>
          <a:spcPct val="0"/>
        </a:spcAft>
        <a:defRPr sz="4400">
          <a:solidFill>
            <a:schemeClr val="tx1"/>
          </a:solidFill>
          <a:latin typeface="Tw Cen MT" pitchFamily="34" charset="0"/>
        </a:defRPr>
      </a:lvl2pPr>
      <a:lvl3pPr algn="ctr" defTabSz="457200" rtl="0" eaLnBrk="1" fontAlgn="base" hangingPunct="1">
        <a:spcBef>
          <a:spcPct val="0"/>
        </a:spcBef>
        <a:spcAft>
          <a:spcPct val="0"/>
        </a:spcAft>
        <a:defRPr sz="4400">
          <a:solidFill>
            <a:schemeClr val="tx1"/>
          </a:solidFill>
          <a:latin typeface="Tw Cen MT" pitchFamily="34" charset="0"/>
        </a:defRPr>
      </a:lvl3pPr>
      <a:lvl4pPr algn="ctr" defTabSz="457200" rtl="0" eaLnBrk="1" fontAlgn="base" hangingPunct="1">
        <a:spcBef>
          <a:spcPct val="0"/>
        </a:spcBef>
        <a:spcAft>
          <a:spcPct val="0"/>
        </a:spcAft>
        <a:defRPr sz="4400">
          <a:solidFill>
            <a:schemeClr val="tx1"/>
          </a:solidFill>
          <a:latin typeface="Tw Cen MT" pitchFamily="34" charset="0"/>
        </a:defRPr>
      </a:lvl4pPr>
      <a:lvl5pPr algn="ctr" defTabSz="457200" rtl="0" eaLnBrk="1" fontAlgn="base" hangingPunct="1">
        <a:spcBef>
          <a:spcPct val="0"/>
        </a:spcBef>
        <a:spcAft>
          <a:spcPct val="0"/>
        </a:spcAft>
        <a:defRPr sz="4400">
          <a:solidFill>
            <a:schemeClr val="tx1"/>
          </a:solidFill>
          <a:latin typeface="Tw Cen MT" pitchFamily="34" charset="0"/>
        </a:defRPr>
      </a:lvl5pPr>
      <a:lvl6pPr marL="457200" algn="ctr" defTabSz="457200" rtl="0" eaLnBrk="1" fontAlgn="base" hangingPunct="1">
        <a:spcBef>
          <a:spcPct val="0"/>
        </a:spcBef>
        <a:spcAft>
          <a:spcPct val="0"/>
        </a:spcAft>
        <a:defRPr sz="4400">
          <a:solidFill>
            <a:schemeClr val="tx1"/>
          </a:solidFill>
          <a:latin typeface="Tw Cen MT" pitchFamily="34" charset="0"/>
        </a:defRPr>
      </a:lvl6pPr>
      <a:lvl7pPr marL="914400" algn="ctr" defTabSz="457200" rtl="0" eaLnBrk="1" fontAlgn="base" hangingPunct="1">
        <a:spcBef>
          <a:spcPct val="0"/>
        </a:spcBef>
        <a:spcAft>
          <a:spcPct val="0"/>
        </a:spcAft>
        <a:defRPr sz="4400">
          <a:solidFill>
            <a:schemeClr val="tx1"/>
          </a:solidFill>
          <a:latin typeface="Tw Cen MT" pitchFamily="34" charset="0"/>
        </a:defRPr>
      </a:lvl7pPr>
      <a:lvl8pPr marL="1371600" algn="ctr" defTabSz="457200" rtl="0" eaLnBrk="1" fontAlgn="base" hangingPunct="1">
        <a:spcBef>
          <a:spcPct val="0"/>
        </a:spcBef>
        <a:spcAft>
          <a:spcPct val="0"/>
        </a:spcAft>
        <a:defRPr sz="4400">
          <a:solidFill>
            <a:schemeClr val="tx1"/>
          </a:solidFill>
          <a:latin typeface="Tw Cen MT" pitchFamily="34" charset="0"/>
        </a:defRPr>
      </a:lvl8pPr>
      <a:lvl9pPr marL="1828800" algn="ctr" defTabSz="457200" rtl="0" eaLnBrk="1" fontAlgn="base" hangingPunct="1">
        <a:spcBef>
          <a:spcPct val="0"/>
        </a:spcBef>
        <a:spcAft>
          <a:spcPct val="0"/>
        </a:spcAft>
        <a:defRPr sz="4400">
          <a:solidFill>
            <a:schemeClr val="tx1"/>
          </a:solidFill>
          <a:latin typeface="Tw Cen MT" pitchFamily="34"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1769169"/>
      </p:ext>
    </p:extLst>
  </p:cSld>
  <p:clrMap bg1="lt1" tx1="dk1" bg2="lt2" tx2="dk2" accent1="accent1" accent2="accent2" accent3="accent3" accent4="accent4" accent5="accent5" accent6="accent6" hlink="hlink" folHlink="folHlink"/>
  <p:sldLayoutIdLst>
    <p:sldLayoutId id="2147483887" r:id="rId1"/>
    <p:sldLayoutId id="2147483888" r:id="rId2"/>
    <p:sldLayoutId id="2147483889" r:id="rId3"/>
    <p:sldLayoutId id="2147483890" r:id="rId4"/>
    <p:sldLayoutId id="2147483891" r:id="rId5"/>
    <p:sldLayoutId id="2147483892" r:id="rId6"/>
    <p:sldLayoutId id="2147483893" r:id="rId7"/>
    <p:sldLayoutId id="2147483894" r:id="rId8"/>
    <p:sldLayoutId id="2147483895" r:id="rId9"/>
    <p:sldLayoutId id="2147483896" r:id="rId10"/>
    <p:sldLayoutId id="2147483897" r:id="rId11"/>
    <p:sldLayoutId id="2147483898" r:id="rId12"/>
    <p:sldLayoutId id="2147483899" r:id="rId13"/>
    <p:sldLayoutId id="2147483900" r:id="rId14"/>
    <p:sldLayoutId id="2147483901" r:id="rId15"/>
    <p:sldLayoutId id="2147483904" r:id="rId16"/>
    <p:sldLayoutId id="2147483905" r:id="rId17"/>
  </p:sldLayoutIdLst>
  <p:transition>
    <p:fade/>
  </p:transition>
  <p:hf hdr="0" ftr="0" dt="0"/>
  <p:txStyles>
    <p:titleStyle>
      <a:lvl1pPr algn="ctr" defTabSz="457200" rtl="0" eaLnBrk="1" fontAlgn="base" hangingPunct="1">
        <a:spcBef>
          <a:spcPct val="0"/>
        </a:spcBef>
        <a:spcAft>
          <a:spcPct val="0"/>
        </a:spcAft>
        <a:defRPr sz="4400" kern="1200">
          <a:solidFill>
            <a:schemeClr val="tx1"/>
          </a:solidFill>
          <a:latin typeface="+mj-lt"/>
          <a:ea typeface="+mj-ea"/>
          <a:cs typeface="+mj-cs"/>
        </a:defRPr>
      </a:lvl1pPr>
      <a:lvl2pPr algn="ctr" defTabSz="457200" rtl="0" eaLnBrk="1" fontAlgn="base" hangingPunct="1">
        <a:spcBef>
          <a:spcPct val="0"/>
        </a:spcBef>
        <a:spcAft>
          <a:spcPct val="0"/>
        </a:spcAft>
        <a:defRPr sz="4400">
          <a:solidFill>
            <a:schemeClr val="tx1"/>
          </a:solidFill>
          <a:latin typeface="Tw Cen MT"/>
        </a:defRPr>
      </a:lvl2pPr>
      <a:lvl3pPr algn="ctr" defTabSz="457200" rtl="0" eaLnBrk="1" fontAlgn="base" hangingPunct="1">
        <a:spcBef>
          <a:spcPct val="0"/>
        </a:spcBef>
        <a:spcAft>
          <a:spcPct val="0"/>
        </a:spcAft>
        <a:defRPr sz="4400">
          <a:solidFill>
            <a:schemeClr val="tx1"/>
          </a:solidFill>
          <a:latin typeface="Tw Cen MT"/>
        </a:defRPr>
      </a:lvl3pPr>
      <a:lvl4pPr algn="ctr" defTabSz="457200" rtl="0" eaLnBrk="1" fontAlgn="base" hangingPunct="1">
        <a:spcBef>
          <a:spcPct val="0"/>
        </a:spcBef>
        <a:spcAft>
          <a:spcPct val="0"/>
        </a:spcAft>
        <a:defRPr sz="4400">
          <a:solidFill>
            <a:schemeClr val="tx1"/>
          </a:solidFill>
          <a:latin typeface="Tw Cen MT"/>
        </a:defRPr>
      </a:lvl4pPr>
      <a:lvl5pPr algn="ctr" defTabSz="457200" rtl="0" eaLnBrk="1" fontAlgn="base" hangingPunct="1">
        <a:spcBef>
          <a:spcPct val="0"/>
        </a:spcBef>
        <a:spcAft>
          <a:spcPct val="0"/>
        </a:spcAft>
        <a:defRPr sz="4400">
          <a:solidFill>
            <a:schemeClr val="tx1"/>
          </a:solidFill>
          <a:latin typeface="Tw Cen MT"/>
        </a:defRPr>
      </a:lvl5pPr>
      <a:lvl6pPr marL="457200" algn="ctr" defTabSz="457200" rtl="0" eaLnBrk="1" fontAlgn="base" hangingPunct="1">
        <a:spcBef>
          <a:spcPct val="0"/>
        </a:spcBef>
        <a:spcAft>
          <a:spcPct val="0"/>
        </a:spcAft>
        <a:defRPr sz="4400">
          <a:solidFill>
            <a:schemeClr val="tx1"/>
          </a:solidFill>
          <a:latin typeface="Tw Cen MT"/>
        </a:defRPr>
      </a:lvl6pPr>
      <a:lvl7pPr marL="914400" algn="ctr" defTabSz="457200" rtl="0" eaLnBrk="1" fontAlgn="base" hangingPunct="1">
        <a:spcBef>
          <a:spcPct val="0"/>
        </a:spcBef>
        <a:spcAft>
          <a:spcPct val="0"/>
        </a:spcAft>
        <a:defRPr sz="4400">
          <a:solidFill>
            <a:schemeClr val="tx1"/>
          </a:solidFill>
          <a:latin typeface="Tw Cen MT"/>
        </a:defRPr>
      </a:lvl7pPr>
      <a:lvl8pPr marL="1371600" algn="ctr" defTabSz="457200" rtl="0" eaLnBrk="1" fontAlgn="base" hangingPunct="1">
        <a:spcBef>
          <a:spcPct val="0"/>
        </a:spcBef>
        <a:spcAft>
          <a:spcPct val="0"/>
        </a:spcAft>
        <a:defRPr sz="4400">
          <a:solidFill>
            <a:schemeClr val="tx1"/>
          </a:solidFill>
          <a:latin typeface="Tw Cen MT"/>
        </a:defRPr>
      </a:lvl8pPr>
      <a:lvl9pPr marL="1828800" algn="ctr" defTabSz="457200" rtl="0" eaLnBrk="1" fontAlgn="base" hangingPunct="1">
        <a:spcBef>
          <a:spcPct val="0"/>
        </a:spcBef>
        <a:spcAft>
          <a:spcPct val="0"/>
        </a:spcAft>
        <a:defRPr sz="4400">
          <a:solidFill>
            <a:schemeClr val="tx1"/>
          </a:solidFill>
          <a:latin typeface="Tw Cen MT"/>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7" name="Rectangle 6"/>
          <p:cNvSpPr/>
          <p:nvPr/>
        </p:nvSpPr>
        <p:spPr>
          <a:xfrm>
            <a:off x="8418195" y="0"/>
            <a:ext cx="73152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946404" y="365760"/>
            <a:ext cx="7269480" cy="1325562"/>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946404" y="1828801"/>
            <a:ext cx="6446520" cy="435133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16200000">
            <a:off x="7831456" y="1044178"/>
            <a:ext cx="1904999" cy="273844"/>
          </a:xfrm>
          <a:prstGeom prst="rect">
            <a:avLst/>
          </a:prstGeom>
        </p:spPr>
        <p:txBody>
          <a:bodyPr vert="horz" lIns="91440" tIns="45720" rIns="91440" bIns="45720" rtlCol="0" anchor="ctr"/>
          <a:lstStyle>
            <a:lvl1pPr algn="r">
              <a:defRPr sz="1050" b="0">
                <a:solidFill>
                  <a:schemeClr val="tx2">
                    <a:lumMod val="20000"/>
                    <a:lumOff val="80000"/>
                  </a:schemeClr>
                </a:solidFill>
              </a:defRPr>
            </a:lvl1pPr>
          </a:lstStyle>
          <a:p>
            <a:fld id="{E28077EF-3DB9-4852-A8C8-9AA18A70A9F8}" type="datetimeFigureOut">
              <a:rPr lang="en-US" dirty="0"/>
              <a:t>2/23/2023</a:t>
            </a:fld>
            <a:endParaRPr lang="en-US" dirty="0"/>
          </a:p>
        </p:txBody>
      </p:sp>
      <p:sp>
        <p:nvSpPr>
          <p:cNvPr id="5" name="Footer Placeholder 4"/>
          <p:cNvSpPr>
            <a:spLocks noGrp="1"/>
          </p:cNvSpPr>
          <p:nvPr>
            <p:ph type="ftr" sz="quarter" idx="3"/>
          </p:nvPr>
        </p:nvSpPr>
        <p:spPr>
          <a:xfrm rot="16200000">
            <a:off x="6993255" y="4092178"/>
            <a:ext cx="3581400" cy="273844"/>
          </a:xfrm>
          <a:prstGeom prst="rect">
            <a:avLst/>
          </a:prstGeom>
        </p:spPr>
        <p:txBody>
          <a:bodyPr vert="horz" lIns="91440" tIns="45720" rIns="91440" bIns="45720" rtlCol="0" anchor="ctr"/>
          <a:lstStyle>
            <a:lvl1pPr algn="l">
              <a:defRPr sz="1050">
                <a:solidFill>
                  <a:schemeClr val="tx2">
                    <a:lumMod val="20000"/>
                    <a:lumOff val="80000"/>
                  </a:schemeClr>
                </a:solidFill>
              </a:defRPr>
            </a:lvl1pPr>
          </a:lstStyle>
          <a:p>
            <a:endParaRPr lang="en-US" dirty="0"/>
          </a:p>
        </p:txBody>
      </p:sp>
      <p:sp>
        <p:nvSpPr>
          <p:cNvPr id="6" name="Slide Number Placeholder 5"/>
          <p:cNvSpPr>
            <a:spLocks noGrp="1"/>
          </p:cNvSpPr>
          <p:nvPr>
            <p:ph type="sldNum" sz="quarter" idx="4"/>
          </p:nvPr>
        </p:nvSpPr>
        <p:spPr>
          <a:xfrm>
            <a:off x="8441055" y="6172201"/>
            <a:ext cx="685800" cy="593725"/>
          </a:xfrm>
          <a:prstGeom prst="rect">
            <a:avLst/>
          </a:prstGeom>
        </p:spPr>
        <p:txBody>
          <a:bodyPr vert="horz" lIns="27432" tIns="45720" rIns="27432" bIns="45720" rtlCol="0" anchor="ctr">
            <a:normAutofit/>
          </a:bodyPr>
          <a:lstStyle>
            <a:lvl1pPr algn="ctr">
              <a:defRPr sz="3200">
                <a:solidFill>
                  <a:schemeClr val="tx2">
                    <a:lumMod val="60000"/>
                    <a:lumOff val="40000"/>
                  </a:schemeClr>
                </a:solidFill>
              </a:defRPr>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1857263238"/>
      </p:ext>
    </p:extLst>
  </p:cSld>
  <p:clrMap bg1="lt1" tx1="dk1" bg2="lt2" tx2="dk2" accent1="accent1" accent2="accent2" accent3="accent3" accent4="accent4" accent5="accent5" accent6="accent6" hlink="hlink" folHlink="folHlink"/>
  <p:sldLayoutIdLst>
    <p:sldLayoutId id="2147484430" r:id="rId1"/>
    <p:sldLayoutId id="2147484441" r:id="rId2"/>
    <p:sldLayoutId id="2147484431" r:id="rId3"/>
    <p:sldLayoutId id="2147484445" r:id="rId4"/>
    <p:sldLayoutId id="2147484449" r:id="rId5"/>
    <p:sldLayoutId id="2147484446" r:id="rId6"/>
    <p:sldLayoutId id="2147484444" r:id="rId7"/>
    <p:sldLayoutId id="2147484443" r:id="rId8"/>
    <p:sldLayoutId id="2147484447" r:id="rId9"/>
    <p:sldLayoutId id="2147484442" r:id="rId10"/>
    <p:sldLayoutId id="2147484448" r:id="rId11"/>
    <p:sldLayoutId id="2147484432" r:id="rId12"/>
    <p:sldLayoutId id="2147484433" r:id="rId13"/>
    <p:sldLayoutId id="2147484434" r:id="rId14"/>
    <p:sldLayoutId id="2147484435" r:id="rId15"/>
    <p:sldLayoutId id="2147484436" r:id="rId16"/>
    <p:sldLayoutId id="2147484437" r:id="rId17"/>
    <p:sldLayoutId id="2147484438" r:id="rId18"/>
    <p:sldLayoutId id="2147484439" r:id="rId19"/>
    <p:sldLayoutId id="2147484440" r:id="rId20"/>
  </p:sldLayoutIdLst>
  <p:transition>
    <p:fade/>
  </p:transition>
  <p:hf hdr="0" ftr="0" dt="0"/>
  <p:txStyles>
    <p:titleStyle>
      <a:lvl1pPr algn="l" defTabSz="914400" rtl="0" eaLnBrk="1" latinLnBrk="0" hangingPunct="1">
        <a:lnSpc>
          <a:spcPct val="90000"/>
        </a:lnSpc>
        <a:spcBef>
          <a:spcPct val="0"/>
        </a:spcBef>
        <a:buNone/>
        <a:defRPr sz="4000" kern="1200" spc="-50" baseline="0">
          <a:solidFill>
            <a:schemeClr val="tx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8.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8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1.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88.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8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8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1.xml"/></Relationships>
</file>

<file path=ppt/slides/_rels/slide24.xml.rels><?xml version="1.0" encoding="UTF-8" standalone="yes"?>
<Relationships xmlns="http://schemas.openxmlformats.org/package/2006/relationships"><Relationship Id="rId3" Type="http://schemas.openxmlformats.org/officeDocument/2006/relationships/hyperlink" Target="https://www.cippsite.org/" TargetMode="External"/><Relationship Id="rId2" Type="http://schemas.openxmlformats.org/officeDocument/2006/relationships/notesSlide" Target="../notesSlides/notesSlide24.xml"/><Relationship Id="rId1" Type="http://schemas.openxmlformats.org/officeDocument/2006/relationships/slideLayout" Target="../slideLayouts/slideLayout81.xml"/><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0.xml"/></Relationships>
</file>

<file path=ppt/slides/_rels/slide27.xml.rels><?xml version="1.0" encoding="UTF-8" standalone="yes"?>
<Relationships xmlns="http://schemas.openxmlformats.org/package/2006/relationships"><Relationship Id="rId3" Type="http://schemas.openxmlformats.org/officeDocument/2006/relationships/hyperlink" Target="https://www.cippsite.org/" TargetMode="External"/><Relationship Id="rId2" Type="http://schemas.openxmlformats.org/officeDocument/2006/relationships/notesSlide" Target="../notesSlides/notesSlide27.xml"/><Relationship Id="rId1" Type="http://schemas.openxmlformats.org/officeDocument/2006/relationships/slideLayout" Target="../slideLayouts/slideLayout80.xml"/><Relationship Id="rId4" Type="http://schemas.openxmlformats.org/officeDocument/2006/relationships/image" Target="../media/image15.PNG"/></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8.xml"/><Relationship Id="rId1" Type="http://schemas.openxmlformats.org/officeDocument/2006/relationships/slideLayout" Target="../slideLayouts/slideLayout81.xml"/></Relationships>
</file>

<file path=ppt/slides/_rels/slide29.xml.rels><?xml version="1.0" encoding="UTF-8" standalone="yes"?>
<Relationships xmlns="http://schemas.openxmlformats.org/package/2006/relationships"><Relationship Id="rId3" Type="http://schemas.openxmlformats.org/officeDocument/2006/relationships/hyperlink" Target="https://www.cippsite.org/" TargetMode="External"/><Relationship Id="rId7" Type="http://schemas.openxmlformats.org/officeDocument/2006/relationships/image" Target="../media/image19.jpg"/><Relationship Id="rId2" Type="http://schemas.openxmlformats.org/officeDocument/2006/relationships/notesSlide" Target="../notesSlides/notesSlide29.xml"/><Relationship Id="rId1" Type="http://schemas.openxmlformats.org/officeDocument/2006/relationships/slideLayout" Target="../slideLayouts/slideLayout81.xml"/><Relationship Id="rId6" Type="http://schemas.openxmlformats.org/officeDocument/2006/relationships/hyperlink" Target="mailto:CIPP-GPRA@westat.com" TargetMode="External"/><Relationship Id="rId5" Type="http://schemas.openxmlformats.org/officeDocument/2006/relationships/image" Target="../media/image18.jpg"/><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81.xml"/><Relationship Id="rId5" Type="http://schemas.openxmlformats.org/officeDocument/2006/relationships/image" Target="../media/image9.png"/><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8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8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0.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55AA01E-50D5-4F20-BEE9-BAEF7944429D}"/>
              </a:ext>
            </a:extLst>
          </p:cNvPr>
          <p:cNvSpPr>
            <a:spLocks noGrp="1"/>
          </p:cNvSpPr>
          <p:nvPr>
            <p:ph type="ctrTitle"/>
          </p:nvPr>
        </p:nvSpPr>
        <p:spPr>
          <a:xfrm>
            <a:off x="685800" y="1673352"/>
            <a:ext cx="7845552" cy="1389888"/>
          </a:xfrm>
        </p:spPr>
        <p:txBody>
          <a:bodyPr>
            <a:normAutofit/>
          </a:bodyPr>
          <a:lstStyle/>
          <a:p>
            <a:pPr algn="ctr" fontAlgn="base">
              <a:lnSpc>
                <a:spcPct val="100000"/>
              </a:lnSpc>
              <a:spcAft>
                <a:spcPct val="0"/>
              </a:spcAft>
            </a:pPr>
            <a:r>
              <a:rPr lang="en-US" sz="4200" b="1" dirty="0">
                <a:solidFill>
                  <a:prstClr val="white"/>
                </a:solidFill>
                <a:latin typeface="Calibri" panose="020F0502020204030204" pitchFamily="34" charset="0"/>
                <a:cs typeface="Calibri" panose="020F0502020204030204" pitchFamily="34" charset="0"/>
              </a:rPr>
              <a:t>OSEP ETechM2 Program Performance Measurement</a:t>
            </a:r>
            <a:endParaRPr lang="en-US" sz="4200" b="1" spc="0" dirty="0">
              <a:latin typeface="Calibri" panose="020F0502020204030204" pitchFamily="34" charset="0"/>
              <a:ea typeface="ＭＳ Ｐゴシック" pitchFamily="34" charset="-128"/>
              <a:cs typeface="Calibri" panose="020F0502020204030204" pitchFamily="34" charset="0"/>
            </a:endParaRPr>
          </a:p>
        </p:txBody>
      </p:sp>
      <p:sp>
        <p:nvSpPr>
          <p:cNvPr id="9" name="Subtitle 8">
            <a:extLst>
              <a:ext uri="{FF2B5EF4-FFF2-40B4-BE49-F238E27FC236}">
                <a16:creationId xmlns:a16="http://schemas.microsoft.com/office/drawing/2014/main" id="{8524FC26-3B33-4307-A58D-77D11F23638C}"/>
              </a:ext>
            </a:extLst>
          </p:cNvPr>
          <p:cNvSpPr>
            <a:spLocks noGrp="1"/>
          </p:cNvSpPr>
          <p:nvPr>
            <p:ph type="subTitle" idx="1"/>
          </p:nvPr>
        </p:nvSpPr>
        <p:spPr>
          <a:xfrm>
            <a:off x="1078992" y="3200400"/>
            <a:ext cx="7063740" cy="914400"/>
          </a:xfrm>
        </p:spPr>
        <p:txBody>
          <a:bodyPr vert="horz" lIns="91440" tIns="45720" rIns="91440" bIns="45720" rtlCol="0" anchor="t">
            <a:normAutofit/>
          </a:bodyPr>
          <a:lstStyle/>
          <a:p>
            <a:pPr algn="ctr">
              <a:lnSpc>
                <a:spcPct val="100000"/>
              </a:lnSpc>
              <a:spcBef>
                <a:spcPts val="0"/>
              </a:spcBef>
              <a:spcAft>
                <a:spcPts val="0"/>
              </a:spcAft>
            </a:pPr>
            <a:r>
              <a:rPr lang="en-US" sz="2200" b="1" dirty="0">
                <a:solidFill>
                  <a:schemeClr val="tx1"/>
                </a:solidFill>
                <a:latin typeface="Calibri"/>
                <a:cs typeface="Calibri"/>
              </a:rPr>
              <a:t>GPRA Data Collection 2023</a:t>
            </a:r>
            <a:endParaRPr lang="en-US" sz="2200" b="1" dirty="0">
              <a:solidFill>
                <a:schemeClr val="tx1"/>
              </a:solidFill>
              <a:latin typeface="Calibri" panose="020F0502020204030204" pitchFamily="34" charset="0"/>
              <a:cs typeface="Calibri" panose="020F0502020204030204" pitchFamily="34" charset="0"/>
            </a:endParaRPr>
          </a:p>
          <a:p>
            <a:pPr algn="ctr">
              <a:lnSpc>
                <a:spcPct val="100000"/>
              </a:lnSpc>
              <a:spcBef>
                <a:spcPts val="0"/>
              </a:spcBef>
              <a:spcAft>
                <a:spcPts val="0"/>
              </a:spcAft>
            </a:pPr>
            <a:r>
              <a:rPr lang="en-US" sz="2200" dirty="0">
                <a:solidFill>
                  <a:schemeClr val="tx1"/>
                </a:solidFill>
                <a:latin typeface="Calibri"/>
                <a:cs typeface="Calibri"/>
              </a:rPr>
              <a:t>Grantee training February 24, 2023</a:t>
            </a:r>
            <a:endParaRPr lang="en-US" sz="2200" dirty="0">
              <a:solidFill>
                <a:schemeClr val="bg1"/>
              </a:solidFill>
              <a:highlight>
                <a:srgbClr val="FFFF00"/>
              </a:highlight>
              <a:latin typeface="Calibri" panose="020F0502020204030204" pitchFamily="34" charset="0"/>
              <a:cs typeface="Calibri" panose="020F0502020204030204" pitchFamily="34" charset="0"/>
            </a:endParaRPr>
          </a:p>
          <a:p>
            <a:endParaRPr lang="en-US" dirty="0"/>
          </a:p>
        </p:txBody>
      </p:sp>
      <p:pic>
        <p:nvPicPr>
          <p:cNvPr id="15" name="Picture Placeholder 14" descr="U.S. Department of Education logo.">
            <a:extLst>
              <a:ext uri="{FF2B5EF4-FFF2-40B4-BE49-F238E27FC236}">
                <a16:creationId xmlns:a16="http://schemas.microsoft.com/office/drawing/2014/main" id="{E774445F-9A4B-4DDD-959F-E8606081331A}"/>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3657600" y="4114800"/>
            <a:ext cx="1982271" cy="1828844"/>
          </a:xfrm>
        </p:spPr>
      </p:pic>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chemeClr val="accent2">
                <a:lumMod val="0"/>
                <a:lumOff val="100000"/>
              </a:schemeClr>
            </a:gs>
            <a:gs pos="35000">
              <a:schemeClr val="accent2">
                <a:lumMod val="0"/>
                <a:lumOff val="100000"/>
              </a:schemeClr>
            </a:gs>
            <a:gs pos="100000">
              <a:srgbClr val="727CA3"/>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685800" y="365760"/>
            <a:ext cx="7452360" cy="1325880"/>
          </a:xfrm>
        </p:spPr>
        <p:txBody>
          <a:bodyPr>
            <a:noAutofit/>
          </a:bodyPr>
          <a:lstStyle/>
          <a:p>
            <a:pPr algn="ctr"/>
            <a:r>
              <a:rPr lang="en-US" b="1" dirty="0">
                <a:solidFill>
                  <a:prstClr val="black"/>
                </a:solidFill>
                <a:latin typeface="Book Antiqua" panose="02040602050305030304" pitchFamily="18" charset="0"/>
                <a:cs typeface="Calibri" panose="020F0502020204030204" pitchFamily="34" charset="0"/>
              </a:rPr>
              <a:t>Who Participates?</a:t>
            </a:r>
            <a:endParaRPr lang="en-US" sz="2700" b="1" dirty="0">
              <a:latin typeface="Book Antiqua" panose="02040602050305030304" pitchFamily="18" charset="0"/>
              <a:ea typeface="ＭＳ Ｐゴシック" pitchFamily="34" charset="-128"/>
              <a:cs typeface="Calibri" panose="020F0502020204030204" pitchFamily="34" charset="0"/>
            </a:endParaRPr>
          </a:p>
        </p:txBody>
      </p:sp>
      <p:sp>
        <p:nvSpPr>
          <p:cNvPr id="7171" name="Rectangle 3"/>
          <p:cNvSpPr>
            <a:spLocks noGrp="1" noChangeArrowheads="1"/>
          </p:cNvSpPr>
          <p:nvPr>
            <p:ph idx="1"/>
          </p:nvPr>
        </p:nvSpPr>
        <p:spPr>
          <a:xfrm>
            <a:off x="832104" y="1600200"/>
            <a:ext cx="7324344" cy="4645152"/>
          </a:xfrm>
          <a:noFill/>
        </p:spPr>
        <p:txBody>
          <a:bodyPr vert="horz" lIns="91440" tIns="45720" rIns="91440" bIns="45720" rtlCol="0" anchor="t">
            <a:normAutofit/>
          </a:bodyPr>
          <a:lstStyle/>
          <a:p>
            <a:pPr marL="0" lvl="0" indent="0">
              <a:buClr>
                <a:srgbClr val="727CA3"/>
              </a:buClr>
              <a:buNone/>
            </a:pPr>
            <a:endParaRPr lang="en-US" dirty="0">
              <a:solidFill>
                <a:prstClr val="black"/>
              </a:solidFill>
            </a:endParaRPr>
          </a:p>
          <a:p>
            <a:pPr lvl="0">
              <a:lnSpc>
                <a:spcPct val="100000"/>
              </a:lnSpc>
              <a:buClr>
                <a:srgbClr val="727CA3"/>
              </a:buClr>
            </a:pPr>
            <a:r>
              <a:rPr lang="en-US" sz="2400" dirty="0">
                <a:solidFill>
                  <a:prstClr val="black"/>
                </a:solidFill>
                <a:latin typeface="Calibri" panose="020F0502020204030204" pitchFamily="34" charset="0"/>
                <a:cs typeface="Calibri" panose="020F0502020204030204" pitchFamily="34" charset="0"/>
              </a:rPr>
              <a:t>All ETechM2 program Media Services </a:t>
            </a:r>
          </a:p>
          <a:p>
            <a:pPr lvl="0">
              <a:lnSpc>
                <a:spcPct val="100000"/>
              </a:lnSpc>
              <a:buClr>
                <a:srgbClr val="727CA3"/>
              </a:buClr>
            </a:pPr>
            <a:r>
              <a:rPr lang="en-US" sz="2400" dirty="0">
                <a:latin typeface="Calibri"/>
                <a:cs typeface="Calibri"/>
              </a:rPr>
              <a:t>All other 84.327 grants receiving funds in FY2022</a:t>
            </a:r>
            <a:endParaRPr lang="en-US" sz="2400" dirty="0">
              <a:latin typeface="Calibri" panose="020F0502020204030204" pitchFamily="34" charset="0"/>
              <a:cs typeface="Calibri" panose="020F0502020204030204" pitchFamily="34" charset="0"/>
            </a:endParaRPr>
          </a:p>
        </p:txBody>
      </p:sp>
      <p:pic>
        <p:nvPicPr>
          <p:cNvPr id="14" name="Content Placeholder 13" descr="Check Boxes beside figures.">
            <a:extLst>
              <a:ext uri="{FF2B5EF4-FFF2-40B4-BE49-F238E27FC236}">
                <a16:creationId xmlns:a16="http://schemas.microsoft.com/office/drawing/2014/main" id="{7E009648-25C6-4B50-8DE4-C15EC0E2186C}"/>
              </a:ext>
            </a:extLst>
          </p:cNvPr>
          <p:cNvPicPr>
            <a:picLocks noGrp="1" noChangeAspect="1"/>
          </p:cNvPicPr>
          <p:nvPr>
            <p:ph idx="18"/>
          </p:nvPr>
        </p:nvPicPr>
        <p:blipFill>
          <a:blip r:embed="rId3">
            <a:extLst>
              <a:ext uri="{28A0092B-C50C-407E-A947-70E740481C1C}">
                <a14:useLocalDpi xmlns:a14="http://schemas.microsoft.com/office/drawing/2010/main" val="0"/>
              </a:ext>
            </a:extLst>
          </a:blip>
          <a:stretch>
            <a:fillRect/>
          </a:stretch>
        </p:blipFill>
        <p:spPr>
          <a:xfrm>
            <a:off x="3630168" y="4389120"/>
            <a:ext cx="1710166" cy="1856232"/>
          </a:xfrm>
          <a:prstGeom prst="rect">
            <a:avLst/>
          </a:prstGeom>
        </p:spPr>
      </p:pic>
      <p:sp>
        <p:nvSpPr>
          <p:cNvPr id="3" name="Slide Number Placeholder 2"/>
          <p:cNvSpPr>
            <a:spLocks noGrp="1"/>
          </p:cNvSpPr>
          <p:nvPr>
            <p:ph type="sldNum" sz="quarter" idx="12"/>
          </p:nvPr>
        </p:nvSpPr>
        <p:spPr/>
        <p:txBody>
          <a:bodyPr/>
          <a:lstStyle/>
          <a:p>
            <a:pPr>
              <a:defRPr/>
            </a:pPr>
            <a:fld id="{F38869F5-5FE6-497C-8619-E9EB251231A7}" type="slidenum">
              <a:rPr lang="en-US" smtClean="0"/>
              <a:pPr>
                <a:defRPr/>
              </a:pPr>
              <a:t>10</a:t>
            </a:fld>
            <a:endParaRPr lang="en-US" dirty="0"/>
          </a:p>
        </p:txBody>
      </p:sp>
    </p:spTree>
    <p:extLst>
      <p:ext uri="{BB962C8B-B14F-4D97-AF65-F5344CB8AC3E}">
        <p14:creationId xmlns:p14="http://schemas.microsoft.com/office/powerpoint/2010/main" val="449647671"/>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chemeClr val="accent2">
                <a:lumMod val="0"/>
                <a:lumOff val="100000"/>
              </a:schemeClr>
            </a:gs>
            <a:gs pos="35000">
              <a:schemeClr val="accent2">
                <a:lumMod val="0"/>
                <a:lumOff val="100000"/>
              </a:schemeClr>
            </a:gs>
            <a:gs pos="100000">
              <a:srgbClr val="727CA3"/>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946404" y="365760"/>
            <a:ext cx="7269480" cy="1325880"/>
          </a:xfrm>
        </p:spPr>
        <p:txBody>
          <a:bodyPr>
            <a:noAutofit/>
          </a:bodyPr>
          <a:lstStyle/>
          <a:p>
            <a:pPr algn="ctr" eaLnBrk="1" hangingPunct="1"/>
            <a:r>
              <a:rPr lang="en-US" sz="3600" b="1" dirty="0">
                <a:latin typeface="Book Antiqua"/>
                <a:ea typeface="ＭＳ Ｐゴシック"/>
                <a:cs typeface="Calibri"/>
              </a:rPr>
              <a:t>Data Collection 2023</a:t>
            </a:r>
            <a:br>
              <a:rPr lang="en-US" sz="3600" b="1" dirty="0">
                <a:latin typeface="Book Antiqua" panose="02040602050305030304" pitchFamily="18" charset="0"/>
                <a:ea typeface="ＭＳ Ｐゴシック" pitchFamily="34" charset="-128"/>
                <a:cs typeface="Calibri" panose="020F0502020204030204" pitchFamily="34" charset="0"/>
              </a:rPr>
            </a:br>
            <a:endParaRPr lang="en-US" sz="3600" b="1" dirty="0">
              <a:latin typeface="Book Antiqua" panose="02040602050305030304" pitchFamily="18" charset="0"/>
              <a:ea typeface="ＭＳ Ｐゴシック" pitchFamily="34" charset="-128"/>
              <a:cs typeface="Calibri" panose="020F0502020204030204" pitchFamily="34" charset="0"/>
            </a:endParaRPr>
          </a:p>
        </p:txBody>
      </p:sp>
      <p:sp>
        <p:nvSpPr>
          <p:cNvPr id="2" name="Text Placeholder 1">
            <a:extLst>
              <a:ext uri="{FF2B5EF4-FFF2-40B4-BE49-F238E27FC236}">
                <a16:creationId xmlns:a16="http://schemas.microsoft.com/office/drawing/2014/main" id="{AD02FDA8-A3EE-4995-9B81-F9F7A6B5BF8B}"/>
              </a:ext>
            </a:extLst>
          </p:cNvPr>
          <p:cNvSpPr>
            <a:spLocks noGrp="1"/>
          </p:cNvSpPr>
          <p:nvPr>
            <p:ph type="body" idx="1"/>
          </p:nvPr>
        </p:nvSpPr>
        <p:spPr>
          <a:xfrm>
            <a:off x="946404" y="1527048"/>
            <a:ext cx="3360420" cy="841248"/>
          </a:xfrm>
          <a:solidFill>
            <a:schemeClr val="accent1">
              <a:lumMod val="40000"/>
              <a:lumOff val="60000"/>
            </a:schemeClr>
          </a:solidFill>
        </p:spPr>
        <p:txBody>
          <a:bodyPr>
            <a:noAutofit/>
          </a:bodyPr>
          <a:lstStyle/>
          <a:p>
            <a:pPr lvl="0" algn="ctr">
              <a:buClr>
                <a:srgbClr val="727CA3"/>
              </a:buClr>
            </a:pPr>
            <a:endParaRPr lang="en-US" sz="1900" b="1" dirty="0">
              <a:solidFill>
                <a:srgbClr val="464653"/>
              </a:solidFill>
              <a:latin typeface="Calibri" panose="020F0502020204030204" pitchFamily="34" charset="0"/>
              <a:cs typeface="Calibri" panose="020F0502020204030204" pitchFamily="34" charset="0"/>
            </a:endParaRPr>
          </a:p>
          <a:p>
            <a:pPr lvl="0" algn="ctr">
              <a:lnSpc>
                <a:spcPct val="75000"/>
              </a:lnSpc>
              <a:buClr>
                <a:srgbClr val="727CA3"/>
              </a:buClr>
            </a:pPr>
            <a:r>
              <a:rPr lang="en-US" sz="1900" b="1" dirty="0">
                <a:solidFill>
                  <a:srgbClr val="464653"/>
                </a:solidFill>
                <a:latin typeface="Calibri" panose="020F0502020204030204" pitchFamily="34" charset="0"/>
                <a:cs typeface="Calibri" panose="020F0502020204030204" pitchFamily="34" charset="0"/>
              </a:rPr>
              <a:t>84.327 New Products and Services</a:t>
            </a:r>
          </a:p>
          <a:p>
            <a:pPr lvl="0">
              <a:lnSpc>
                <a:spcPct val="75000"/>
              </a:lnSpc>
              <a:buClr>
                <a:srgbClr val="727CA3"/>
              </a:buClr>
            </a:pPr>
            <a:endParaRPr lang="en-US" sz="1700" dirty="0">
              <a:solidFill>
                <a:srgbClr val="464653"/>
              </a:solidFill>
            </a:endParaRPr>
          </a:p>
        </p:txBody>
      </p:sp>
      <p:sp>
        <p:nvSpPr>
          <p:cNvPr id="10243" name="Rectangle 3"/>
          <p:cNvSpPr>
            <a:spLocks noGrp="1" noChangeArrowheads="1"/>
          </p:cNvSpPr>
          <p:nvPr>
            <p:ph sz="half" idx="2"/>
          </p:nvPr>
        </p:nvSpPr>
        <p:spPr>
          <a:noFill/>
        </p:spPr>
        <p:txBody>
          <a:bodyPr vert="horz" lIns="91440" tIns="45720" rIns="91440" bIns="45720" rtlCol="0" anchor="t">
            <a:normAutofit lnSpcReduction="10000"/>
          </a:bodyPr>
          <a:lstStyle/>
          <a:p>
            <a:pPr lvl="1">
              <a:lnSpc>
                <a:spcPct val="100000"/>
              </a:lnSpc>
              <a:buClr>
                <a:srgbClr val="727CA3"/>
              </a:buClr>
              <a:buFont typeface="Courier New" pitchFamily="49" charset="0"/>
              <a:buChar char="o"/>
            </a:pPr>
            <a:r>
              <a:rPr lang="en-US" sz="2000" dirty="0">
                <a:latin typeface="Calibri"/>
                <a:cs typeface="Calibri"/>
              </a:rPr>
              <a:t>Projects generate a list of new products/services developed or delivered during FY2022  (Oct 1, 2021-Sept 30, 2022)</a:t>
            </a:r>
          </a:p>
          <a:p>
            <a:pPr lvl="1">
              <a:lnSpc>
                <a:spcPct val="100000"/>
              </a:lnSpc>
              <a:buClr>
                <a:srgbClr val="727CA3"/>
              </a:buClr>
              <a:buFont typeface="Courier New" pitchFamily="49" charset="0"/>
              <a:buChar char="o"/>
            </a:pPr>
            <a:r>
              <a:rPr lang="en-US" sz="2000" dirty="0">
                <a:solidFill>
                  <a:prstClr val="black">
                    <a:lumMod val="85000"/>
                    <a:lumOff val="15000"/>
                  </a:prstClr>
                </a:solidFill>
                <a:latin typeface="Calibri" panose="020F0502020204030204" pitchFamily="34" charset="0"/>
                <a:cs typeface="Calibri" panose="020F0502020204030204" pitchFamily="34" charset="0"/>
              </a:rPr>
              <a:t>CIPP randomly selects one product and one service from the list</a:t>
            </a:r>
          </a:p>
          <a:p>
            <a:pPr lvl="1">
              <a:lnSpc>
                <a:spcPct val="100000"/>
              </a:lnSpc>
              <a:buClr>
                <a:srgbClr val="727CA3"/>
              </a:buClr>
              <a:buFont typeface="Courier New" pitchFamily="49" charset="0"/>
              <a:buChar char="o"/>
            </a:pPr>
            <a:r>
              <a:rPr lang="en-US" sz="2000" dirty="0">
                <a:solidFill>
                  <a:prstClr val="black">
                    <a:lumMod val="85000"/>
                    <a:lumOff val="15000"/>
                  </a:prstClr>
                </a:solidFill>
                <a:latin typeface="Calibri" panose="020F0502020204030204" pitchFamily="34" charset="0"/>
                <a:cs typeface="Calibri" panose="020F0502020204030204" pitchFamily="34" charset="0"/>
              </a:rPr>
              <a:t>Projects provide a description of the selected new product and new service</a:t>
            </a:r>
            <a:endParaRPr lang="en-US" sz="1700" dirty="0">
              <a:solidFill>
                <a:prstClr val="black"/>
              </a:solidFill>
            </a:endParaRPr>
          </a:p>
          <a:p>
            <a:endParaRPr lang="en-US" sz="2000" dirty="0">
              <a:latin typeface="Calibri" panose="020F0502020204030204" pitchFamily="34" charset="0"/>
              <a:ea typeface="ＭＳ Ｐゴシック" pitchFamily="34" charset="-128"/>
              <a:cs typeface="Calibri" panose="020F0502020204030204" pitchFamily="34" charset="0"/>
            </a:endParaRPr>
          </a:p>
        </p:txBody>
      </p:sp>
      <p:sp>
        <p:nvSpPr>
          <p:cNvPr id="5" name="Text Placeholder 4">
            <a:extLst>
              <a:ext uri="{FF2B5EF4-FFF2-40B4-BE49-F238E27FC236}">
                <a16:creationId xmlns:a16="http://schemas.microsoft.com/office/drawing/2014/main" id="{7F3BE283-BA4E-47AB-8D3B-4301583B311F}"/>
              </a:ext>
            </a:extLst>
          </p:cNvPr>
          <p:cNvSpPr>
            <a:spLocks noGrp="1"/>
          </p:cNvSpPr>
          <p:nvPr>
            <p:ph type="body" sz="quarter" idx="13"/>
          </p:nvPr>
        </p:nvSpPr>
        <p:spPr>
          <a:xfrm>
            <a:off x="4590288" y="1527048"/>
            <a:ext cx="3364992" cy="841248"/>
          </a:xfrm>
          <a:solidFill>
            <a:schemeClr val="accent1">
              <a:lumMod val="40000"/>
              <a:lumOff val="60000"/>
            </a:schemeClr>
          </a:solidFill>
        </p:spPr>
        <p:txBody>
          <a:bodyPr>
            <a:normAutofit lnSpcReduction="10000"/>
          </a:bodyPr>
          <a:lstStyle/>
          <a:p>
            <a:pPr lvl="0" algn="ctr">
              <a:buClr>
                <a:srgbClr val="727CA3"/>
              </a:buClr>
            </a:pPr>
            <a:endParaRPr lang="en-US" sz="1900" b="1" dirty="0">
              <a:solidFill>
                <a:srgbClr val="464653"/>
              </a:solidFill>
              <a:latin typeface="Calibri" panose="020F0502020204030204" pitchFamily="34" charset="0"/>
              <a:cs typeface="Calibri" panose="020F0502020204030204" pitchFamily="34" charset="0"/>
            </a:endParaRPr>
          </a:p>
          <a:p>
            <a:pPr lvl="0" algn="ctr">
              <a:buClr>
                <a:srgbClr val="727CA3"/>
              </a:buClr>
            </a:pPr>
            <a:r>
              <a:rPr lang="en-US" sz="1900" b="1" dirty="0">
                <a:solidFill>
                  <a:srgbClr val="464653"/>
                </a:solidFill>
                <a:latin typeface="Calibri" panose="020F0502020204030204" pitchFamily="34" charset="0"/>
                <a:cs typeface="Calibri" panose="020F0502020204030204" pitchFamily="34" charset="0"/>
              </a:rPr>
              <a:t>Media Services</a:t>
            </a:r>
          </a:p>
          <a:p>
            <a:pPr lvl="0">
              <a:buClr>
                <a:srgbClr val="727CA3"/>
              </a:buClr>
            </a:pPr>
            <a:endParaRPr lang="en-US" sz="1700" dirty="0">
              <a:solidFill>
                <a:srgbClr val="464653"/>
              </a:solidFill>
            </a:endParaRPr>
          </a:p>
        </p:txBody>
      </p:sp>
      <p:sp>
        <p:nvSpPr>
          <p:cNvPr id="4" name="Content Placeholder 3">
            <a:extLst>
              <a:ext uri="{FF2B5EF4-FFF2-40B4-BE49-F238E27FC236}">
                <a16:creationId xmlns:a16="http://schemas.microsoft.com/office/drawing/2014/main" id="{F2F8AE16-241B-4FA3-A73A-275CFBA5299E}"/>
              </a:ext>
            </a:extLst>
          </p:cNvPr>
          <p:cNvSpPr>
            <a:spLocks noGrp="1"/>
          </p:cNvSpPr>
          <p:nvPr>
            <p:ph sz="quarter" idx="4"/>
          </p:nvPr>
        </p:nvSpPr>
        <p:spPr/>
        <p:txBody>
          <a:bodyPr>
            <a:normAutofit/>
          </a:bodyPr>
          <a:lstStyle/>
          <a:p>
            <a:pPr lvl="1">
              <a:lnSpc>
                <a:spcPct val="100000"/>
              </a:lnSpc>
              <a:buClr>
                <a:srgbClr val="727CA3"/>
              </a:buClr>
              <a:buFont typeface="Courier New" panose="02070309020205020404" pitchFamily="49" charset="0"/>
              <a:buChar char="o"/>
            </a:pPr>
            <a:r>
              <a:rPr lang="en-US" sz="2000" dirty="0">
                <a:solidFill>
                  <a:prstClr val="black">
                    <a:lumMod val="85000"/>
                    <a:lumOff val="15000"/>
                  </a:prstClr>
                </a:solidFill>
                <a:latin typeface="Calibri" panose="020F0502020204030204" pitchFamily="34" charset="0"/>
                <a:cs typeface="Calibri" panose="020F0502020204030204" pitchFamily="34" charset="0"/>
              </a:rPr>
              <a:t>New Media Product Description Guide</a:t>
            </a:r>
          </a:p>
          <a:p>
            <a:pPr lvl="1">
              <a:lnSpc>
                <a:spcPct val="100000"/>
              </a:lnSpc>
              <a:buClr>
                <a:srgbClr val="727CA3"/>
              </a:buClr>
              <a:buFont typeface="Courier New" panose="02070309020205020404" pitchFamily="49" charset="0"/>
              <a:buChar char="o"/>
            </a:pPr>
            <a:r>
              <a:rPr lang="en-US" sz="2000" dirty="0">
                <a:solidFill>
                  <a:prstClr val="black">
                    <a:lumMod val="85000"/>
                    <a:lumOff val="15000"/>
                  </a:prstClr>
                </a:solidFill>
                <a:latin typeface="Calibri" panose="020F0502020204030204" pitchFamily="34" charset="0"/>
                <a:cs typeface="Calibri" panose="020F0502020204030204" pitchFamily="34" charset="0"/>
              </a:rPr>
              <a:t>Three video clips</a:t>
            </a:r>
          </a:p>
          <a:p>
            <a:endParaRPr lang="en-US" dirty="0"/>
          </a:p>
        </p:txBody>
      </p:sp>
      <p:sp>
        <p:nvSpPr>
          <p:cNvPr id="3" name="Slide Number Placeholder 2"/>
          <p:cNvSpPr>
            <a:spLocks noGrp="1"/>
          </p:cNvSpPr>
          <p:nvPr>
            <p:ph type="sldNum" sz="quarter" idx="12"/>
          </p:nvPr>
        </p:nvSpPr>
        <p:spPr/>
        <p:txBody>
          <a:bodyPr/>
          <a:lstStyle/>
          <a:p>
            <a:pPr>
              <a:defRPr/>
            </a:pPr>
            <a:fld id="{F38869F5-5FE6-497C-8619-E9EB251231A7}" type="slidenum">
              <a:rPr lang="en-US" smtClean="0"/>
              <a:pPr>
                <a:defRPr/>
              </a:pPr>
              <a:t>11</a:t>
            </a:fld>
            <a:endParaRPr lang="en-US" dirty="0"/>
          </a:p>
        </p:txBody>
      </p:sp>
    </p:spTree>
    <p:extLst>
      <p:ext uri="{BB962C8B-B14F-4D97-AF65-F5344CB8AC3E}">
        <p14:creationId xmlns:p14="http://schemas.microsoft.com/office/powerpoint/2010/main" val="496001956"/>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chemeClr val="accent2">
                <a:lumMod val="0"/>
                <a:lumOff val="100000"/>
              </a:schemeClr>
            </a:gs>
            <a:gs pos="35000">
              <a:schemeClr val="accent2">
                <a:lumMod val="0"/>
                <a:lumOff val="100000"/>
              </a:schemeClr>
            </a:gs>
            <a:gs pos="100000">
              <a:srgbClr val="727CA3"/>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320040" y="594360"/>
            <a:ext cx="8138160" cy="850392"/>
          </a:xfrm>
        </p:spPr>
        <p:txBody>
          <a:bodyPr>
            <a:noAutofit/>
          </a:bodyPr>
          <a:lstStyle/>
          <a:p>
            <a:pPr algn="ctr"/>
            <a:r>
              <a:rPr lang="en-US" sz="3600" b="1" dirty="0">
                <a:solidFill>
                  <a:prstClr val="black"/>
                </a:solidFill>
                <a:latin typeface="Book Antiqua" panose="02040602050305030304" pitchFamily="18" charset="0"/>
                <a:cs typeface="Calibri" panose="020F0502020204030204" pitchFamily="34" charset="0"/>
              </a:rPr>
              <a:t>Which Panels Will Review </a:t>
            </a:r>
            <a:br>
              <a:rPr lang="en-US" sz="3600" b="1" dirty="0">
                <a:solidFill>
                  <a:prstClr val="black"/>
                </a:solidFill>
                <a:latin typeface="Book Antiqua" panose="02040602050305030304" pitchFamily="18" charset="0"/>
                <a:cs typeface="Calibri" panose="020F0502020204030204" pitchFamily="34" charset="0"/>
              </a:rPr>
            </a:br>
            <a:r>
              <a:rPr lang="en-US" sz="3600" b="1" dirty="0">
                <a:solidFill>
                  <a:prstClr val="black"/>
                </a:solidFill>
                <a:latin typeface="Book Antiqua" panose="02040602050305030304" pitchFamily="18" charset="0"/>
                <a:cs typeface="Calibri" panose="020F0502020204030204" pitchFamily="34" charset="0"/>
              </a:rPr>
              <a:t>Your Guide?</a:t>
            </a:r>
            <a:endParaRPr lang="en-US" sz="3600" dirty="0"/>
          </a:p>
        </p:txBody>
      </p:sp>
      <p:sp>
        <p:nvSpPr>
          <p:cNvPr id="7171" name="Rectangle 3"/>
          <p:cNvSpPr>
            <a:spLocks noGrp="1" noChangeArrowheads="1"/>
          </p:cNvSpPr>
          <p:nvPr>
            <p:ph idx="1"/>
          </p:nvPr>
        </p:nvSpPr>
        <p:spPr>
          <a:xfrm>
            <a:off x="813816" y="1545336"/>
            <a:ext cx="7397496" cy="3968496"/>
          </a:xfrm>
        </p:spPr>
        <p:txBody>
          <a:bodyPr>
            <a:normAutofit/>
          </a:bodyPr>
          <a:lstStyle/>
          <a:p>
            <a:pPr marL="0" lvl="0" indent="0" fontAlgn="base">
              <a:lnSpc>
                <a:spcPct val="100000"/>
              </a:lnSpc>
              <a:spcBef>
                <a:spcPct val="0"/>
              </a:spcBef>
              <a:spcAft>
                <a:spcPct val="0"/>
              </a:spcAft>
              <a:buClrTx/>
              <a:buSzTx/>
              <a:buNone/>
            </a:pPr>
            <a:r>
              <a:rPr lang="en-US" sz="2400" spc="0" dirty="0">
                <a:solidFill>
                  <a:prstClr val="black"/>
                </a:solidFill>
                <a:latin typeface="Calibri" panose="020F0502020204030204" pitchFamily="34" charset="0"/>
                <a:cs typeface="Calibri" panose="020F0502020204030204" pitchFamily="34" charset="0"/>
              </a:rPr>
              <a:t>Evidence based products/services</a:t>
            </a:r>
          </a:p>
          <a:p>
            <a:pPr marL="800100" lvl="1" indent="-342900" fontAlgn="base">
              <a:lnSpc>
                <a:spcPct val="100000"/>
              </a:lnSpc>
              <a:spcBef>
                <a:spcPct val="0"/>
              </a:spcBef>
              <a:spcAft>
                <a:spcPct val="0"/>
              </a:spcAft>
              <a:buClrTx/>
              <a:buFont typeface="Wingdings" panose="05000000000000000000" pitchFamily="2" charset="2"/>
              <a:buChar char="Ø"/>
            </a:pPr>
            <a:r>
              <a:rPr lang="en-US" sz="2400" dirty="0">
                <a:solidFill>
                  <a:prstClr val="black"/>
                </a:solidFill>
                <a:latin typeface="Calibri" panose="020F0502020204030204" pitchFamily="34" charset="0"/>
                <a:cs typeface="Calibri" panose="020F0502020204030204" pitchFamily="34" charset="0"/>
              </a:rPr>
              <a:t>Q = Science panel</a:t>
            </a:r>
          </a:p>
          <a:p>
            <a:pPr marL="800100" lvl="1" indent="-342900" fontAlgn="base">
              <a:lnSpc>
                <a:spcPct val="100000"/>
              </a:lnSpc>
              <a:spcBef>
                <a:spcPct val="0"/>
              </a:spcBef>
              <a:spcAft>
                <a:spcPct val="0"/>
              </a:spcAft>
              <a:buClrTx/>
              <a:buFont typeface="Wingdings" panose="05000000000000000000" pitchFamily="2" charset="2"/>
              <a:buChar char="Ø"/>
            </a:pPr>
            <a:r>
              <a:rPr lang="en-US" sz="2400" dirty="0">
                <a:solidFill>
                  <a:prstClr val="black"/>
                </a:solidFill>
                <a:latin typeface="Calibri" panose="020F0502020204030204" pitchFamily="34" charset="0"/>
                <a:cs typeface="Calibri" panose="020F0502020204030204" pitchFamily="34" charset="0"/>
              </a:rPr>
              <a:t>R = Stakeholder panel</a:t>
            </a:r>
          </a:p>
          <a:p>
            <a:pPr marL="800100" lvl="1" indent="-342900" fontAlgn="base">
              <a:lnSpc>
                <a:spcPct val="100000"/>
              </a:lnSpc>
              <a:spcBef>
                <a:spcPct val="0"/>
              </a:spcBef>
              <a:spcAft>
                <a:spcPct val="0"/>
              </a:spcAft>
              <a:buClrTx/>
              <a:buFont typeface="Wingdings" panose="05000000000000000000" pitchFamily="2" charset="2"/>
              <a:buChar char="Ø"/>
            </a:pPr>
            <a:r>
              <a:rPr lang="en-US" sz="2400" dirty="0">
                <a:solidFill>
                  <a:prstClr val="black"/>
                </a:solidFill>
                <a:latin typeface="Calibri" panose="020F0502020204030204" pitchFamily="34" charset="0"/>
                <a:cs typeface="Calibri" panose="020F0502020204030204" pitchFamily="34" charset="0"/>
              </a:rPr>
              <a:t>U = Stakeholder panel</a:t>
            </a:r>
          </a:p>
          <a:p>
            <a:pPr marL="0" lvl="0" indent="0" fontAlgn="base">
              <a:lnSpc>
                <a:spcPct val="100000"/>
              </a:lnSpc>
              <a:spcBef>
                <a:spcPct val="0"/>
              </a:spcBef>
              <a:spcAft>
                <a:spcPct val="0"/>
              </a:spcAft>
              <a:buClrTx/>
              <a:buSzTx/>
              <a:buNone/>
            </a:pPr>
            <a:endParaRPr lang="en-US" sz="2400" spc="0" dirty="0">
              <a:solidFill>
                <a:prstClr val="black"/>
              </a:solidFill>
              <a:latin typeface="Calibri" panose="020F0502020204030204" pitchFamily="34" charset="0"/>
              <a:cs typeface="Calibri" panose="020F0502020204030204" pitchFamily="34" charset="0"/>
            </a:endParaRPr>
          </a:p>
          <a:p>
            <a:pPr marL="0" lvl="0" indent="0" fontAlgn="base">
              <a:lnSpc>
                <a:spcPct val="100000"/>
              </a:lnSpc>
              <a:spcBef>
                <a:spcPct val="0"/>
              </a:spcBef>
              <a:spcAft>
                <a:spcPct val="0"/>
              </a:spcAft>
              <a:buClrTx/>
              <a:buSzTx/>
              <a:buNone/>
            </a:pPr>
            <a:r>
              <a:rPr lang="en-US" sz="2400" spc="0" dirty="0">
                <a:solidFill>
                  <a:prstClr val="black"/>
                </a:solidFill>
                <a:latin typeface="Calibri" panose="020F0502020204030204" pitchFamily="34" charset="0"/>
                <a:cs typeface="Calibri" panose="020F0502020204030204" pitchFamily="34" charset="0"/>
              </a:rPr>
              <a:t>Policy based products/services</a:t>
            </a:r>
          </a:p>
          <a:p>
            <a:pPr marL="800100" lvl="1" indent="-342900" fontAlgn="base">
              <a:lnSpc>
                <a:spcPct val="100000"/>
              </a:lnSpc>
              <a:spcBef>
                <a:spcPct val="0"/>
              </a:spcBef>
              <a:spcAft>
                <a:spcPct val="0"/>
              </a:spcAft>
              <a:buClrTx/>
              <a:buFont typeface="Wingdings" panose="05000000000000000000" pitchFamily="2" charset="2"/>
              <a:buChar char="Ø"/>
            </a:pPr>
            <a:r>
              <a:rPr lang="en-US" sz="2400" dirty="0">
                <a:solidFill>
                  <a:prstClr val="black"/>
                </a:solidFill>
                <a:latin typeface="Calibri" panose="020F0502020204030204" pitchFamily="34" charset="0"/>
                <a:cs typeface="Calibri" panose="020F0502020204030204" pitchFamily="34" charset="0"/>
              </a:rPr>
              <a:t>Q = Stakeholder panel</a:t>
            </a:r>
          </a:p>
          <a:p>
            <a:pPr marL="800100" lvl="1" indent="-342900" fontAlgn="base">
              <a:lnSpc>
                <a:spcPct val="100000"/>
              </a:lnSpc>
              <a:spcBef>
                <a:spcPct val="0"/>
              </a:spcBef>
              <a:spcAft>
                <a:spcPct val="0"/>
              </a:spcAft>
              <a:buClrTx/>
              <a:buFont typeface="Wingdings" panose="05000000000000000000" pitchFamily="2" charset="2"/>
              <a:buChar char="Ø"/>
            </a:pPr>
            <a:r>
              <a:rPr lang="en-US" sz="2400" dirty="0">
                <a:solidFill>
                  <a:prstClr val="black"/>
                </a:solidFill>
                <a:latin typeface="Calibri" panose="020F0502020204030204" pitchFamily="34" charset="0"/>
                <a:cs typeface="Calibri" panose="020F0502020204030204" pitchFamily="34" charset="0"/>
              </a:rPr>
              <a:t>R = Stakeholder panel</a:t>
            </a:r>
          </a:p>
          <a:p>
            <a:pPr marL="800100" lvl="1" indent="-342900" fontAlgn="base">
              <a:lnSpc>
                <a:spcPct val="100000"/>
              </a:lnSpc>
              <a:spcBef>
                <a:spcPct val="0"/>
              </a:spcBef>
              <a:spcAft>
                <a:spcPct val="0"/>
              </a:spcAft>
              <a:buClrTx/>
              <a:buFont typeface="Wingdings" panose="05000000000000000000" pitchFamily="2" charset="2"/>
              <a:buChar char="Ø"/>
            </a:pPr>
            <a:r>
              <a:rPr lang="en-US" sz="2400" dirty="0">
                <a:solidFill>
                  <a:prstClr val="black"/>
                </a:solidFill>
                <a:latin typeface="Calibri" panose="020F0502020204030204" pitchFamily="34" charset="0"/>
                <a:cs typeface="Calibri" panose="020F0502020204030204" pitchFamily="34" charset="0"/>
              </a:rPr>
              <a:t>U = Stakeholder panel</a:t>
            </a:r>
          </a:p>
          <a:p>
            <a:pPr marL="0" lvl="0" indent="0" fontAlgn="base">
              <a:lnSpc>
                <a:spcPct val="100000"/>
              </a:lnSpc>
              <a:spcBef>
                <a:spcPct val="0"/>
              </a:spcBef>
              <a:spcAft>
                <a:spcPct val="0"/>
              </a:spcAft>
              <a:buClrTx/>
              <a:buSzTx/>
              <a:buNone/>
            </a:pPr>
            <a:endParaRPr lang="en-US" spc="0" dirty="0">
              <a:solidFill>
                <a:prstClr val="black"/>
              </a:solidFill>
              <a:latin typeface="Arial" pitchFamily="34" charset="0"/>
              <a:cs typeface="Arial" pitchFamily="34" charset="0"/>
            </a:endParaRPr>
          </a:p>
          <a:p>
            <a:pPr marL="285750" lvl="0" indent="-285750" fontAlgn="base">
              <a:lnSpc>
                <a:spcPct val="100000"/>
              </a:lnSpc>
              <a:spcBef>
                <a:spcPct val="0"/>
              </a:spcBef>
              <a:spcAft>
                <a:spcPct val="0"/>
              </a:spcAft>
              <a:buClrTx/>
              <a:buSzTx/>
              <a:buFont typeface="Wingdings" panose="05000000000000000000" pitchFamily="2" charset="2"/>
              <a:buChar char="ü"/>
            </a:pPr>
            <a:endParaRPr lang="en-US" spc="0" dirty="0">
              <a:solidFill>
                <a:prstClr val="black"/>
              </a:solidFill>
              <a:latin typeface="Arial" pitchFamily="34" charset="0"/>
              <a:cs typeface="Arial" pitchFamily="34" charset="0"/>
            </a:endParaRPr>
          </a:p>
        </p:txBody>
      </p:sp>
      <p:sp>
        <p:nvSpPr>
          <p:cNvPr id="16" name="Content Placeholder 15">
            <a:extLst>
              <a:ext uri="{FF2B5EF4-FFF2-40B4-BE49-F238E27FC236}">
                <a16:creationId xmlns:a16="http://schemas.microsoft.com/office/drawing/2014/main" id="{0B2AF454-5184-45FF-B007-27382C3EE4E8}"/>
              </a:ext>
            </a:extLst>
          </p:cNvPr>
          <p:cNvSpPr>
            <a:spLocks noGrp="1"/>
          </p:cNvSpPr>
          <p:nvPr>
            <p:ph idx="18"/>
          </p:nvPr>
        </p:nvSpPr>
        <p:spPr>
          <a:xfrm>
            <a:off x="73152" y="5157216"/>
            <a:ext cx="8129016" cy="1014984"/>
          </a:xfrm>
        </p:spPr>
        <p:txBody>
          <a:bodyPr>
            <a:normAutofit/>
          </a:bodyPr>
          <a:lstStyle/>
          <a:p>
            <a:pPr lvl="1" indent="0" fontAlgn="base">
              <a:lnSpc>
                <a:spcPct val="100000"/>
              </a:lnSpc>
              <a:spcBef>
                <a:spcPct val="0"/>
              </a:spcBef>
              <a:spcAft>
                <a:spcPct val="0"/>
              </a:spcAft>
              <a:buClrTx/>
              <a:buNone/>
            </a:pPr>
            <a:r>
              <a:rPr lang="en-US" sz="2000" dirty="0">
                <a:solidFill>
                  <a:prstClr val="black"/>
                </a:solidFill>
                <a:latin typeface="Calibri" panose="020F0502020204030204" pitchFamily="34" charset="0"/>
                <a:cs typeface="Calibri" panose="020F0502020204030204" pitchFamily="34" charset="0"/>
              </a:rPr>
              <a:t>Evidence-based and policy-based products/services are of </a:t>
            </a:r>
            <a:r>
              <a:rPr lang="en-US" sz="2000" u="sng" dirty="0">
                <a:solidFill>
                  <a:prstClr val="black"/>
                </a:solidFill>
                <a:latin typeface="Calibri" panose="020F0502020204030204" pitchFamily="34" charset="0"/>
                <a:cs typeface="Calibri" panose="020F0502020204030204" pitchFamily="34" charset="0"/>
              </a:rPr>
              <a:t>equal value</a:t>
            </a:r>
            <a:r>
              <a:rPr lang="en-US" sz="2000" dirty="0">
                <a:solidFill>
                  <a:prstClr val="black"/>
                </a:solidFill>
                <a:latin typeface="Calibri" panose="020F0502020204030204" pitchFamily="34" charset="0"/>
                <a:cs typeface="Calibri" panose="020F0502020204030204" pitchFamily="34" charset="0"/>
              </a:rPr>
              <a:t>. The qualifications of the reviewers and wording of the rubric are the only differences.</a:t>
            </a:r>
          </a:p>
          <a:p>
            <a:pPr marL="0" indent="0">
              <a:buNone/>
            </a:pPr>
            <a:endParaRPr lang="en-US" dirty="0"/>
          </a:p>
        </p:txBody>
      </p:sp>
      <p:sp>
        <p:nvSpPr>
          <p:cNvPr id="3" name="Slide Number Placeholder 2"/>
          <p:cNvSpPr>
            <a:spLocks noGrp="1"/>
          </p:cNvSpPr>
          <p:nvPr>
            <p:ph type="sldNum" sz="quarter" idx="12"/>
          </p:nvPr>
        </p:nvSpPr>
        <p:spPr/>
        <p:txBody>
          <a:bodyPr/>
          <a:lstStyle/>
          <a:p>
            <a:fld id="{F38869F5-5FE6-497C-8619-E9EB251231A7}" type="slidenum">
              <a:rPr lang="en-US" smtClean="0"/>
              <a:pPr/>
              <a:t>12</a:t>
            </a:fld>
            <a:endParaRPr lang="en-US" dirty="0"/>
          </a:p>
        </p:txBody>
      </p:sp>
    </p:spTree>
    <p:extLst>
      <p:ext uri="{BB962C8B-B14F-4D97-AF65-F5344CB8AC3E}">
        <p14:creationId xmlns:p14="http://schemas.microsoft.com/office/powerpoint/2010/main" val="1162058857"/>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D7327213-73C8-4F01-905D-0A5B7CF7049F}"/>
              </a:ext>
            </a:extLst>
          </p:cNvPr>
          <p:cNvSpPr>
            <a:spLocks noGrp="1"/>
          </p:cNvSpPr>
          <p:nvPr>
            <p:ph type="title"/>
          </p:nvPr>
        </p:nvSpPr>
        <p:spPr>
          <a:xfrm>
            <a:off x="946404" y="365760"/>
            <a:ext cx="6601968" cy="850392"/>
          </a:xfrm>
        </p:spPr>
        <p:txBody>
          <a:bodyPr/>
          <a:lstStyle/>
          <a:p>
            <a:pPr algn="ctr"/>
            <a:r>
              <a:rPr lang="en-US" sz="3600" b="1" dirty="0">
                <a:solidFill>
                  <a:prstClr val="black"/>
                </a:solidFill>
                <a:latin typeface="Book Antiqua" panose="02040602050305030304" pitchFamily="18" charset="0"/>
                <a:ea typeface="ＭＳ Ｐゴシック" pitchFamily="34" charset="-128"/>
                <a:cs typeface="Calibri" panose="020F0502020204030204" pitchFamily="34" charset="0"/>
              </a:rPr>
              <a:t>What is a Product?</a:t>
            </a:r>
            <a:endParaRPr lang="en-US" dirty="0"/>
          </a:p>
        </p:txBody>
      </p:sp>
      <p:sp>
        <p:nvSpPr>
          <p:cNvPr id="20" name="Content Placeholder 19">
            <a:extLst>
              <a:ext uri="{FF2B5EF4-FFF2-40B4-BE49-F238E27FC236}">
                <a16:creationId xmlns:a16="http://schemas.microsoft.com/office/drawing/2014/main" id="{DCE8489E-49A2-4026-B5EB-78BE66F84826}"/>
              </a:ext>
            </a:extLst>
          </p:cNvPr>
          <p:cNvSpPr>
            <a:spLocks noGrp="1"/>
          </p:cNvSpPr>
          <p:nvPr>
            <p:ph idx="1"/>
          </p:nvPr>
        </p:nvSpPr>
        <p:spPr>
          <a:xfrm>
            <a:off x="946404" y="1207008"/>
            <a:ext cx="6446520" cy="1691640"/>
          </a:xfrm>
        </p:spPr>
        <p:txBody>
          <a:bodyPr/>
          <a:lstStyle/>
          <a:p>
            <a:pPr marL="0" lvl="0" indent="0">
              <a:buClr>
                <a:srgbClr val="727CA3"/>
              </a:buClr>
              <a:buNone/>
            </a:pPr>
            <a:r>
              <a:rPr lang="en-US" sz="2200" dirty="0">
                <a:solidFill>
                  <a:prstClr val="black"/>
                </a:solidFill>
                <a:latin typeface="Calibri" panose="020F0502020204030204" pitchFamily="34" charset="0"/>
                <a:cs typeface="Calibri" panose="020F0502020204030204" pitchFamily="34" charset="0"/>
              </a:rPr>
              <a:t>Work in tangible or electronic form developed and disseminated by an OSEP-funded project to inform a specific audience on a topic relevant to improvement of outcomes for children with disabilities.</a:t>
            </a:r>
            <a:endParaRPr lang="en-US" sz="2200" dirty="0">
              <a:solidFill>
                <a:prstClr val="white">
                  <a:lumMod val="85000"/>
                </a:prstClr>
              </a:solidFill>
              <a:latin typeface="Calibri" panose="020F0502020204030204" pitchFamily="34" charset="0"/>
              <a:cs typeface="Calibri" panose="020F0502020204030204" pitchFamily="34" charset="0"/>
            </a:endParaRPr>
          </a:p>
          <a:p>
            <a:pPr marL="0" indent="0">
              <a:buNone/>
            </a:pPr>
            <a:endParaRPr lang="en-US" dirty="0"/>
          </a:p>
        </p:txBody>
      </p:sp>
      <p:sp>
        <p:nvSpPr>
          <p:cNvPr id="21" name="Content Placeholder 20">
            <a:extLst>
              <a:ext uri="{FF2B5EF4-FFF2-40B4-BE49-F238E27FC236}">
                <a16:creationId xmlns:a16="http://schemas.microsoft.com/office/drawing/2014/main" id="{D549161B-FD7E-42DF-B7CD-0AF48D2B4842}"/>
              </a:ext>
            </a:extLst>
          </p:cNvPr>
          <p:cNvSpPr>
            <a:spLocks noGrp="1"/>
          </p:cNvSpPr>
          <p:nvPr>
            <p:ph idx="13"/>
          </p:nvPr>
        </p:nvSpPr>
        <p:spPr>
          <a:xfrm>
            <a:off x="1271016" y="2898648"/>
            <a:ext cx="5788152" cy="3172968"/>
          </a:xfrm>
        </p:spPr>
        <p:txBody>
          <a:bodyPr/>
          <a:lstStyle/>
          <a:p>
            <a:pPr marL="0" lvl="0" indent="0" fontAlgn="base">
              <a:lnSpc>
                <a:spcPct val="100000"/>
              </a:lnSpc>
              <a:spcBef>
                <a:spcPct val="0"/>
              </a:spcBef>
              <a:spcAft>
                <a:spcPct val="0"/>
              </a:spcAft>
              <a:buClrTx/>
              <a:buSzTx/>
              <a:buNone/>
            </a:pPr>
            <a:endParaRPr lang="en-US" sz="2400" spc="0" dirty="0">
              <a:solidFill>
                <a:prstClr val="black"/>
              </a:solidFill>
              <a:latin typeface="Arial" pitchFamily="34" charset="0"/>
              <a:cs typeface="Arial" pitchFamily="34" charset="0"/>
            </a:endParaRPr>
          </a:p>
          <a:p>
            <a:pPr marL="285750" lvl="0" indent="-285750" fontAlgn="t">
              <a:lnSpc>
                <a:spcPct val="100000"/>
              </a:lnSpc>
              <a:spcBef>
                <a:spcPct val="0"/>
              </a:spcBef>
              <a:spcAft>
                <a:spcPct val="0"/>
              </a:spcAft>
              <a:buClrTx/>
              <a:buSzTx/>
            </a:pPr>
            <a:r>
              <a:rPr lang="en-US" sz="2200" b="1" spc="0" dirty="0">
                <a:solidFill>
                  <a:prstClr val="white"/>
                </a:solidFill>
                <a:cs typeface="Calibri" panose="020F0502020204030204" pitchFamily="34" charset="0"/>
              </a:rPr>
              <a:t>Software or hardware products</a:t>
            </a:r>
          </a:p>
          <a:p>
            <a:pPr marL="285750" lvl="0" indent="-285750" fontAlgn="t">
              <a:lnSpc>
                <a:spcPct val="100000"/>
              </a:lnSpc>
              <a:spcBef>
                <a:spcPct val="0"/>
              </a:spcBef>
              <a:spcAft>
                <a:spcPct val="0"/>
              </a:spcAft>
              <a:buClrTx/>
              <a:buSzTx/>
            </a:pPr>
            <a:r>
              <a:rPr lang="en-US" sz="2200" b="1" spc="0" dirty="0">
                <a:solidFill>
                  <a:prstClr val="white"/>
                </a:solidFill>
                <a:cs typeface="Calibri" panose="020F0502020204030204" pitchFamily="34" charset="0"/>
              </a:rPr>
              <a:t>Modules</a:t>
            </a:r>
          </a:p>
          <a:p>
            <a:pPr marL="285750" lvl="0" indent="-285750" fontAlgn="t">
              <a:lnSpc>
                <a:spcPct val="100000"/>
              </a:lnSpc>
              <a:spcBef>
                <a:spcPct val="0"/>
              </a:spcBef>
              <a:spcAft>
                <a:spcPct val="0"/>
              </a:spcAft>
              <a:buClrTx/>
              <a:buSzTx/>
            </a:pPr>
            <a:r>
              <a:rPr lang="en-US" sz="2200" b="1" spc="0" dirty="0">
                <a:solidFill>
                  <a:prstClr val="white"/>
                </a:solidFill>
                <a:cs typeface="Calibri" panose="020F0502020204030204" pitchFamily="34" charset="0"/>
              </a:rPr>
              <a:t>Journals or informational articles</a:t>
            </a:r>
          </a:p>
          <a:p>
            <a:pPr marL="285750" lvl="0" indent="-285750" fontAlgn="t">
              <a:lnSpc>
                <a:spcPct val="100000"/>
              </a:lnSpc>
              <a:spcBef>
                <a:spcPct val="0"/>
              </a:spcBef>
              <a:spcAft>
                <a:spcPct val="0"/>
              </a:spcAft>
              <a:buClrTx/>
              <a:buSzTx/>
            </a:pPr>
            <a:r>
              <a:rPr lang="en-US" sz="2200" b="1" spc="0" dirty="0">
                <a:solidFill>
                  <a:prstClr val="white"/>
                </a:solidFill>
                <a:cs typeface="Calibri" panose="020F0502020204030204" pitchFamily="34" charset="0"/>
              </a:rPr>
              <a:t>PowerPoint presentations</a:t>
            </a:r>
          </a:p>
          <a:p>
            <a:pPr marL="285750" lvl="0" indent="-285750" fontAlgn="t">
              <a:lnSpc>
                <a:spcPct val="100000"/>
              </a:lnSpc>
              <a:spcBef>
                <a:spcPct val="0"/>
              </a:spcBef>
              <a:spcAft>
                <a:spcPct val="0"/>
              </a:spcAft>
              <a:buClrTx/>
              <a:buSzTx/>
            </a:pPr>
            <a:r>
              <a:rPr lang="en-US" sz="2200" b="1" spc="0" dirty="0">
                <a:solidFill>
                  <a:prstClr val="white"/>
                </a:solidFill>
                <a:cs typeface="Calibri" panose="020F0502020204030204" pitchFamily="34" charset="0"/>
              </a:rPr>
              <a:t>Research reports</a:t>
            </a:r>
          </a:p>
          <a:p>
            <a:pPr marL="285750" lvl="0" indent="-285750" fontAlgn="t">
              <a:lnSpc>
                <a:spcPct val="100000"/>
              </a:lnSpc>
              <a:spcBef>
                <a:spcPct val="0"/>
              </a:spcBef>
              <a:spcAft>
                <a:spcPct val="0"/>
              </a:spcAft>
              <a:buClrTx/>
              <a:buSzTx/>
            </a:pPr>
            <a:r>
              <a:rPr lang="en-US" sz="2200" b="1" spc="0" dirty="0">
                <a:solidFill>
                  <a:prstClr val="white"/>
                </a:solidFill>
                <a:cs typeface="Calibri" panose="020F0502020204030204" pitchFamily="34" charset="0"/>
              </a:rPr>
              <a:t>Manuals</a:t>
            </a:r>
          </a:p>
          <a:p>
            <a:pPr marL="285750" lvl="0" indent="-285750" fontAlgn="t">
              <a:lnSpc>
                <a:spcPct val="100000"/>
              </a:lnSpc>
              <a:spcBef>
                <a:spcPct val="0"/>
              </a:spcBef>
              <a:spcAft>
                <a:spcPct val="0"/>
              </a:spcAft>
              <a:buClrTx/>
              <a:buSzTx/>
            </a:pPr>
            <a:r>
              <a:rPr lang="en-US" sz="2200" b="1" spc="0" dirty="0">
                <a:solidFill>
                  <a:prstClr val="white"/>
                </a:solidFill>
                <a:cs typeface="Calibri" panose="020F0502020204030204" pitchFamily="34" charset="0"/>
              </a:rPr>
              <a:t>Booklets or pamphlets</a:t>
            </a:r>
          </a:p>
          <a:p>
            <a:pPr marL="285750" lvl="0" indent="-285750" fontAlgn="base">
              <a:lnSpc>
                <a:spcPct val="100000"/>
              </a:lnSpc>
              <a:spcBef>
                <a:spcPct val="0"/>
              </a:spcBef>
              <a:spcAft>
                <a:spcPct val="0"/>
              </a:spcAft>
              <a:buClrTx/>
              <a:buSzTx/>
            </a:pPr>
            <a:r>
              <a:rPr lang="en-US" sz="2200" b="1" spc="0" dirty="0">
                <a:solidFill>
                  <a:prstClr val="white"/>
                </a:solidFill>
                <a:cs typeface="Calibri" panose="020F0502020204030204" pitchFamily="34" charset="0"/>
              </a:rPr>
              <a:t>Web-based instructional materials</a:t>
            </a:r>
          </a:p>
          <a:p>
            <a:pPr marL="0" indent="0">
              <a:buNone/>
            </a:pPr>
            <a:endParaRPr lang="en-US" dirty="0"/>
          </a:p>
        </p:txBody>
      </p:sp>
      <p:pic>
        <p:nvPicPr>
          <p:cNvPr id="26" name="Content Placeholder 25" descr="Brochure.">
            <a:extLst>
              <a:ext uri="{FF2B5EF4-FFF2-40B4-BE49-F238E27FC236}">
                <a16:creationId xmlns:a16="http://schemas.microsoft.com/office/drawing/2014/main" id="{56574F45-95FF-4C19-8558-EB0B68A29A2D}"/>
              </a:ext>
            </a:extLst>
          </p:cNvPr>
          <p:cNvPicPr>
            <a:picLocks noGrp="1" noChangeAspect="1"/>
          </p:cNvPicPr>
          <p:nvPr>
            <p:ph idx="14"/>
          </p:nvPr>
        </p:nvPicPr>
        <p:blipFill>
          <a:blip r:embed="rId3">
            <a:extLst>
              <a:ext uri="{BEBA8EAE-BF5A-486C-A8C5-ECC9F3942E4B}">
                <a14:imgProps xmlns:a14="http://schemas.microsoft.com/office/drawing/2010/main">
                  <a14:imgLayer r:embed="rId4">
                    <a14:imgEffect>
                      <a14:backgroundRemoval t="0" b="100000" l="0" r="100000">
                        <a14:foregroundMark x1="47945" y1="73913" x2="56621" y2="77826"/>
                        <a14:foregroundMark x1="83105" y1="41304" x2="83105" y2="41304"/>
                        <a14:foregroundMark x1="78539" y1="46522" x2="89041" y2="41304"/>
                        <a14:foregroundMark x1="86301" y1="53913" x2="78995" y2="58696"/>
                        <a14:foregroundMark x1="88584" y1="60870" x2="80365" y2="64348"/>
                        <a14:foregroundMark x1="57534" y1="33913" x2="43836" y2="32609"/>
                        <a14:foregroundMark x1="59361" y1="39130" x2="47489" y2="40435"/>
                        <a14:foregroundMark x1="57991" y1="45217" x2="46575" y2="46522"/>
                        <a14:foregroundMark x1="12785" y1="33913" x2="21005" y2="45217"/>
                        <a14:foregroundMark x1="9589" y1="53478" x2="22374" y2="58696"/>
                        <a14:foregroundMark x1="29680" y1="20435" x2="29680" y2="52609"/>
                        <a14:foregroundMark x1="70776" y1="21304" x2="70320" y2="43043"/>
                      </a14:backgroundRemoval>
                    </a14:imgEffect>
                  </a14:imgLayer>
                </a14:imgProps>
              </a:ext>
              <a:ext uri="{28A0092B-C50C-407E-A947-70E740481C1C}">
                <a14:useLocalDpi xmlns:a14="http://schemas.microsoft.com/office/drawing/2010/main" val="0"/>
              </a:ext>
            </a:extLst>
          </a:blip>
          <a:stretch>
            <a:fillRect/>
          </a:stretch>
        </p:blipFill>
        <p:spPr>
          <a:xfrm>
            <a:off x="6029760" y="4206875"/>
            <a:ext cx="1218330" cy="1279525"/>
          </a:xfrm>
          <a:prstGeom prst="rect">
            <a:avLst/>
          </a:prstGeom>
        </p:spPr>
      </p:pic>
      <p:sp>
        <p:nvSpPr>
          <p:cNvPr id="2" name="Slide Number Placeholder 1"/>
          <p:cNvSpPr>
            <a:spLocks noGrp="1"/>
          </p:cNvSpPr>
          <p:nvPr>
            <p:ph type="sldNum" sz="quarter" idx="12"/>
          </p:nvPr>
        </p:nvSpPr>
        <p:spPr/>
        <p:txBody>
          <a:bodyPr/>
          <a:lstStyle/>
          <a:p>
            <a:pPr>
              <a:defRPr/>
            </a:pPr>
            <a:fld id="{F38869F5-5FE6-497C-8619-E9EB251231A7}" type="slidenum">
              <a:rPr lang="en-US" smtClean="0"/>
              <a:pPr>
                <a:defRPr/>
              </a:pPr>
              <a:t>13</a:t>
            </a:fld>
            <a:endParaRPr lang="en-US" dirty="0"/>
          </a:p>
        </p:txBody>
      </p:sp>
    </p:spTree>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D7327213-73C8-4F01-905D-0A5B7CF7049F}"/>
              </a:ext>
            </a:extLst>
          </p:cNvPr>
          <p:cNvSpPr>
            <a:spLocks noGrp="1"/>
          </p:cNvSpPr>
          <p:nvPr>
            <p:ph type="title"/>
          </p:nvPr>
        </p:nvSpPr>
        <p:spPr>
          <a:xfrm>
            <a:off x="950976" y="365760"/>
            <a:ext cx="6601968" cy="850392"/>
          </a:xfrm>
        </p:spPr>
        <p:txBody>
          <a:bodyPr/>
          <a:lstStyle/>
          <a:p>
            <a:pPr algn="ctr"/>
            <a:r>
              <a:rPr lang="en-US" sz="3600" b="1" dirty="0">
                <a:solidFill>
                  <a:prstClr val="black"/>
                </a:solidFill>
                <a:latin typeface="Book Antiqua" panose="02040602050305030304" pitchFamily="18" charset="0"/>
                <a:ea typeface="ＭＳ Ｐゴシック" pitchFamily="34" charset="-128"/>
                <a:cs typeface="Calibri" panose="020F0502020204030204" pitchFamily="34" charset="0"/>
              </a:rPr>
              <a:t>What is a Service?</a:t>
            </a:r>
            <a:endParaRPr lang="en-US" dirty="0"/>
          </a:p>
        </p:txBody>
      </p:sp>
      <p:sp>
        <p:nvSpPr>
          <p:cNvPr id="20" name="Content Placeholder 19">
            <a:extLst>
              <a:ext uri="{FF2B5EF4-FFF2-40B4-BE49-F238E27FC236}">
                <a16:creationId xmlns:a16="http://schemas.microsoft.com/office/drawing/2014/main" id="{DCE8489E-49A2-4026-B5EB-78BE66F84826}"/>
              </a:ext>
            </a:extLst>
          </p:cNvPr>
          <p:cNvSpPr>
            <a:spLocks noGrp="1"/>
          </p:cNvSpPr>
          <p:nvPr>
            <p:ph idx="1"/>
          </p:nvPr>
        </p:nvSpPr>
        <p:spPr>
          <a:xfrm>
            <a:off x="946404" y="1152144"/>
            <a:ext cx="6446520" cy="1691640"/>
          </a:xfrm>
        </p:spPr>
        <p:txBody>
          <a:bodyPr/>
          <a:lstStyle/>
          <a:p>
            <a:pPr marL="0" lvl="0" indent="0" fontAlgn="base">
              <a:spcBef>
                <a:spcPct val="0"/>
              </a:spcBef>
              <a:spcAft>
                <a:spcPct val="0"/>
              </a:spcAft>
              <a:buClrTx/>
              <a:buSzTx/>
              <a:buNone/>
            </a:pPr>
            <a:r>
              <a:rPr lang="en-US" sz="2400" dirty="0">
                <a:solidFill>
                  <a:prstClr val="black"/>
                </a:solidFill>
                <a:latin typeface="Calibri" panose="020F0502020204030204" pitchFamily="34" charset="0"/>
                <a:cs typeface="Calibri" panose="020F0502020204030204" pitchFamily="34" charset="0"/>
              </a:rPr>
              <a:t>Work performed by an OSEP-funded project to provide information to a specific audience relevant to the improvement of outcomes for children with disabilities.</a:t>
            </a:r>
          </a:p>
        </p:txBody>
      </p:sp>
      <p:sp>
        <p:nvSpPr>
          <p:cNvPr id="21" name="Content Placeholder 20">
            <a:extLst>
              <a:ext uri="{FF2B5EF4-FFF2-40B4-BE49-F238E27FC236}">
                <a16:creationId xmlns:a16="http://schemas.microsoft.com/office/drawing/2014/main" id="{D549161B-FD7E-42DF-B7CD-0AF48D2B4842}"/>
              </a:ext>
            </a:extLst>
          </p:cNvPr>
          <p:cNvSpPr>
            <a:spLocks noGrp="1"/>
          </p:cNvSpPr>
          <p:nvPr>
            <p:ph idx="4294967295"/>
          </p:nvPr>
        </p:nvSpPr>
        <p:spPr>
          <a:xfrm>
            <a:off x="996696" y="3127248"/>
            <a:ext cx="5513832" cy="2459736"/>
          </a:xfrm>
        </p:spPr>
        <p:txBody>
          <a:bodyPr/>
          <a:lstStyle/>
          <a:p>
            <a:pPr marL="285750" lvl="0" indent="-285750" fontAlgn="t">
              <a:lnSpc>
                <a:spcPct val="100000"/>
              </a:lnSpc>
              <a:spcBef>
                <a:spcPct val="0"/>
              </a:spcBef>
              <a:spcAft>
                <a:spcPct val="0"/>
              </a:spcAft>
              <a:buClrTx/>
              <a:buSzTx/>
            </a:pPr>
            <a:r>
              <a:rPr lang="en-US" sz="2200" b="1" spc="0" dirty="0">
                <a:solidFill>
                  <a:prstClr val="white"/>
                </a:solidFill>
                <a:cs typeface="Calibri" panose="020F0502020204030204" pitchFamily="34" charset="0"/>
              </a:rPr>
              <a:t>Captioning, video description, Braille or other accessible formatting</a:t>
            </a:r>
          </a:p>
          <a:p>
            <a:pPr marL="285750" lvl="0" indent="-285750" fontAlgn="t">
              <a:lnSpc>
                <a:spcPct val="100000"/>
              </a:lnSpc>
              <a:spcBef>
                <a:spcPct val="0"/>
              </a:spcBef>
              <a:spcAft>
                <a:spcPct val="0"/>
              </a:spcAft>
              <a:buClrTx/>
              <a:buSzTx/>
            </a:pPr>
            <a:r>
              <a:rPr lang="en-US" sz="2200" b="1" spc="0" dirty="0">
                <a:solidFill>
                  <a:prstClr val="white"/>
                </a:solidFill>
                <a:cs typeface="Calibri" panose="020F0502020204030204" pitchFamily="34" charset="0"/>
              </a:rPr>
              <a:t>Training</a:t>
            </a:r>
          </a:p>
          <a:p>
            <a:pPr marL="285750" lvl="0" indent="-285750" fontAlgn="t">
              <a:lnSpc>
                <a:spcPct val="100000"/>
              </a:lnSpc>
              <a:spcBef>
                <a:spcPct val="0"/>
              </a:spcBef>
              <a:spcAft>
                <a:spcPct val="0"/>
              </a:spcAft>
              <a:buClrTx/>
              <a:buSzTx/>
            </a:pPr>
            <a:r>
              <a:rPr lang="en-US" sz="2200" b="1" spc="0" dirty="0">
                <a:solidFill>
                  <a:prstClr val="white"/>
                </a:solidFill>
                <a:cs typeface="Calibri" panose="020F0502020204030204" pitchFamily="34" charset="0"/>
              </a:rPr>
              <a:t>Technical Assistance</a:t>
            </a:r>
          </a:p>
          <a:p>
            <a:pPr marL="285750" lvl="0" indent="-285750" fontAlgn="t">
              <a:lnSpc>
                <a:spcPct val="100000"/>
              </a:lnSpc>
              <a:spcBef>
                <a:spcPct val="0"/>
              </a:spcBef>
              <a:spcAft>
                <a:spcPct val="0"/>
              </a:spcAft>
              <a:buClrTx/>
              <a:buSzTx/>
            </a:pPr>
            <a:r>
              <a:rPr lang="en-US" sz="2200" b="1" spc="0" dirty="0">
                <a:solidFill>
                  <a:prstClr val="white"/>
                </a:solidFill>
                <a:cs typeface="Calibri" panose="020F0502020204030204" pitchFamily="34" charset="0"/>
              </a:rPr>
              <a:t>Leading and convening informational meetings</a:t>
            </a:r>
          </a:p>
          <a:p>
            <a:pPr marL="285750" lvl="0" indent="-285750" fontAlgn="t">
              <a:lnSpc>
                <a:spcPct val="100000"/>
              </a:lnSpc>
              <a:spcBef>
                <a:spcPct val="0"/>
              </a:spcBef>
              <a:spcAft>
                <a:spcPct val="0"/>
              </a:spcAft>
              <a:buClrTx/>
              <a:buSzTx/>
            </a:pPr>
            <a:r>
              <a:rPr lang="en-US" sz="2200" b="1" spc="0" dirty="0">
                <a:solidFill>
                  <a:prstClr val="white"/>
                </a:solidFill>
                <a:cs typeface="Calibri" panose="020F0502020204030204" pitchFamily="34" charset="0"/>
              </a:rPr>
              <a:t>Responding to inquiries</a:t>
            </a:r>
          </a:p>
        </p:txBody>
      </p:sp>
      <p:pic>
        <p:nvPicPr>
          <p:cNvPr id="26" name="Content Placeholder 25" descr="TA person with a microphone headset.">
            <a:extLst>
              <a:ext uri="{FF2B5EF4-FFF2-40B4-BE49-F238E27FC236}">
                <a16:creationId xmlns:a16="http://schemas.microsoft.com/office/drawing/2014/main" id="{56574F45-95FF-4C19-8558-EB0B68A29A2D}"/>
              </a:ext>
            </a:extLst>
          </p:cNvPr>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5394960" y="4215384"/>
            <a:ext cx="2185416" cy="1361306"/>
          </a:xfrm>
          <a:prstGeom prst="rect">
            <a:avLst/>
          </a:prstGeom>
        </p:spPr>
      </p:pic>
      <p:sp>
        <p:nvSpPr>
          <p:cNvPr id="2" name="Slide Number Placeholder 1"/>
          <p:cNvSpPr>
            <a:spLocks noGrp="1"/>
          </p:cNvSpPr>
          <p:nvPr>
            <p:ph type="sldNum" sz="quarter" idx="12"/>
          </p:nvPr>
        </p:nvSpPr>
        <p:spPr/>
        <p:txBody>
          <a:bodyPr/>
          <a:lstStyle/>
          <a:p>
            <a:pPr>
              <a:defRPr/>
            </a:pPr>
            <a:fld id="{F38869F5-5FE6-497C-8619-E9EB251231A7}" type="slidenum">
              <a:rPr lang="en-US" smtClean="0"/>
              <a:pPr>
                <a:defRPr/>
              </a:pPr>
              <a:t>14</a:t>
            </a:fld>
            <a:endParaRPr lang="en-US" dirty="0"/>
          </a:p>
        </p:txBody>
      </p:sp>
    </p:spTree>
    <p:extLst>
      <p:ext uri="{BB962C8B-B14F-4D97-AF65-F5344CB8AC3E}">
        <p14:creationId xmlns:p14="http://schemas.microsoft.com/office/powerpoint/2010/main" val="1516580908"/>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35000">
              <a:srgbClr val="F5F8FA"/>
            </a:gs>
            <a:gs pos="0">
              <a:schemeClr val="accent2">
                <a:lumMod val="0"/>
                <a:lumOff val="100000"/>
              </a:schemeClr>
            </a:gs>
            <a:gs pos="35000">
              <a:schemeClr val="accent2">
                <a:lumMod val="0"/>
                <a:lumOff val="100000"/>
              </a:schemeClr>
            </a:gs>
            <a:gs pos="100000">
              <a:srgbClr val="727CA3"/>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55448" y="457200"/>
            <a:ext cx="7388352" cy="841248"/>
          </a:xfrm>
        </p:spPr>
        <p:txBody>
          <a:bodyPr>
            <a:noAutofit/>
          </a:bodyPr>
          <a:lstStyle/>
          <a:p>
            <a:pPr algn="ctr"/>
            <a:r>
              <a:rPr lang="en-US" sz="3600" b="1" dirty="0">
                <a:solidFill>
                  <a:prstClr val="black"/>
                </a:solidFill>
                <a:latin typeface="Book Antiqua" panose="02040602050305030304" pitchFamily="18" charset="0"/>
                <a:cs typeface="Calibri" panose="020F0502020204030204" pitchFamily="34" charset="0"/>
              </a:rPr>
              <a:t>Description Guides</a:t>
            </a:r>
            <a:endParaRPr lang="en-US" sz="3600" dirty="0"/>
          </a:p>
        </p:txBody>
      </p:sp>
      <p:sp>
        <p:nvSpPr>
          <p:cNvPr id="7171" name="Rectangle 3"/>
          <p:cNvSpPr>
            <a:spLocks noGrp="1" noChangeArrowheads="1"/>
          </p:cNvSpPr>
          <p:nvPr>
            <p:ph idx="1"/>
          </p:nvPr>
        </p:nvSpPr>
        <p:spPr>
          <a:xfrm>
            <a:off x="832104" y="1600200"/>
            <a:ext cx="7571232" cy="4645152"/>
          </a:xfrm>
        </p:spPr>
        <p:txBody>
          <a:bodyPr>
            <a:normAutofit/>
          </a:bodyPr>
          <a:lstStyle/>
          <a:p>
            <a:pPr lvl="0">
              <a:lnSpc>
                <a:spcPct val="100000"/>
              </a:lnSpc>
              <a:buClr>
                <a:srgbClr val="727CA3"/>
              </a:buClr>
              <a:buFont typeface="Wingdings" panose="05000000000000000000" pitchFamily="2" charset="2"/>
              <a:buChar char="Ø"/>
            </a:pPr>
            <a:r>
              <a:rPr lang="en-US" sz="2400" dirty="0">
                <a:solidFill>
                  <a:prstClr val="black"/>
                </a:solidFill>
                <a:latin typeface="Calibri" panose="020F0502020204030204" pitchFamily="34" charset="0"/>
                <a:cs typeface="Calibri" panose="020F0502020204030204" pitchFamily="34" charset="0"/>
              </a:rPr>
              <a:t>New Product and a New Service Description Guides need your </a:t>
            </a:r>
            <a:r>
              <a:rPr lang="en-US" sz="2400" b="1" dirty="0">
                <a:solidFill>
                  <a:prstClr val="black"/>
                </a:solidFill>
                <a:latin typeface="Calibri" panose="020F0502020204030204" pitchFamily="34" charset="0"/>
                <a:cs typeface="Calibri" panose="020F0502020204030204" pitchFamily="34" charset="0"/>
              </a:rPr>
              <a:t>time</a:t>
            </a:r>
            <a:r>
              <a:rPr lang="en-US" sz="2400" dirty="0">
                <a:solidFill>
                  <a:prstClr val="black"/>
                </a:solidFill>
                <a:latin typeface="Calibri" panose="020F0502020204030204" pitchFamily="34" charset="0"/>
                <a:cs typeface="Calibri" panose="020F0502020204030204" pitchFamily="34" charset="0"/>
              </a:rPr>
              <a:t> and </a:t>
            </a:r>
            <a:r>
              <a:rPr lang="en-US" sz="2400" b="1" dirty="0">
                <a:solidFill>
                  <a:prstClr val="black"/>
                </a:solidFill>
                <a:latin typeface="Calibri" panose="020F0502020204030204" pitchFamily="34" charset="0"/>
                <a:cs typeface="Calibri" panose="020F0502020204030204" pitchFamily="34" charset="0"/>
              </a:rPr>
              <a:t>attention</a:t>
            </a:r>
          </a:p>
          <a:p>
            <a:pPr lvl="0">
              <a:lnSpc>
                <a:spcPct val="100000"/>
              </a:lnSpc>
              <a:buClr>
                <a:srgbClr val="727CA3"/>
              </a:buClr>
              <a:buFont typeface="Wingdings" panose="05000000000000000000" pitchFamily="2" charset="2"/>
              <a:buChar char="Ø"/>
            </a:pPr>
            <a:r>
              <a:rPr lang="en-US" sz="2400" dirty="0">
                <a:solidFill>
                  <a:prstClr val="black"/>
                </a:solidFill>
                <a:latin typeface="Calibri" panose="020F0502020204030204" pitchFamily="34" charset="0"/>
                <a:cs typeface="Calibri" panose="020F0502020204030204" pitchFamily="34" charset="0"/>
              </a:rPr>
              <a:t>Guides are the primary source of information for the review. </a:t>
            </a:r>
          </a:p>
          <a:p>
            <a:pPr marL="0" lvl="0" indent="0" algn="ctr">
              <a:lnSpc>
                <a:spcPct val="100000"/>
              </a:lnSpc>
              <a:buClr>
                <a:srgbClr val="727CA3"/>
              </a:buClr>
              <a:buNone/>
            </a:pPr>
            <a:r>
              <a:rPr lang="en-US" sz="2400" b="1" dirty="0">
                <a:solidFill>
                  <a:prstClr val="black"/>
                </a:solidFill>
                <a:latin typeface="Calibri" panose="020F0502020204030204" pitchFamily="34" charset="0"/>
                <a:cs typeface="Calibri" panose="020F0502020204030204" pitchFamily="34" charset="0"/>
              </a:rPr>
              <a:t>BUT</a:t>
            </a:r>
          </a:p>
          <a:p>
            <a:pPr lvl="0">
              <a:lnSpc>
                <a:spcPct val="100000"/>
              </a:lnSpc>
              <a:buClr>
                <a:srgbClr val="727CA3"/>
              </a:buClr>
              <a:buFont typeface="Wingdings" panose="05000000000000000000" pitchFamily="2" charset="2"/>
              <a:buChar char="Ø"/>
            </a:pPr>
            <a:r>
              <a:rPr lang="en-US" sz="2400" dirty="0">
                <a:solidFill>
                  <a:prstClr val="black"/>
                </a:solidFill>
                <a:latin typeface="Calibri" panose="020F0502020204030204" pitchFamily="34" charset="0"/>
                <a:cs typeface="Calibri" panose="020F0502020204030204" pitchFamily="34" charset="0"/>
              </a:rPr>
              <a:t>You are encouraged to provide the actual product and supporting material (5 attachments maximum per guide)</a:t>
            </a:r>
          </a:p>
        </p:txBody>
      </p:sp>
      <p:sp>
        <p:nvSpPr>
          <p:cNvPr id="3" name="Slide Number Placeholder 2"/>
          <p:cNvSpPr>
            <a:spLocks noGrp="1"/>
          </p:cNvSpPr>
          <p:nvPr>
            <p:ph type="sldNum" sz="quarter" idx="12"/>
          </p:nvPr>
        </p:nvSpPr>
        <p:spPr/>
        <p:txBody>
          <a:bodyPr/>
          <a:lstStyle/>
          <a:p>
            <a:fld id="{F38869F5-5FE6-497C-8619-E9EB251231A7}" type="slidenum">
              <a:rPr lang="en-US" smtClean="0"/>
              <a:pPr/>
              <a:t>15</a:t>
            </a:fld>
            <a:endParaRPr lang="en-US" dirty="0"/>
          </a:p>
        </p:txBody>
      </p:sp>
    </p:spTree>
    <p:extLst>
      <p:ext uri="{BB962C8B-B14F-4D97-AF65-F5344CB8AC3E}">
        <p14:creationId xmlns:p14="http://schemas.microsoft.com/office/powerpoint/2010/main" val="58614728"/>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BF4B9-1701-4080-ADB2-0593BD7E82F1}"/>
              </a:ext>
            </a:extLst>
          </p:cNvPr>
          <p:cNvSpPr>
            <a:spLocks noGrp="1"/>
          </p:cNvSpPr>
          <p:nvPr>
            <p:ph type="title"/>
          </p:nvPr>
        </p:nvSpPr>
        <p:spPr>
          <a:xfrm>
            <a:off x="1261872" y="457200"/>
            <a:ext cx="6510528" cy="685800"/>
          </a:xfrm>
        </p:spPr>
        <p:txBody>
          <a:bodyPr>
            <a:normAutofit/>
          </a:bodyPr>
          <a:lstStyle/>
          <a:p>
            <a:pPr>
              <a:lnSpc>
                <a:spcPct val="100000"/>
              </a:lnSpc>
            </a:pPr>
            <a:r>
              <a:rPr lang="en-US" sz="2800" b="1" spc="0" dirty="0">
                <a:latin typeface="Book Antiqua" panose="02040602050305030304" pitchFamily="18" charset="0"/>
              </a:rPr>
              <a:t>How do I write a good description?</a:t>
            </a:r>
          </a:p>
        </p:txBody>
      </p:sp>
      <p:sp>
        <p:nvSpPr>
          <p:cNvPr id="12" name="Content Placeholder 11">
            <a:extLst>
              <a:ext uri="{FF2B5EF4-FFF2-40B4-BE49-F238E27FC236}">
                <a16:creationId xmlns:a16="http://schemas.microsoft.com/office/drawing/2014/main" id="{6F1C7BFD-D53D-4730-8018-07DC75409C5C}"/>
              </a:ext>
            </a:extLst>
          </p:cNvPr>
          <p:cNvSpPr>
            <a:spLocks noGrp="1"/>
          </p:cNvSpPr>
          <p:nvPr>
            <p:ph idx="1"/>
          </p:nvPr>
        </p:nvSpPr>
        <p:spPr>
          <a:xfrm>
            <a:off x="2392680" y="1493520"/>
            <a:ext cx="6446520" cy="640080"/>
          </a:xfrm>
        </p:spPr>
        <p:txBody>
          <a:bodyPr/>
          <a:lstStyle/>
          <a:p>
            <a:pPr marL="0" lvl="0" indent="0" fontAlgn="base">
              <a:lnSpc>
                <a:spcPct val="100000"/>
              </a:lnSpc>
              <a:spcBef>
                <a:spcPct val="0"/>
              </a:spcBef>
              <a:spcAft>
                <a:spcPct val="0"/>
              </a:spcAft>
              <a:buClrTx/>
              <a:buSzTx/>
              <a:buNone/>
            </a:pPr>
            <a:r>
              <a:rPr lang="en-US" sz="2000" spc="0" dirty="0">
                <a:solidFill>
                  <a:prstClr val="black"/>
                </a:solidFill>
                <a:latin typeface="Calibri" panose="020F0502020204030204" pitchFamily="34" charset="0"/>
                <a:cs typeface="Calibri" panose="020F0502020204030204" pitchFamily="34" charset="0"/>
              </a:rPr>
              <a:t>Read the criterion carefully </a:t>
            </a:r>
          </a:p>
        </p:txBody>
      </p:sp>
      <p:sp>
        <p:nvSpPr>
          <p:cNvPr id="13" name="Content Placeholder 12">
            <a:extLst>
              <a:ext uri="{FF2B5EF4-FFF2-40B4-BE49-F238E27FC236}">
                <a16:creationId xmlns:a16="http://schemas.microsoft.com/office/drawing/2014/main" id="{E57165F4-972F-4D9D-B124-1772AB6B14D5}"/>
              </a:ext>
            </a:extLst>
          </p:cNvPr>
          <p:cNvSpPr>
            <a:spLocks noGrp="1"/>
          </p:cNvSpPr>
          <p:nvPr>
            <p:ph idx="13"/>
          </p:nvPr>
        </p:nvSpPr>
        <p:spPr>
          <a:xfrm>
            <a:off x="2392680" y="2331720"/>
            <a:ext cx="6446520" cy="640080"/>
          </a:xfrm>
        </p:spPr>
        <p:txBody>
          <a:bodyPr/>
          <a:lstStyle/>
          <a:p>
            <a:pPr marL="0" lvl="0" indent="0" fontAlgn="base">
              <a:lnSpc>
                <a:spcPct val="100000"/>
              </a:lnSpc>
              <a:spcBef>
                <a:spcPct val="0"/>
              </a:spcBef>
              <a:spcAft>
                <a:spcPct val="0"/>
              </a:spcAft>
              <a:buClrTx/>
              <a:buSzTx/>
              <a:buNone/>
            </a:pPr>
            <a:r>
              <a:rPr lang="en-US" sz="2000" spc="0" dirty="0">
                <a:solidFill>
                  <a:prstClr val="black"/>
                </a:solidFill>
                <a:latin typeface="Calibri" panose="020F0502020204030204" pitchFamily="34" charset="0"/>
                <a:cs typeface="Calibri" panose="020F0502020204030204" pitchFamily="34" charset="0"/>
              </a:rPr>
              <a:t>Respond fully and clearly</a:t>
            </a:r>
          </a:p>
          <a:p>
            <a:endParaRPr lang="en-US" dirty="0"/>
          </a:p>
        </p:txBody>
      </p:sp>
      <p:sp>
        <p:nvSpPr>
          <p:cNvPr id="14" name="Content Placeholder 13">
            <a:extLst>
              <a:ext uri="{FF2B5EF4-FFF2-40B4-BE49-F238E27FC236}">
                <a16:creationId xmlns:a16="http://schemas.microsoft.com/office/drawing/2014/main" id="{ABAF2E2C-80FE-4782-AF43-4D553FFFB7F1}"/>
              </a:ext>
            </a:extLst>
          </p:cNvPr>
          <p:cNvSpPr>
            <a:spLocks noGrp="1"/>
          </p:cNvSpPr>
          <p:nvPr>
            <p:ph idx="14"/>
          </p:nvPr>
        </p:nvSpPr>
        <p:spPr>
          <a:xfrm>
            <a:off x="2392680" y="3169920"/>
            <a:ext cx="6446520" cy="640080"/>
          </a:xfrm>
        </p:spPr>
        <p:txBody>
          <a:bodyPr/>
          <a:lstStyle/>
          <a:p>
            <a:pPr marL="0" lvl="0" indent="0" fontAlgn="base">
              <a:lnSpc>
                <a:spcPct val="100000"/>
              </a:lnSpc>
              <a:spcBef>
                <a:spcPct val="0"/>
              </a:spcBef>
              <a:spcAft>
                <a:spcPct val="0"/>
              </a:spcAft>
              <a:buClrTx/>
              <a:buSzTx/>
              <a:buNone/>
            </a:pPr>
            <a:r>
              <a:rPr lang="en-US" sz="2000" spc="0" dirty="0">
                <a:solidFill>
                  <a:prstClr val="black"/>
                </a:solidFill>
                <a:latin typeface="Calibri" panose="020F0502020204030204" pitchFamily="34" charset="0"/>
                <a:cs typeface="Calibri" panose="020F0502020204030204" pitchFamily="34" charset="0"/>
              </a:rPr>
              <a:t>Help reviewers tie your response to criteria</a:t>
            </a:r>
          </a:p>
        </p:txBody>
      </p:sp>
      <p:sp>
        <p:nvSpPr>
          <p:cNvPr id="15" name="Content Placeholder 14">
            <a:extLst>
              <a:ext uri="{FF2B5EF4-FFF2-40B4-BE49-F238E27FC236}">
                <a16:creationId xmlns:a16="http://schemas.microsoft.com/office/drawing/2014/main" id="{4A079F16-21B6-4514-9AE6-3BC64988728A}"/>
              </a:ext>
            </a:extLst>
          </p:cNvPr>
          <p:cNvSpPr>
            <a:spLocks noGrp="1"/>
          </p:cNvSpPr>
          <p:nvPr>
            <p:ph idx="15"/>
          </p:nvPr>
        </p:nvSpPr>
        <p:spPr>
          <a:xfrm>
            <a:off x="2392680" y="4038600"/>
            <a:ext cx="6446520" cy="640080"/>
          </a:xfrm>
        </p:spPr>
        <p:txBody>
          <a:bodyPr/>
          <a:lstStyle/>
          <a:p>
            <a:pPr marL="0" lvl="0" indent="0" fontAlgn="base">
              <a:lnSpc>
                <a:spcPct val="100000"/>
              </a:lnSpc>
              <a:spcBef>
                <a:spcPct val="0"/>
              </a:spcBef>
              <a:spcAft>
                <a:spcPct val="0"/>
              </a:spcAft>
              <a:buClrTx/>
              <a:buSzTx/>
              <a:buNone/>
            </a:pPr>
            <a:r>
              <a:rPr lang="en-US" sz="2000" spc="0" dirty="0">
                <a:solidFill>
                  <a:prstClr val="black"/>
                </a:solidFill>
                <a:latin typeface="Calibri" panose="020F0502020204030204" pitchFamily="34" charset="0"/>
                <a:cs typeface="Calibri" panose="020F0502020204030204" pitchFamily="34" charset="0"/>
              </a:rPr>
              <a:t>Share description with others</a:t>
            </a:r>
          </a:p>
        </p:txBody>
      </p:sp>
      <p:sp>
        <p:nvSpPr>
          <p:cNvPr id="16" name="Content Placeholder 15">
            <a:extLst>
              <a:ext uri="{FF2B5EF4-FFF2-40B4-BE49-F238E27FC236}">
                <a16:creationId xmlns:a16="http://schemas.microsoft.com/office/drawing/2014/main" id="{F3F3541A-1B78-4E3F-911C-C64C08EA9C29}"/>
              </a:ext>
            </a:extLst>
          </p:cNvPr>
          <p:cNvSpPr>
            <a:spLocks noGrp="1"/>
          </p:cNvSpPr>
          <p:nvPr>
            <p:ph idx="16"/>
          </p:nvPr>
        </p:nvSpPr>
        <p:spPr>
          <a:xfrm>
            <a:off x="2392680" y="4876800"/>
            <a:ext cx="6446520" cy="640080"/>
          </a:xfrm>
        </p:spPr>
        <p:txBody>
          <a:bodyPr/>
          <a:lstStyle/>
          <a:p>
            <a:pPr marL="0" lvl="0" indent="0" fontAlgn="base">
              <a:lnSpc>
                <a:spcPct val="100000"/>
              </a:lnSpc>
              <a:spcBef>
                <a:spcPct val="0"/>
              </a:spcBef>
              <a:spcAft>
                <a:spcPct val="0"/>
              </a:spcAft>
              <a:buClrTx/>
              <a:buSzTx/>
              <a:buNone/>
            </a:pPr>
            <a:r>
              <a:rPr lang="en-US" sz="2000" spc="0" dirty="0">
                <a:solidFill>
                  <a:prstClr val="black"/>
                </a:solidFill>
                <a:latin typeface="Calibri" panose="020F0502020204030204" pitchFamily="34" charset="0"/>
                <a:cs typeface="Calibri" panose="020F0502020204030204" pitchFamily="34" charset="0"/>
              </a:rPr>
              <a:t>Proofread</a:t>
            </a:r>
          </a:p>
        </p:txBody>
      </p:sp>
      <p:sp>
        <p:nvSpPr>
          <p:cNvPr id="17" name="Content Placeholder 16">
            <a:extLst>
              <a:ext uri="{FF2B5EF4-FFF2-40B4-BE49-F238E27FC236}">
                <a16:creationId xmlns:a16="http://schemas.microsoft.com/office/drawing/2014/main" id="{E281F8E1-8AA3-4ED6-AB1F-B9DF3223015D}"/>
              </a:ext>
            </a:extLst>
          </p:cNvPr>
          <p:cNvSpPr>
            <a:spLocks noGrp="1"/>
          </p:cNvSpPr>
          <p:nvPr>
            <p:ph idx="17"/>
          </p:nvPr>
        </p:nvSpPr>
        <p:spPr>
          <a:xfrm>
            <a:off x="576072" y="5779008"/>
            <a:ext cx="7580376" cy="704088"/>
          </a:xfrm>
        </p:spPr>
        <p:txBody>
          <a:bodyPr>
            <a:normAutofit/>
          </a:bodyPr>
          <a:lstStyle/>
          <a:p>
            <a:pPr marL="0" lvl="0" indent="0" algn="ctr" fontAlgn="base">
              <a:lnSpc>
                <a:spcPct val="100000"/>
              </a:lnSpc>
              <a:spcBef>
                <a:spcPct val="0"/>
              </a:spcBef>
              <a:spcAft>
                <a:spcPct val="0"/>
              </a:spcAft>
              <a:buClrTx/>
              <a:buSzTx/>
              <a:buNone/>
              <a:defRPr/>
            </a:pPr>
            <a:r>
              <a:rPr lang="en-US" sz="2000" spc="0" dirty="0">
                <a:solidFill>
                  <a:prstClr val="black"/>
                </a:solidFill>
                <a:latin typeface="Calibri" panose="020F0502020204030204" pitchFamily="34" charset="0"/>
                <a:cs typeface="Calibri" panose="020F0502020204030204" pitchFamily="34" charset="0"/>
              </a:rPr>
              <a:t>The quality of product/service descriptions correlates with high reviewer ratings</a:t>
            </a:r>
          </a:p>
        </p:txBody>
      </p:sp>
      <p:sp>
        <p:nvSpPr>
          <p:cNvPr id="5" name="Slide Number Placeholder 4"/>
          <p:cNvSpPr>
            <a:spLocks noGrp="1"/>
          </p:cNvSpPr>
          <p:nvPr>
            <p:ph type="sldNum" sz="quarter" idx="12"/>
          </p:nvPr>
        </p:nvSpPr>
        <p:spPr/>
        <p:txBody>
          <a:bodyPr/>
          <a:lstStyle/>
          <a:p>
            <a:fld id="{F38869F5-5FE6-497C-8619-E9EB251231A7}" type="slidenum">
              <a:rPr lang="en-US" smtClean="0"/>
              <a:pPr/>
              <a:t>16</a:t>
            </a:fld>
            <a:endParaRPr lang="en-US" dirty="0"/>
          </a:p>
        </p:txBody>
      </p:sp>
    </p:spTree>
    <p:extLst>
      <p:ext uri="{BB962C8B-B14F-4D97-AF65-F5344CB8AC3E}">
        <p14:creationId xmlns:p14="http://schemas.microsoft.com/office/powerpoint/2010/main" val="154457816"/>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chemeClr val="accent2">
                <a:lumMod val="0"/>
                <a:lumOff val="100000"/>
              </a:schemeClr>
            </a:gs>
            <a:gs pos="35000">
              <a:schemeClr val="accent2">
                <a:lumMod val="0"/>
                <a:lumOff val="100000"/>
              </a:schemeClr>
            </a:gs>
            <a:gs pos="100000">
              <a:srgbClr val="727CA3"/>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FB728D-0CD3-4EED-9B49-7F1EFBDE2166}"/>
              </a:ext>
            </a:extLst>
          </p:cNvPr>
          <p:cNvSpPr>
            <a:spLocks noGrp="1"/>
          </p:cNvSpPr>
          <p:nvPr>
            <p:ph type="title"/>
          </p:nvPr>
        </p:nvSpPr>
        <p:spPr>
          <a:xfrm>
            <a:off x="256032" y="-91440"/>
            <a:ext cx="8065008" cy="1325880"/>
          </a:xfrm>
        </p:spPr>
        <p:txBody>
          <a:bodyPr>
            <a:normAutofit/>
          </a:bodyPr>
          <a:lstStyle/>
          <a:p>
            <a:pPr algn="ctr"/>
            <a:r>
              <a:rPr lang="en-US" sz="2400" b="1" dirty="0">
                <a:solidFill>
                  <a:prstClr val="black"/>
                </a:solidFill>
                <a:latin typeface="Book Antiqua" panose="02040602050305030304" pitchFamily="18" charset="0"/>
                <a:cs typeface="Calibri" panose="020F0502020204030204" pitchFamily="34" charset="0"/>
              </a:rPr>
              <a:t>Quality 1: Note Relevant Legislation and Policy</a:t>
            </a:r>
            <a:br>
              <a:rPr lang="en-US" sz="2400" b="1" dirty="0">
                <a:solidFill>
                  <a:prstClr val="black"/>
                </a:solidFill>
                <a:latin typeface="Book Antiqua" panose="02040602050305030304" pitchFamily="18" charset="0"/>
                <a:cs typeface="Calibri" panose="020F0502020204030204" pitchFamily="34" charset="0"/>
              </a:rPr>
            </a:br>
            <a:endParaRPr lang="en-US" dirty="0"/>
          </a:p>
        </p:txBody>
      </p:sp>
      <p:sp>
        <p:nvSpPr>
          <p:cNvPr id="25" name="Rounded Rectangular Callout 22" descr="This callout box contains example 1/3 of a service description submission that meets the second Quality requirement." title="Quality 2 Example 1">
            <a:extLst>
              <a:ext uri="{FF2B5EF4-FFF2-40B4-BE49-F238E27FC236}">
                <a16:creationId xmlns:a16="http://schemas.microsoft.com/office/drawing/2014/main" id="{3EE5F231-1277-4591-BE3A-128CCEAA9B62}"/>
              </a:ext>
            </a:extLst>
          </p:cNvPr>
          <p:cNvSpPr>
            <a:spLocks noGrp="1"/>
          </p:cNvSpPr>
          <p:nvPr>
            <p:ph idx="1"/>
          </p:nvPr>
        </p:nvSpPr>
        <p:spPr>
          <a:xfrm>
            <a:off x="338328" y="1188720"/>
            <a:ext cx="8065008" cy="1929384"/>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lvl="0" indent="0" fontAlgn="base">
              <a:lnSpc>
                <a:spcPct val="100000"/>
              </a:lnSpc>
              <a:spcBef>
                <a:spcPct val="0"/>
              </a:spcBef>
              <a:spcAft>
                <a:spcPct val="0"/>
              </a:spcAft>
              <a:buClrTx/>
              <a:buSzTx/>
              <a:buNone/>
            </a:pPr>
            <a:r>
              <a:rPr lang="en-US" spc="0" dirty="0">
                <a:solidFill>
                  <a:prstClr val="white"/>
                </a:solidFill>
                <a:latin typeface="Calibri" panose="020F0502020204030204" pitchFamily="34" charset="0"/>
                <a:cs typeface="Calibri" panose="020F0502020204030204" pitchFamily="34" charset="0"/>
              </a:rPr>
              <a:t>This content …was selected to support policy such as: (a) Common Core State Standards for math and English/language arts; (b) Standards for early learning from National Association for the Education of Young Children, state standards, and the Head Start Early Learning Outcomes Framework; and (c) Multiple content-area specific standards development efforts such as the College, Career &amp; Civic Life (C3) Framework for Social Studies State Standards.</a:t>
            </a:r>
          </a:p>
        </p:txBody>
      </p:sp>
      <p:sp>
        <p:nvSpPr>
          <p:cNvPr id="20" name="Rounded Rectangular Callout 20" descr="This callout box contains example 2/3 of a service description submission that meets the second Quality requirement." title="Relevance 2 Example 2">
            <a:extLst>
              <a:ext uri="{FF2B5EF4-FFF2-40B4-BE49-F238E27FC236}">
                <a16:creationId xmlns:a16="http://schemas.microsoft.com/office/drawing/2014/main" id="{647B5D7A-0296-43A9-9032-CA15809A6836}"/>
              </a:ext>
            </a:extLst>
          </p:cNvPr>
          <p:cNvSpPr>
            <a:spLocks noGrp="1"/>
          </p:cNvSpPr>
          <p:nvPr>
            <p:ph idx="13"/>
          </p:nvPr>
        </p:nvSpPr>
        <p:spPr>
          <a:xfrm flipH="1">
            <a:off x="256032" y="3502152"/>
            <a:ext cx="8065008" cy="2029968"/>
          </a:xfrm>
          <a:prstGeom prst="wedgeRoundRectCallout">
            <a:avLst>
              <a:gd name="adj1" fmla="val -21948"/>
              <a:gd name="adj2" fmla="val 6619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lvl="0" indent="0" fontAlgn="base">
              <a:lnSpc>
                <a:spcPct val="100000"/>
              </a:lnSpc>
              <a:spcBef>
                <a:spcPct val="0"/>
              </a:spcBef>
              <a:spcAft>
                <a:spcPct val="0"/>
              </a:spcAft>
              <a:buClrTx/>
              <a:buSzTx/>
              <a:buNone/>
            </a:pPr>
            <a:r>
              <a:rPr lang="en-US" spc="0" dirty="0">
                <a:solidFill>
                  <a:prstClr val="white"/>
                </a:solidFill>
                <a:latin typeface="Calibri" panose="020F0502020204030204" pitchFamily="34" charset="0"/>
                <a:cs typeface="Calibri" panose="020F0502020204030204" pitchFamily="34" charset="0"/>
              </a:rPr>
              <a:t>Section 504 of the Rehabilitation Act of 1973 and Part B of IDEA require that schools provide a “free appropriate public education.” To meet this requirement, schools must provide “educational services designed to meet the individual education needs of students with disabilities.” The captioning and description included on this clip allow users to meet this requirement by providing accessibility to students who are deaf, hard of hearing, blind, visually impaired, or deaf-blind.</a:t>
            </a:r>
          </a:p>
        </p:txBody>
      </p:sp>
      <p:sp>
        <p:nvSpPr>
          <p:cNvPr id="4" name="Slide Number Placeholder 3"/>
          <p:cNvSpPr>
            <a:spLocks noGrp="1"/>
          </p:cNvSpPr>
          <p:nvPr>
            <p:ph type="sldNum" sz="quarter" idx="12"/>
          </p:nvPr>
        </p:nvSpPr>
        <p:spPr/>
        <p:txBody>
          <a:bodyPr/>
          <a:lstStyle/>
          <a:p>
            <a:pPr>
              <a:defRPr/>
            </a:pPr>
            <a:fld id="{F38869F5-5FE6-497C-8619-E9EB251231A7}" type="slidenum">
              <a:rPr lang="en-US" smtClean="0"/>
              <a:pPr>
                <a:defRPr/>
              </a:pPr>
              <a:t>17</a:t>
            </a:fld>
            <a:endParaRPr lang="en-US" dirty="0"/>
          </a:p>
        </p:txBody>
      </p:sp>
    </p:spTree>
    <p:extLst>
      <p:ext uri="{BB962C8B-B14F-4D97-AF65-F5344CB8AC3E}">
        <p14:creationId xmlns:p14="http://schemas.microsoft.com/office/powerpoint/2010/main" val="313712120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chemeClr val="accent2">
                <a:lumMod val="0"/>
                <a:lumOff val="100000"/>
              </a:schemeClr>
            </a:gs>
            <a:gs pos="35000">
              <a:schemeClr val="accent2">
                <a:lumMod val="0"/>
                <a:lumOff val="100000"/>
              </a:schemeClr>
            </a:gs>
            <a:gs pos="100000">
              <a:srgbClr val="727CA3"/>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FB728D-0CD3-4EED-9B49-7F1EFBDE2166}"/>
              </a:ext>
            </a:extLst>
          </p:cNvPr>
          <p:cNvSpPr>
            <a:spLocks noGrp="1"/>
          </p:cNvSpPr>
          <p:nvPr>
            <p:ph type="title"/>
          </p:nvPr>
        </p:nvSpPr>
        <p:spPr>
          <a:xfrm>
            <a:off x="530352" y="301752"/>
            <a:ext cx="7315200" cy="932688"/>
          </a:xfrm>
        </p:spPr>
        <p:txBody>
          <a:bodyPr>
            <a:normAutofit/>
          </a:bodyPr>
          <a:lstStyle/>
          <a:p>
            <a:pPr algn="ctr"/>
            <a:r>
              <a:rPr lang="en-US" sz="2400" b="1" dirty="0">
                <a:solidFill>
                  <a:prstClr val="black"/>
                </a:solidFill>
                <a:latin typeface="Book Antiqua" panose="02040602050305030304" pitchFamily="18" charset="0"/>
                <a:cs typeface="Calibri" panose="020F0502020204030204" pitchFamily="34" charset="0"/>
              </a:rPr>
              <a:t>Quality 2: Make Sure Information is Clear</a:t>
            </a:r>
            <a:endParaRPr lang="en-US" dirty="0"/>
          </a:p>
        </p:txBody>
      </p:sp>
      <p:sp>
        <p:nvSpPr>
          <p:cNvPr id="25" name="Rounded Rectangular Callout 22" descr="This callout box contains example 1/3 of a service description submission that meets the second Quality requirement." title="Quality 2 Example 1">
            <a:extLst>
              <a:ext uri="{FF2B5EF4-FFF2-40B4-BE49-F238E27FC236}">
                <a16:creationId xmlns:a16="http://schemas.microsoft.com/office/drawing/2014/main" id="{3EE5F231-1277-4591-BE3A-128CCEAA9B62}"/>
              </a:ext>
            </a:extLst>
          </p:cNvPr>
          <p:cNvSpPr>
            <a:spLocks noGrp="1"/>
          </p:cNvSpPr>
          <p:nvPr>
            <p:ph idx="1"/>
          </p:nvPr>
        </p:nvSpPr>
        <p:spPr>
          <a:xfrm>
            <a:off x="384048" y="1591056"/>
            <a:ext cx="7836408" cy="1581912"/>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lvl="0" indent="0" fontAlgn="base">
              <a:lnSpc>
                <a:spcPct val="100000"/>
              </a:lnSpc>
              <a:spcBef>
                <a:spcPct val="0"/>
              </a:spcBef>
              <a:spcAft>
                <a:spcPct val="0"/>
              </a:spcAft>
              <a:buClrTx/>
              <a:buSzTx/>
              <a:buNone/>
            </a:pPr>
            <a:r>
              <a:rPr lang="en-US" spc="0" dirty="0">
                <a:solidFill>
                  <a:prstClr val="white"/>
                </a:solidFill>
                <a:latin typeface="Calibri" panose="020F0502020204030204" pitchFamily="34" charset="0"/>
                <a:cs typeface="Calibri" panose="020F0502020204030204" pitchFamily="34" charset="0"/>
              </a:rPr>
              <a:t>“The scope of the {project} and parameters for its operations are defined in IDEA 2004… The release of the new … online system did not involve any new interpretation of the legislation or policy. The redesigned and improved system is consistent with previously established policies and procedures.”</a:t>
            </a:r>
          </a:p>
        </p:txBody>
      </p:sp>
      <p:sp>
        <p:nvSpPr>
          <p:cNvPr id="20" name="Rounded Rectangular Callout 20" descr="This callout box contains example 2/3 of a service description submission that meets the second Quality requirement." title="Relevance 2 Example 2">
            <a:extLst>
              <a:ext uri="{FF2B5EF4-FFF2-40B4-BE49-F238E27FC236}">
                <a16:creationId xmlns:a16="http://schemas.microsoft.com/office/drawing/2014/main" id="{647B5D7A-0296-43A9-9032-CA15809A6836}"/>
              </a:ext>
            </a:extLst>
          </p:cNvPr>
          <p:cNvSpPr>
            <a:spLocks noGrp="1"/>
          </p:cNvSpPr>
          <p:nvPr>
            <p:ph idx="13"/>
          </p:nvPr>
        </p:nvSpPr>
        <p:spPr>
          <a:xfrm flipH="1">
            <a:off x="274320" y="3584448"/>
            <a:ext cx="8065008" cy="2057400"/>
          </a:xfrm>
          <a:prstGeom prst="wedgeRoundRectCallout">
            <a:avLst>
              <a:gd name="adj1" fmla="val -21948"/>
              <a:gd name="adj2" fmla="val 6619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lvl="0" indent="0" fontAlgn="base">
              <a:lnSpc>
                <a:spcPct val="100000"/>
              </a:lnSpc>
              <a:spcBef>
                <a:spcPct val="0"/>
              </a:spcBef>
              <a:spcAft>
                <a:spcPct val="0"/>
              </a:spcAft>
              <a:buClrTx/>
              <a:buSzTx/>
              <a:buNone/>
            </a:pPr>
            <a:r>
              <a:rPr lang="en-US" spc="0" dirty="0">
                <a:solidFill>
                  <a:prstClr val="white"/>
                </a:solidFill>
                <a:latin typeface="Calibri" panose="020F0502020204030204" pitchFamily="34" charset="0"/>
                <a:cs typeface="Calibri" panose="020F0502020204030204" pitchFamily="34" charset="0"/>
              </a:rPr>
              <a:t>“To ensure that the video content is formatted appropriately for the audience, the content is specifically focused on these users’ accounts, and involves a demonstration of the online system that walks the user through each aspect of the system functionality in real time. Editorial errors are avoided by having each presentation scripted in advance and reviewed by the project director. This also helps ensure that the video presentations are smoothly delivered, well-organized, and well-paced.”</a:t>
            </a:r>
          </a:p>
        </p:txBody>
      </p:sp>
      <p:sp>
        <p:nvSpPr>
          <p:cNvPr id="4" name="Slide Number Placeholder 3"/>
          <p:cNvSpPr>
            <a:spLocks noGrp="1"/>
          </p:cNvSpPr>
          <p:nvPr>
            <p:ph type="sldNum" sz="quarter" idx="12"/>
          </p:nvPr>
        </p:nvSpPr>
        <p:spPr/>
        <p:txBody>
          <a:bodyPr/>
          <a:lstStyle/>
          <a:p>
            <a:pPr>
              <a:defRPr/>
            </a:pPr>
            <a:fld id="{F38869F5-5FE6-497C-8619-E9EB251231A7}" type="slidenum">
              <a:rPr lang="en-US" smtClean="0"/>
              <a:pPr>
                <a:defRPr/>
              </a:pPr>
              <a:t>18</a:t>
            </a:fld>
            <a:endParaRPr lang="en-US" dirty="0"/>
          </a:p>
        </p:txBody>
      </p:sp>
    </p:spTree>
    <p:extLst>
      <p:ext uri="{BB962C8B-B14F-4D97-AF65-F5344CB8AC3E}">
        <p14:creationId xmlns:p14="http://schemas.microsoft.com/office/powerpoint/2010/main" val="379309514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82000">
              <a:schemeClr val="accent1">
                <a:lumMod val="0"/>
                <a:lumOff val="100000"/>
              </a:schemeClr>
            </a:gs>
            <a:gs pos="97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0D3BF0-C085-4D9A-8F56-FF40B6A75D47}"/>
              </a:ext>
            </a:extLst>
          </p:cNvPr>
          <p:cNvSpPr>
            <a:spLocks noGrp="1"/>
          </p:cNvSpPr>
          <p:nvPr>
            <p:ph type="title"/>
          </p:nvPr>
        </p:nvSpPr>
        <p:spPr>
          <a:xfrm>
            <a:off x="-109728" y="301752"/>
            <a:ext cx="8796528" cy="630936"/>
          </a:xfrm>
        </p:spPr>
        <p:txBody>
          <a:bodyPr>
            <a:noAutofit/>
          </a:bodyPr>
          <a:lstStyle/>
          <a:p>
            <a:pPr algn="ctr">
              <a:lnSpc>
                <a:spcPct val="100000"/>
              </a:lnSpc>
            </a:pPr>
            <a:r>
              <a:rPr lang="en-US" sz="2400" b="1" dirty="0">
                <a:solidFill>
                  <a:prstClr val="black"/>
                </a:solidFill>
                <a:latin typeface="Book Antiqua" panose="02040602050305030304" pitchFamily="18" charset="0"/>
                <a:ea typeface="+mn-ea"/>
                <a:cs typeface="Calibri" panose="020F0502020204030204" pitchFamily="34" charset="0"/>
              </a:rPr>
              <a:t>Relevance 1: Address Important Problems</a:t>
            </a:r>
            <a:endParaRPr lang="en-US" sz="2400" dirty="0"/>
          </a:p>
        </p:txBody>
      </p:sp>
      <p:sp>
        <p:nvSpPr>
          <p:cNvPr id="16" name="Rounded Rectangular Callout 7" descr="This callout box contains example 1/2 of a service description submission that meets the first Relevance requirement." title="Relevance 1 Example 1">
            <a:extLst>
              <a:ext uri="{FF2B5EF4-FFF2-40B4-BE49-F238E27FC236}">
                <a16:creationId xmlns:a16="http://schemas.microsoft.com/office/drawing/2014/main" id="{6668A5B5-E8DE-4FA1-9A5E-6BF490760FC8}"/>
              </a:ext>
            </a:extLst>
          </p:cNvPr>
          <p:cNvSpPr>
            <a:spLocks noGrp="1"/>
          </p:cNvSpPr>
          <p:nvPr>
            <p:ph idx="1"/>
          </p:nvPr>
        </p:nvSpPr>
        <p:spPr>
          <a:xfrm>
            <a:off x="384048" y="1508760"/>
            <a:ext cx="7653528" cy="4590288"/>
          </a:xfrm>
          <a:prstGeom prst="wedgeRoundRectCallout">
            <a:avLst/>
          </a:prstGeom>
          <a:solidFill>
            <a:srgbClr val="99DB89"/>
          </a:solid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lvl="0" indent="0" fontAlgn="base">
              <a:lnSpc>
                <a:spcPct val="100000"/>
              </a:lnSpc>
              <a:spcBef>
                <a:spcPct val="0"/>
              </a:spcBef>
              <a:spcAft>
                <a:spcPct val="0"/>
              </a:spcAft>
              <a:buClrTx/>
              <a:buSzTx/>
              <a:buNone/>
            </a:pPr>
            <a:r>
              <a:rPr lang="en-US" sz="2200" spc="0" dirty="0">
                <a:solidFill>
                  <a:prstClr val="black"/>
                </a:solidFill>
                <a:latin typeface="Calibri" panose="020F0502020204030204" pitchFamily="34" charset="0"/>
                <a:cs typeface="Calibri" panose="020F0502020204030204" pitchFamily="34" charset="0"/>
              </a:rPr>
              <a:t>“The target audiences … had varied levels of awareness of the spectrum of issues related to accessibility of educational materials and technologies. When charged with selecting, acquiring and using accessible materials and technologies, both developers and consumers routinely express confusion about the meaning of accessibility in general, and specifically how it relates to materials and technologies. This service was developed to provide statutory and regulatory information as well as practical considerations and steps that stakeholders with different responsibilities and interests can take to increase the availability and use of accessible educational materials and technologies.”</a:t>
            </a:r>
          </a:p>
        </p:txBody>
      </p:sp>
      <p:sp>
        <p:nvSpPr>
          <p:cNvPr id="4" name="Slide Number Placeholder 3"/>
          <p:cNvSpPr>
            <a:spLocks noGrp="1"/>
          </p:cNvSpPr>
          <p:nvPr>
            <p:ph type="sldNum" sz="quarter" idx="12"/>
          </p:nvPr>
        </p:nvSpPr>
        <p:spPr/>
        <p:txBody>
          <a:bodyPr/>
          <a:lstStyle/>
          <a:p>
            <a:pPr>
              <a:defRPr/>
            </a:pPr>
            <a:fld id="{F38869F5-5FE6-497C-8619-E9EB251231A7}" type="slidenum">
              <a:rPr lang="en-US" smtClean="0"/>
              <a:pPr>
                <a:defRPr/>
              </a:pPr>
              <a:t>19</a:t>
            </a:fld>
            <a:endParaRPr lang="en-US" dirty="0"/>
          </a:p>
        </p:txBody>
      </p:sp>
    </p:spTree>
    <p:extLst>
      <p:ext uri="{BB962C8B-B14F-4D97-AF65-F5344CB8AC3E}">
        <p14:creationId xmlns:p14="http://schemas.microsoft.com/office/powerpoint/2010/main" val="2184021762"/>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chemeClr val="accent2">
                <a:lumMod val="0"/>
                <a:lumOff val="100000"/>
              </a:schemeClr>
            </a:gs>
            <a:gs pos="35000">
              <a:schemeClr val="accent2">
                <a:lumMod val="0"/>
                <a:lumOff val="100000"/>
              </a:schemeClr>
            </a:gs>
            <a:gs pos="100000">
              <a:srgbClr val="8CADAE"/>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274320"/>
            <a:ext cx="8229600" cy="786384"/>
          </a:xfrm>
        </p:spPr>
        <p:txBody>
          <a:bodyPr>
            <a:normAutofit/>
          </a:bodyPr>
          <a:lstStyle/>
          <a:p>
            <a:r>
              <a:rPr lang="en-US" b="1" dirty="0">
                <a:solidFill>
                  <a:schemeClr val="bg2">
                    <a:lumMod val="10000"/>
                  </a:schemeClr>
                </a:solidFill>
                <a:latin typeface="Book Antiqua" panose="02040602050305030304" pitchFamily="18" charset="0"/>
                <a:cs typeface="Calibri" panose="020F0502020204030204" pitchFamily="34" charset="0"/>
              </a:rPr>
              <a:t>Training Objectives</a:t>
            </a:r>
            <a:endParaRPr lang="en-US" b="1" dirty="0">
              <a:latin typeface="Book Antiqua" panose="02040602050305030304" pitchFamily="18" charset="0"/>
              <a:ea typeface="ＭＳ Ｐゴシック" pitchFamily="34" charset="-128"/>
              <a:cs typeface="Adobe Devanagari" panose="02040503050201020203" pitchFamily="18" charset="0"/>
            </a:endParaRPr>
          </a:p>
        </p:txBody>
      </p:sp>
      <p:pic>
        <p:nvPicPr>
          <p:cNvPr id="18" name="Content Placeholder 17" descr="Decorative image.">
            <a:extLst>
              <a:ext uri="{FF2B5EF4-FFF2-40B4-BE49-F238E27FC236}">
                <a16:creationId xmlns:a16="http://schemas.microsoft.com/office/drawing/2014/main" id="{55BC0F67-C1C7-4E27-A521-D3E5131DFE3A}"/>
              </a:ext>
            </a:extLst>
          </p:cNvPr>
          <p:cNvPicPr>
            <a:picLocks noGrp="1" noChangeAspect="1"/>
          </p:cNvPicPr>
          <p:nvPr>
            <p:ph idx="1"/>
          </p:nvPr>
        </p:nvPicPr>
        <p:blipFill>
          <a:blip r:embed="rId3"/>
          <a:stretch>
            <a:fillRect/>
          </a:stretch>
        </p:blipFill>
        <p:spPr>
          <a:xfrm>
            <a:off x="685800" y="841248"/>
            <a:ext cx="7013448" cy="5494887"/>
          </a:xfrm>
          <a:prstGeom prst="rect">
            <a:avLst/>
          </a:prstGeom>
        </p:spPr>
      </p:pic>
      <p:sp>
        <p:nvSpPr>
          <p:cNvPr id="8" name="Content Placeholder 7">
            <a:extLst>
              <a:ext uri="{FF2B5EF4-FFF2-40B4-BE49-F238E27FC236}">
                <a16:creationId xmlns:a16="http://schemas.microsoft.com/office/drawing/2014/main" id="{475307CA-2141-41A7-9830-386700F53DF2}"/>
              </a:ext>
            </a:extLst>
          </p:cNvPr>
          <p:cNvSpPr>
            <a:spLocks noGrp="1"/>
          </p:cNvSpPr>
          <p:nvPr>
            <p:ph idx="13"/>
          </p:nvPr>
        </p:nvSpPr>
        <p:spPr>
          <a:xfrm>
            <a:off x="1676400" y="1187970"/>
            <a:ext cx="5867400" cy="685799"/>
          </a:xfrm>
        </p:spPr>
        <p:txBody>
          <a:bodyPr>
            <a:noAutofit/>
          </a:bodyPr>
          <a:lstStyle/>
          <a:p>
            <a:pPr marL="0" lvl="0" indent="0">
              <a:lnSpc>
                <a:spcPct val="100000"/>
              </a:lnSpc>
              <a:spcBef>
                <a:spcPts val="0"/>
              </a:spcBef>
              <a:spcAft>
                <a:spcPts val="0"/>
              </a:spcAft>
              <a:buClrTx/>
              <a:buSzTx/>
              <a:buNone/>
            </a:pPr>
            <a:r>
              <a:rPr lang="en-US" sz="2000" kern="0" spc="0" dirty="0">
                <a:solidFill>
                  <a:schemeClr val="bg1"/>
                </a:solidFill>
                <a:latin typeface="Calibri" panose="020F0502020204030204" pitchFamily="34" charset="0"/>
                <a:ea typeface="ＭＳ Ｐゴシック" pitchFamily="34" charset="-128"/>
                <a:cs typeface="Calibri" panose="020F0502020204030204" pitchFamily="34" charset="0"/>
              </a:rPr>
              <a:t>Describe the Program GPRA Performance Measure requirements </a:t>
            </a:r>
          </a:p>
        </p:txBody>
      </p:sp>
      <p:sp>
        <p:nvSpPr>
          <p:cNvPr id="9" name="Content Placeholder 8">
            <a:extLst>
              <a:ext uri="{FF2B5EF4-FFF2-40B4-BE49-F238E27FC236}">
                <a16:creationId xmlns:a16="http://schemas.microsoft.com/office/drawing/2014/main" id="{8CA6AF90-C5F4-4DFF-A992-279EE23BF1E0}"/>
              </a:ext>
            </a:extLst>
          </p:cNvPr>
          <p:cNvSpPr>
            <a:spLocks noGrp="1"/>
          </p:cNvSpPr>
          <p:nvPr>
            <p:ph idx="14"/>
          </p:nvPr>
        </p:nvSpPr>
        <p:spPr>
          <a:xfrm>
            <a:off x="2133600" y="2209800"/>
            <a:ext cx="5486400" cy="685799"/>
          </a:xfrm>
        </p:spPr>
        <p:txBody>
          <a:bodyPr>
            <a:noAutofit/>
          </a:bodyPr>
          <a:lstStyle/>
          <a:p>
            <a:pPr marL="0" lvl="0" indent="0">
              <a:lnSpc>
                <a:spcPct val="100000"/>
              </a:lnSpc>
              <a:spcBef>
                <a:spcPts val="0"/>
              </a:spcBef>
              <a:spcAft>
                <a:spcPts val="0"/>
              </a:spcAft>
              <a:buClrTx/>
              <a:buSzTx/>
              <a:buNone/>
            </a:pPr>
            <a:r>
              <a:rPr lang="en-US" sz="2000" kern="0" spc="0" dirty="0">
                <a:solidFill>
                  <a:srgbClr val="FFFFFF"/>
                </a:solidFill>
                <a:latin typeface="Calibri" panose="020F0502020204030204" pitchFamily="34" charset="0"/>
                <a:ea typeface="ＭＳ Ｐゴシック" pitchFamily="34" charset="-128"/>
                <a:cs typeface="Calibri" panose="020F0502020204030204" pitchFamily="34" charset="0"/>
              </a:rPr>
              <a:t>Suggest ways to enhance the quality of your submissions</a:t>
            </a:r>
          </a:p>
        </p:txBody>
      </p:sp>
      <p:sp>
        <p:nvSpPr>
          <p:cNvPr id="10" name="Content Placeholder 9">
            <a:extLst>
              <a:ext uri="{FF2B5EF4-FFF2-40B4-BE49-F238E27FC236}">
                <a16:creationId xmlns:a16="http://schemas.microsoft.com/office/drawing/2014/main" id="{38BEF111-22E1-4428-A1B6-8DE2E02ED1CF}"/>
              </a:ext>
            </a:extLst>
          </p:cNvPr>
          <p:cNvSpPr>
            <a:spLocks noGrp="1"/>
          </p:cNvSpPr>
          <p:nvPr>
            <p:ph idx="15"/>
          </p:nvPr>
        </p:nvSpPr>
        <p:spPr>
          <a:xfrm>
            <a:off x="2362200" y="3246621"/>
            <a:ext cx="5257800" cy="685799"/>
          </a:xfrm>
        </p:spPr>
        <p:txBody>
          <a:bodyPr>
            <a:noAutofit/>
          </a:bodyPr>
          <a:lstStyle/>
          <a:p>
            <a:pPr marL="0" lvl="0" indent="0">
              <a:lnSpc>
                <a:spcPct val="100000"/>
              </a:lnSpc>
              <a:spcBef>
                <a:spcPts val="0"/>
              </a:spcBef>
              <a:spcAft>
                <a:spcPts val="0"/>
              </a:spcAft>
              <a:buClrTx/>
              <a:buSzTx/>
              <a:buNone/>
            </a:pPr>
            <a:r>
              <a:rPr lang="en-US" sz="2000" kern="0" spc="0" dirty="0">
                <a:solidFill>
                  <a:schemeClr val="bg1"/>
                </a:solidFill>
                <a:latin typeface="Calibri" panose="020F0502020204030204" pitchFamily="34" charset="0"/>
                <a:ea typeface="ＭＳ Ｐゴシック" pitchFamily="34" charset="-128"/>
                <a:cs typeface="Calibri" panose="020F0502020204030204" pitchFamily="34" charset="0"/>
              </a:rPr>
              <a:t>Demonstrate the website you will use to submit materials</a:t>
            </a:r>
          </a:p>
        </p:txBody>
      </p:sp>
      <p:sp>
        <p:nvSpPr>
          <p:cNvPr id="7" name="Content Placeholder 6">
            <a:extLst>
              <a:ext uri="{FF2B5EF4-FFF2-40B4-BE49-F238E27FC236}">
                <a16:creationId xmlns:a16="http://schemas.microsoft.com/office/drawing/2014/main" id="{EECF9F40-4246-4DDC-8166-1F2E66F3F0EC}"/>
              </a:ext>
            </a:extLst>
          </p:cNvPr>
          <p:cNvSpPr>
            <a:spLocks noGrp="1"/>
          </p:cNvSpPr>
          <p:nvPr>
            <p:ph idx="16"/>
          </p:nvPr>
        </p:nvSpPr>
        <p:spPr>
          <a:xfrm>
            <a:off x="2133600" y="4402111"/>
            <a:ext cx="5257800" cy="457200"/>
          </a:xfrm>
        </p:spPr>
        <p:txBody>
          <a:bodyPr>
            <a:normAutofit/>
          </a:bodyPr>
          <a:lstStyle/>
          <a:p>
            <a:pPr marL="0" indent="0">
              <a:lnSpc>
                <a:spcPct val="100000"/>
              </a:lnSpc>
              <a:spcBef>
                <a:spcPts val="0"/>
              </a:spcBef>
              <a:spcAft>
                <a:spcPts val="0"/>
              </a:spcAft>
              <a:buNone/>
            </a:pPr>
            <a:r>
              <a:rPr lang="en-US" sz="2000" dirty="0">
                <a:solidFill>
                  <a:schemeClr val="bg1"/>
                </a:solidFill>
                <a:latin typeface="Calibri" panose="020F0502020204030204" pitchFamily="34" charset="0"/>
                <a:ea typeface="ＭＳ Ｐゴシック" pitchFamily="34" charset="-128"/>
                <a:cs typeface="Calibri" panose="020F0502020204030204" pitchFamily="34" charset="0"/>
              </a:rPr>
              <a:t>Review the schedule for the data collection</a:t>
            </a:r>
          </a:p>
        </p:txBody>
      </p:sp>
      <p:sp>
        <p:nvSpPr>
          <p:cNvPr id="13" name="Content Placeholder 12">
            <a:extLst>
              <a:ext uri="{FF2B5EF4-FFF2-40B4-BE49-F238E27FC236}">
                <a16:creationId xmlns:a16="http://schemas.microsoft.com/office/drawing/2014/main" id="{0C912AED-CFB4-4323-AEFF-AC631A81B8B9}"/>
              </a:ext>
            </a:extLst>
          </p:cNvPr>
          <p:cNvSpPr>
            <a:spLocks noGrp="1"/>
          </p:cNvSpPr>
          <p:nvPr>
            <p:ph idx="17"/>
          </p:nvPr>
        </p:nvSpPr>
        <p:spPr>
          <a:xfrm>
            <a:off x="1676400" y="5440180"/>
            <a:ext cx="5867400" cy="457200"/>
          </a:xfrm>
        </p:spPr>
        <p:txBody>
          <a:bodyPr>
            <a:normAutofit/>
          </a:bodyPr>
          <a:lstStyle/>
          <a:p>
            <a:pPr marL="0" indent="0">
              <a:lnSpc>
                <a:spcPct val="100000"/>
              </a:lnSpc>
              <a:spcBef>
                <a:spcPts val="0"/>
              </a:spcBef>
              <a:spcAft>
                <a:spcPts val="0"/>
              </a:spcAft>
              <a:buNone/>
            </a:pPr>
            <a:r>
              <a:rPr lang="en-US" sz="2000" dirty="0">
                <a:solidFill>
                  <a:schemeClr val="bg1"/>
                </a:solidFill>
                <a:latin typeface="Calibri" panose="020F0502020204030204" pitchFamily="34" charset="0"/>
                <a:ea typeface="ＭＳ Ｐゴシック" pitchFamily="34" charset="-128"/>
                <a:cs typeface="Calibri" panose="020F0502020204030204" pitchFamily="34" charset="0"/>
              </a:rPr>
              <a:t>Respond to your questions</a:t>
            </a:r>
          </a:p>
        </p:txBody>
      </p:sp>
      <p:sp>
        <p:nvSpPr>
          <p:cNvPr id="3" name="Slide Number Placeholder 2"/>
          <p:cNvSpPr>
            <a:spLocks noGrp="1"/>
          </p:cNvSpPr>
          <p:nvPr>
            <p:ph type="sldNum" sz="quarter" idx="12"/>
          </p:nvPr>
        </p:nvSpPr>
        <p:spPr/>
        <p:txBody>
          <a:bodyPr/>
          <a:lstStyle/>
          <a:p>
            <a:fld id="{F38869F5-5FE6-497C-8619-E9EB251231A7}" type="slidenum">
              <a:rPr lang="en-US" smtClean="0"/>
              <a:pPr/>
              <a:t>2</a:t>
            </a:fld>
            <a:endParaRPr lang="en-US" dirty="0"/>
          </a:p>
        </p:txBody>
      </p:sp>
    </p:spTree>
    <p:extLst>
      <p:ext uri="{BB962C8B-B14F-4D97-AF65-F5344CB8AC3E}">
        <p14:creationId xmlns:p14="http://schemas.microsoft.com/office/powerpoint/2010/main" val="3294932728"/>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0"/>
                <a:lumOff val="100000"/>
              </a:schemeClr>
            </a:gs>
            <a:gs pos="81000">
              <a:schemeClr val="accent2">
                <a:lumMod val="0"/>
                <a:lumOff val="100000"/>
              </a:schemeClr>
            </a:gs>
            <a:gs pos="93000">
              <a:schemeClr val="accent2">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003E12D2-5A19-4D2D-9BE9-81D0356E8A68}"/>
              </a:ext>
            </a:extLst>
          </p:cNvPr>
          <p:cNvSpPr>
            <a:spLocks noGrp="1"/>
          </p:cNvSpPr>
          <p:nvPr>
            <p:ph type="title"/>
          </p:nvPr>
        </p:nvSpPr>
        <p:spPr>
          <a:xfrm>
            <a:off x="173736" y="228600"/>
            <a:ext cx="8266176" cy="621792"/>
          </a:xfrm>
        </p:spPr>
        <p:txBody>
          <a:bodyPr/>
          <a:lstStyle/>
          <a:p>
            <a:pPr lvl="0" algn="ctr"/>
            <a:r>
              <a:rPr lang="en-US" sz="2400" b="1" dirty="0">
                <a:solidFill>
                  <a:prstClr val="black"/>
                </a:solidFill>
                <a:latin typeface="Book Antiqua" panose="02040602050305030304" pitchFamily="18" charset="0"/>
                <a:ea typeface="+mn-ea"/>
                <a:cs typeface="Calibri" panose="020F0502020204030204" pitchFamily="34" charset="0"/>
              </a:rPr>
              <a:t>Relevance 2: Highlight the Importance of the Issue</a:t>
            </a:r>
            <a:endParaRPr lang="en-US" dirty="0"/>
          </a:p>
        </p:txBody>
      </p:sp>
      <p:sp>
        <p:nvSpPr>
          <p:cNvPr id="25" name="Rounded Rectangular Callout 6" descr="This callout box contains example 1/1 of a service description submission that meets the second Relevance requirement." title="Relevance 2 Example 1">
            <a:extLst>
              <a:ext uri="{FF2B5EF4-FFF2-40B4-BE49-F238E27FC236}">
                <a16:creationId xmlns:a16="http://schemas.microsoft.com/office/drawing/2014/main" id="{E49BFE1E-AFCE-48EC-B3FD-4682929677A2}"/>
              </a:ext>
            </a:extLst>
          </p:cNvPr>
          <p:cNvSpPr>
            <a:spLocks noGrp="1"/>
          </p:cNvSpPr>
          <p:nvPr>
            <p:ph idx="1"/>
          </p:nvPr>
        </p:nvSpPr>
        <p:spPr>
          <a:xfrm>
            <a:off x="685800" y="1143000"/>
            <a:ext cx="7013448" cy="4800600"/>
          </a:xfrm>
          <a:prstGeom prst="wedgeRoundRectCallout">
            <a:avLst/>
          </a:prstGeom>
          <a:solidFill>
            <a:srgbClr val="99DB89"/>
          </a:solid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lvl="0" indent="0" fontAlgn="base">
              <a:lnSpc>
                <a:spcPct val="100000"/>
              </a:lnSpc>
              <a:spcBef>
                <a:spcPct val="0"/>
              </a:spcBef>
              <a:spcAft>
                <a:spcPct val="0"/>
              </a:spcAft>
              <a:buClrTx/>
              <a:buSzTx/>
              <a:buNone/>
            </a:pPr>
            <a:r>
              <a:rPr lang="en-US" sz="2000" spc="0" dirty="0">
                <a:solidFill>
                  <a:prstClr val="black"/>
                </a:solidFill>
                <a:latin typeface="Calibri" panose="020F0502020204030204" pitchFamily="34" charset="0"/>
                <a:cs typeface="Calibri" panose="020F0502020204030204" pitchFamily="34" charset="0"/>
              </a:rPr>
              <a:t>“The importance of the content …was established by the stakeholders themselves. This service was developed, delivered and disseminated in response to multiple, repeated questions from the field for some level of clarification on what it means for a material and/or technology to be “accessible,” what services are available from the … Center and related projects funded by OSEP, and ways to work to increase accessibility of materials and technologies across the country. Requests for clarification came from both consumers and developers via multiple venues, such as stakeholder meetings, conference presentations, webinars, email and phone, and formative feedback.” </a:t>
            </a:r>
          </a:p>
          <a:p>
            <a:pPr marL="0" lvl="0" indent="0" fontAlgn="base">
              <a:lnSpc>
                <a:spcPct val="100000"/>
              </a:lnSpc>
              <a:spcBef>
                <a:spcPct val="0"/>
              </a:spcBef>
              <a:spcAft>
                <a:spcPct val="0"/>
              </a:spcAft>
              <a:buClrTx/>
              <a:buSzTx/>
              <a:buNone/>
              <a:defRPr/>
            </a:pPr>
            <a:endParaRPr lang="en-US" sz="2000" spc="0" dirty="0">
              <a:solidFill>
                <a:sysClr val="windowText" lastClr="000000"/>
              </a:solidFill>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2"/>
          </p:nvPr>
        </p:nvSpPr>
        <p:spPr/>
        <p:txBody>
          <a:bodyPr/>
          <a:lstStyle/>
          <a:p>
            <a:pPr>
              <a:defRPr/>
            </a:pPr>
            <a:fld id="{F38869F5-5FE6-497C-8619-E9EB251231A7}" type="slidenum">
              <a:rPr lang="en-US" smtClean="0"/>
              <a:pPr>
                <a:defRPr/>
              </a:pPr>
              <a:t>20</a:t>
            </a:fld>
            <a:endParaRPr lang="en-US" dirty="0"/>
          </a:p>
        </p:txBody>
      </p:sp>
    </p:spTree>
    <p:extLst>
      <p:ext uri="{BB962C8B-B14F-4D97-AF65-F5344CB8AC3E}">
        <p14:creationId xmlns:p14="http://schemas.microsoft.com/office/powerpoint/2010/main" val="1625666873"/>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76102">
              <a:srgbClr val="D8DBE5"/>
            </a:gs>
            <a:gs pos="58000">
              <a:schemeClr val="accent1">
                <a:lumMod val="0"/>
                <a:lumOff val="100000"/>
              </a:schemeClr>
            </a:gs>
            <a:gs pos="99000">
              <a:srgbClr val="727CA3"/>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AFF145-DA5C-4CDB-8661-B846CA348119}"/>
              </a:ext>
            </a:extLst>
          </p:cNvPr>
          <p:cNvSpPr>
            <a:spLocks noGrp="1"/>
          </p:cNvSpPr>
          <p:nvPr>
            <p:ph type="title"/>
          </p:nvPr>
        </p:nvSpPr>
        <p:spPr>
          <a:xfrm>
            <a:off x="36576" y="228600"/>
            <a:ext cx="8266176" cy="621792"/>
          </a:xfrm>
        </p:spPr>
        <p:txBody>
          <a:bodyPr>
            <a:noAutofit/>
          </a:bodyPr>
          <a:lstStyle/>
          <a:p>
            <a:pPr lvl="0" algn="ctr"/>
            <a:r>
              <a:rPr lang="en-US" sz="2400" b="1" dirty="0">
                <a:solidFill>
                  <a:prstClr val="black"/>
                </a:solidFill>
                <a:latin typeface="Book Antiqua" panose="02040602050305030304" pitchFamily="18" charset="0"/>
                <a:ea typeface="+mn-ea"/>
                <a:cs typeface="Calibri" panose="020F0502020204030204" pitchFamily="34" charset="0"/>
              </a:rPr>
              <a:t>Relevance 3: Show the Content is </a:t>
            </a:r>
            <a:br>
              <a:rPr lang="en-US" sz="2400" b="1" dirty="0">
                <a:solidFill>
                  <a:prstClr val="black"/>
                </a:solidFill>
                <a:latin typeface="Book Antiqua" panose="02040602050305030304" pitchFamily="18" charset="0"/>
                <a:ea typeface="+mn-ea"/>
                <a:cs typeface="Calibri" panose="020F0502020204030204" pitchFamily="34" charset="0"/>
              </a:rPr>
            </a:br>
            <a:r>
              <a:rPr lang="en-US" sz="2400" b="1" dirty="0">
                <a:solidFill>
                  <a:prstClr val="black"/>
                </a:solidFill>
                <a:latin typeface="Book Antiqua" panose="02040602050305030304" pitchFamily="18" charset="0"/>
                <a:ea typeface="+mn-ea"/>
                <a:cs typeface="Calibri" panose="020F0502020204030204" pitchFamily="34" charset="0"/>
              </a:rPr>
              <a:t>Applicable to Diverse Audiences</a:t>
            </a:r>
            <a:endParaRPr lang="en-US" sz="2400" dirty="0"/>
          </a:p>
        </p:txBody>
      </p:sp>
      <p:sp>
        <p:nvSpPr>
          <p:cNvPr id="17" name="Rounded Rectangular Callout 6" descr="This callout box contains example 1/3 of a service description submission that meets the third Relevance requirement." title="Relevance 3 Example 1">
            <a:extLst>
              <a:ext uri="{FF2B5EF4-FFF2-40B4-BE49-F238E27FC236}">
                <a16:creationId xmlns:a16="http://schemas.microsoft.com/office/drawing/2014/main" id="{F7D0CDE8-5A79-44FB-953F-BB96020B47F6}"/>
              </a:ext>
            </a:extLst>
          </p:cNvPr>
          <p:cNvSpPr>
            <a:spLocks noGrp="1"/>
          </p:cNvSpPr>
          <p:nvPr>
            <p:ph idx="1"/>
          </p:nvPr>
        </p:nvSpPr>
        <p:spPr>
          <a:xfrm>
            <a:off x="283464" y="1069848"/>
            <a:ext cx="7772400" cy="4800600"/>
          </a:xfrm>
          <a:prstGeom prst="wedgeRoundRectCallout">
            <a:avLst/>
          </a:prstGeom>
          <a:solidFill>
            <a:srgbClr val="99DB8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7338" lvl="0" indent="-287338" fontAlgn="base">
              <a:lnSpc>
                <a:spcPct val="90000"/>
              </a:lnSpc>
              <a:spcBef>
                <a:spcPct val="0"/>
              </a:spcBef>
              <a:spcAft>
                <a:spcPct val="0"/>
              </a:spcAft>
              <a:buClrTx/>
              <a:buSzTx/>
              <a:buNone/>
            </a:pPr>
            <a:r>
              <a:rPr lang="en-US" sz="2000" spc="0" dirty="0">
                <a:solidFill>
                  <a:prstClr val="black"/>
                </a:solidFill>
                <a:latin typeface="Calibri" panose="020F0502020204030204" pitchFamily="34" charset="0"/>
                <a:cs typeface="Calibri" panose="020F0502020204030204" pitchFamily="34" charset="0"/>
              </a:rPr>
              <a:t>	The content … is applicable across the … Center’s wide-ranging stakeholder groups: early learning, K-12, higher education, and workforce development. Each of these sectors is responsible for providing accessible materials and technologies to learners who need them. Knowing why it’s necessary to purchase, select, or acquire accessible materials and technologies, as well as how to determine if a material or technology is accessible, are prerequisite to meeting accessibility requirements and the needs of all learners. The presentation was designed to provide clear and succinct information about the robust services and supports provided by the … Center to the highly diverse stakeholders involved in any part of the continuum of knowledge, skills and actions needed to increase accessibility of materials and technologies.</a:t>
            </a:r>
          </a:p>
          <a:p>
            <a:pPr marL="283464" indent="-283464">
              <a:lnSpc>
                <a:spcPct val="90000"/>
              </a:lnSpc>
              <a:spcBef>
                <a:spcPts val="0"/>
              </a:spcBef>
              <a:spcAft>
                <a:spcPts val="0"/>
              </a:spcAft>
              <a:buNone/>
            </a:pPr>
            <a:endParaRPr lang="en-US" sz="2000" spc="0" dirty="0">
              <a:solidFill>
                <a:schemeClr val="tx1"/>
              </a:solidFill>
              <a:latin typeface="Calibri" panose="020F0502020204030204" pitchFamily="34" charset="0"/>
              <a:cs typeface="Calibri" panose="020F0502020204030204" pitchFamily="34" charset="0"/>
            </a:endParaRPr>
          </a:p>
        </p:txBody>
      </p:sp>
      <p:sp>
        <p:nvSpPr>
          <p:cNvPr id="5" name="Slide Number Placeholder 4"/>
          <p:cNvSpPr>
            <a:spLocks noGrp="1"/>
          </p:cNvSpPr>
          <p:nvPr>
            <p:ph type="sldNum" sz="quarter" idx="12"/>
          </p:nvPr>
        </p:nvSpPr>
        <p:spPr/>
        <p:txBody>
          <a:bodyPr/>
          <a:lstStyle/>
          <a:p>
            <a:pPr>
              <a:defRPr/>
            </a:pPr>
            <a:fld id="{F38869F5-5FE6-497C-8619-E9EB251231A7}" type="slidenum">
              <a:rPr lang="en-US" smtClean="0"/>
              <a:pPr>
                <a:defRPr/>
              </a:pPr>
              <a:t>21</a:t>
            </a:fld>
            <a:endParaRPr lang="en-US" dirty="0"/>
          </a:p>
        </p:txBody>
      </p:sp>
    </p:spTree>
    <p:extLst>
      <p:ext uri="{BB962C8B-B14F-4D97-AF65-F5344CB8AC3E}">
        <p14:creationId xmlns:p14="http://schemas.microsoft.com/office/powerpoint/2010/main" val="2591038554"/>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76000">
              <a:schemeClr val="accent1">
                <a:lumMod val="0"/>
                <a:lumOff val="100000"/>
              </a:schemeClr>
            </a:gs>
            <a:gs pos="89000">
              <a:srgbClr val="727CA3"/>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AFF145-DA5C-4CDB-8661-B846CA348119}"/>
              </a:ext>
            </a:extLst>
          </p:cNvPr>
          <p:cNvSpPr>
            <a:spLocks noGrp="1"/>
          </p:cNvSpPr>
          <p:nvPr>
            <p:ph type="title"/>
          </p:nvPr>
        </p:nvSpPr>
        <p:spPr>
          <a:xfrm>
            <a:off x="36576" y="228600"/>
            <a:ext cx="8266176" cy="621792"/>
          </a:xfrm>
        </p:spPr>
        <p:txBody>
          <a:bodyPr>
            <a:noAutofit/>
          </a:bodyPr>
          <a:lstStyle/>
          <a:p>
            <a:pPr lvl="0" algn="ctr">
              <a:lnSpc>
                <a:spcPct val="100000"/>
              </a:lnSpc>
              <a:defRPr/>
            </a:pPr>
            <a:r>
              <a:rPr lang="en-US" sz="2400" b="1" spc="0" dirty="0">
                <a:solidFill>
                  <a:prstClr val="black"/>
                </a:solidFill>
                <a:latin typeface="Book Antiqua" panose="02040602050305030304" pitchFamily="18" charset="0"/>
                <a:ea typeface="+mn-ea"/>
                <a:cs typeface="Calibri" panose="020F0502020204030204" pitchFamily="34" charset="0"/>
              </a:rPr>
              <a:t>Us</a:t>
            </a:r>
            <a:r>
              <a:rPr lang="en-US" sz="2400" b="1" dirty="0">
                <a:solidFill>
                  <a:prstClr val="black"/>
                </a:solidFill>
                <a:latin typeface="Book Antiqua" panose="02040602050305030304" pitchFamily="18" charset="0"/>
                <a:ea typeface="+mn-ea"/>
                <a:cs typeface="Calibri" panose="020F0502020204030204" pitchFamily="34" charset="0"/>
              </a:rPr>
              <a:t>efulness 1: </a:t>
            </a:r>
            <a:r>
              <a:rPr lang="en-US" sz="2400" b="1" spc="0" dirty="0">
                <a:solidFill>
                  <a:prstClr val="black"/>
                </a:solidFill>
                <a:latin typeface="Book Antiqua" panose="02040602050305030304" pitchFamily="18" charset="0"/>
                <a:ea typeface="+mn-ea"/>
                <a:cs typeface="Calibri" panose="020F0502020204030204" pitchFamily="34" charset="0"/>
              </a:rPr>
              <a:t>Ensure </a:t>
            </a:r>
            <a:r>
              <a:rPr lang="en-US" sz="2400" b="1" dirty="0">
                <a:solidFill>
                  <a:prstClr val="black"/>
                </a:solidFill>
                <a:latin typeface="Book Antiqua" panose="02040602050305030304" pitchFamily="18" charset="0"/>
                <a:ea typeface="+mn-ea"/>
                <a:cs typeface="Calibri" panose="020F0502020204030204" pitchFamily="34" charset="0"/>
              </a:rPr>
              <a:t>the Problem is Easily Understood</a:t>
            </a:r>
            <a:endParaRPr lang="en-US" sz="2400" dirty="0">
              <a:solidFill>
                <a:prstClr val="black"/>
              </a:solidFill>
              <a:latin typeface="Calibri" panose="020F0502020204030204" pitchFamily="34" charset="0"/>
              <a:ea typeface="+mn-ea"/>
              <a:cs typeface="Calibri" panose="020F0502020204030204" pitchFamily="34" charset="0"/>
            </a:endParaRPr>
          </a:p>
        </p:txBody>
      </p:sp>
      <p:sp>
        <p:nvSpPr>
          <p:cNvPr id="17" name="Rounded Rectangular Callout 6" descr="This callout box contains example 1/3 of a service description submission that meets the third Relevance requirement." title="Relevance 3 Example 1">
            <a:extLst>
              <a:ext uri="{FF2B5EF4-FFF2-40B4-BE49-F238E27FC236}">
                <a16:creationId xmlns:a16="http://schemas.microsoft.com/office/drawing/2014/main" id="{F7D0CDE8-5A79-44FB-953F-BB96020B47F6}"/>
              </a:ext>
            </a:extLst>
          </p:cNvPr>
          <p:cNvSpPr>
            <a:spLocks noGrp="1"/>
          </p:cNvSpPr>
          <p:nvPr>
            <p:ph idx="1"/>
          </p:nvPr>
        </p:nvSpPr>
        <p:spPr>
          <a:xfrm>
            <a:off x="530352" y="914400"/>
            <a:ext cx="7543800" cy="4800600"/>
          </a:xfrm>
          <a:prstGeom prst="wedgeRoundRectCallout">
            <a:avLst/>
          </a:prstGeom>
          <a:solidFill>
            <a:srgbClr val="FADA7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7338" lvl="0" indent="0" fontAlgn="base">
              <a:lnSpc>
                <a:spcPct val="90000"/>
              </a:lnSpc>
              <a:spcBef>
                <a:spcPct val="0"/>
              </a:spcBef>
              <a:spcAft>
                <a:spcPct val="0"/>
              </a:spcAft>
              <a:buClrTx/>
              <a:buSzTx/>
              <a:buNone/>
            </a:pPr>
            <a:r>
              <a:rPr lang="en-US" spc="0" dirty="0">
                <a:solidFill>
                  <a:prstClr val="black"/>
                </a:solidFill>
                <a:latin typeface="Calibri" panose="020F0502020204030204" pitchFamily="34" charset="0"/>
                <a:cs typeface="Calibri" panose="020F0502020204030204" pitchFamily="34" charset="0"/>
              </a:rPr>
              <a:t>Without captioning and description, the message of the content is lost on students who are deaf, hard of hearing, blind, visually impaired or deaf-blind. Captions are written at a reading rate which is appropriate for the grade level of the student, and description is written using vocabulary which is age appropriate. In addition, all … media is open-captioned and open-described, which eliminates any difficulty in getting to the accessibility. The … website, the primary method for ordering and accessing content, is fully accessible and includes a detailed help center providing users with assistance in locating and using accessible media. Video dialogue and accessibility scripts are offered via a transcript feature which provides for reinforcement and facilitates access to the content by those for whom video is not the optimum teaching medium, such as students who are deaf-blind. Further, all … authored DVDs include talking menus for users who are blind or visually impaired.”</a:t>
            </a:r>
          </a:p>
        </p:txBody>
      </p:sp>
      <p:sp>
        <p:nvSpPr>
          <p:cNvPr id="5" name="Slide Number Placeholder 4"/>
          <p:cNvSpPr>
            <a:spLocks noGrp="1"/>
          </p:cNvSpPr>
          <p:nvPr>
            <p:ph type="sldNum" sz="quarter" idx="12"/>
          </p:nvPr>
        </p:nvSpPr>
        <p:spPr/>
        <p:txBody>
          <a:bodyPr/>
          <a:lstStyle/>
          <a:p>
            <a:pPr>
              <a:defRPr/>
            </a:pPr>
            <a:fld id="{F38869F5-5FE6-497C-8619-E9EB251231A7}" type="slidenum">
              <a:rPr lang="en-US" smtClean="0"/>
              <a:pPr>
                <a:defRPr/>
              </a:pPr>
              <a:t>22</a:t>
            </a:fld>
            <a:endParaRPr lang="en-US" dirty="0"/>
          </a:p>
        </p:txBody>
      </p:sp>
    </p:spTree>
    <p:extLst>
      <p:ext uri="{BB962C8B-B14F-4D97-AF65-F5344CB8AC3E}">
        <p14:creationId xmlns:p14="http://schemas.microsoft.com/office/powerpoint/2010/main" val="1458622889"/>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76000">
              <a:schemeClr val="accent1">
                <a:lumMod val="0"/>
                <a:lumOff val="100000"/>
              </a:schemeClr>
            </a:gs>
            <a:gs pos="91000">
              <a:srgbClr val="727CA3"/>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AFF145-DA5C-4CDB-8661-B846CA348119}"/>
              </a:ext>
            </a:extLst>
          </p:cNvPr>
          <p:cNvSpPr>
            <a:spLocks noGrp="1"/>
          </p:cNvSpPr>
          <p:nvPr>
            <p:ph type="title"/>
          </p:nvPr>
        </p:nvSpPr>
        <p:spPr>
          <a:xfrm>
            <a:off x="146304" y="228600"/>
            <a:ext cx="8266176" cy="621792"/>
          </a:xfrm>
        </p:spPr>
        <p:txBody>
          <a:bodyPr>
            <a:noAutofit/>
          </a:bodyPr>
          <a:lstStyle/>
          <a:p>
            <a:pPr lvl="0" algn="ctr">
              <a:defRPr/>
            </a:pPr>
            <a:r>
              <a:rPr lang="en-US" sz="2400" b="1" dirty="0">
                <a:latin typeface="Book Antiqua" panose="02040602050305030304" pitchFamily="18" charset="0"/>
                <a:cs typeface="Calibri" panose="020F0502020204030204" pitchFamily="34" charset="0"/>
              </a:rPr>
              <a:t>Usefulness 2: Show How the Content Can Be Used Again</a:t>
            </a:r>
            <a:endParaRPr lang="en-US" sz="2400" dirty="0">
              <a:latin typeface="Calibri" panose="020F0502020204030204" pitchFamily="34" charset="0"/>
              <a:cs typeface="Calibri" panose="020F0502020204030204" pitchFamily="34" charset="0"/>
            </a:endParaRPr>
          </a:p>
        </p:txBody>
      </p:sp>
      <p:sp>
        <p:nvSpPr>
          <p:cNvPr id="17" name="Rounded Rectangular Callout 6" descr="This callout box contains example 1/3 of a service description submission that meets the third Relevance requirement." title="Relevance 3 Example 1">
            <a:extLst>
              <a:ext uri="{FF2B5EF4-FFF2-40B4-BE49-F238E27FC236}">
                <a16:creationId xmlns:a16="http://schemas.microsoft.com/office/drawing/2014/main" id="{F7D0CDE8-5A79-44FB-953F-BB96020B47F6}"/>
              </a:ext>
            </a:extLst>
          </p:cNvPr>
          <p:cNvSpPr>
            <a:spLocks noGrp="1"/>
          </p:cNvSpPr>
          <p:nvPr>
            <p:ph idx="1"/>
          </p:nvPr>
        </p:nvSpPr>
        <p:spPr>
          <a:xfrm>
            <a:off x="621792" y="1143000"/>
            <a:ext cx="7315200" cy="4800600"/>
          </a:xfrm>
          <a:prstGeom prst="wedgeRoundRectCallout">
            <a:avLst/>
          </a:prstGeom>
          <a:solidFill>
            <a:srgbClr val="FADA7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0" indent="0" fontAlgn="base">
              <a:lnSpc>
                <a:spcPct val="100000"/>
              </a:lnSpc>
              <a:spcBef>
                <a:spcPct val="0"/>
              </a:spcBef>
              <a:spcAft>
                <a:spcPct val="0"/>
              </a:spcAft>
              <a:buClrTx/>
              <a:buSzTx/>
              <a:buNone/>
            </a:pPr>
            <a:r>
              <a:rPr lang="en-US" sz="2000" spc="0" dirty="0">
                <a:solidFill>
                  <a:prstClr val="black"/>
                </a:solidFill>
                <a:latin typeface="Calibri" panose="020F0502020204030204" pitchFamily="34" charset="0"/>
                <a:cs typeface="Calibri" panose="020F0502020204030204" pitchFamily="34" charset="0"/>
              </a:rPr>
              <a:t>“… accessible content is available via a number of methods. First, and primary, is the {project} website. Teachers, parents, and school personnel may utilize video streaming, or order a fully-accessible DVD, to be used with students. Student accounts can be established to allow direct use of the materials by students. Secondly, the {project} provides media via other technological means such as set-top-boxes which can be connected to the television in the classroom or the home, native mobile apps for tablets and smartphones, and supports inclusion in classroom Learning Management Systems which can support individualized or group learning experiences. Additionally, the interactive transcript feature provides text-based access to program and accessibility content.</a:t>
            </a:r>
          </a:p>
        </p:txBody>
      </p:sp>
      <p:sp>
        <p:nvSpPr>
          <p:cNvPr id="5" name="Slide Number Placeholder 4"/>
          <p:cNvSpPr>
            <a:spLocks noGrp="1"/>
          </p:cNvSpPr>
          <p:nvPr>
            <p:ph type="sldNum" sz="quarter" idx="12"/>
          </p:nvPr>
        </p:nvSpPr>
        <p:spPr/>
        <p:txBody>
          <a:bodyPr/>
          <a:lstStyle/>
          <a:p>
            <a:pPr>
              <a:defRPr/>
            </a:pPr>
            <a:fld id="{F38869F5-5FE6-497C-8619-E9EB251231A7}" type="slidenum">
              <a:rPr lang="en-US" smtClean="0"/>
              <a:pPr>
                <a:defRPr/>
              </a:pPr>
              <a:t>23</a:t>
            </a:fld>
            <a:endParaRPr lang="en-US" dirty="0"/>
          </a:p>
        </p:txBody>
      </p:sp>
    </p:spTree>
    <p:extLst>
      <p:ext uri="{BB962C8B-B14F-4D97-AF65-F5344CB8AC3E}">
        <p14:creationId xmlns:p14="http://schemas.microsoft.com/office/powerpoint/2010/main" val="3980612630"/>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73736" y="182880"/>
            <a:ext cx="7927848" cy="914400"/>
          </a:xfrm>
        </p:spPr>
        <p:txBody>
          <a:bodyPr>
            <a:noAutofit/>
          </a:bodyPr>
          <a:lstStyle/>
          <a:p>
            <a:pPr algn="ctr"/>
            <a:r>
              <a:rPr lang="en-US" b="1" dirty="0">
                <a:solidFill>
                  <a:prstClr val="black"/>
                </a:solidFill>
                <a:latin typeface="Book Antiqua" panose="02040602050305030304" pitchFamily="18" charset="0"/>
                <a:cs typeface="Calibri" panose="020F0502020204030204" pitchFamily="34" charset="0"/>
              </a:rPr>
              <a:t>How do I submit my materials?</a:t>
            </a:r>
            <a:endParaRPr lang="en-US" sz="2700" b="1" dirty="0">
              <a:latin typeface="Book Antiqua" panose="02040602050305030304" pitchFamily="18" charset="0"/>
              <a:ea typeface="ＭＳ Ｐゴシック" pitchFamily="34" charset="-128"/>
              <a:cs typeface="Calibri" panose="020F0502020204030204" pitchFamily="34" charset="0"/>
            </a:endParaRPr>
          </a:p>
        </p:txBody>
      </p:sp>
      <p:sp>
        <p:nvSpPr>
          <p:cNvPr id="7171" name="Rectangle 3"/>
          <p:cNvSpPr>
            <a:spLocks noGrp="1" noChangeArrowheads="1"/>
          </p:cNvSpPr>
          <p:nvPr>
            <p:ph idx="1"/>
          </p:nvPr>
        </p:nvSpPr>
        <p:spPr>
          <a:xfrm>
            <a:off x="301752" y="1298448"/>
            <a:ext cx="7662672" cy="3730752"/>
          </a:xfrm>
          <a:noFill/>
        </p:spPr>
        <p:txBody>
          <a:bodyPr vert="horz" lIns="91440" tIns="45720" rIns="91440" bIns="45720" rtlCol="0" anchor="t">
            <a:normAutofit lnSpcReduction="10000"/>
          </a:bodyPr>
          <a:lstStyle/>
          <a:p>
            <a:pPr marL="274320" lvl="1" indent="0">
              <a:buClr>
                <a:srgbClr val="727CA3"/>
              </a:buClr>
              <a:buNone/>
            </a:pPr>
            <a:endParaRPr lang="en-US" sz="2400" dirty="0">
              <a:solidFill>
                <a:prstClr val="black">
                  <a:lumMod val="85000"/>
                  <a:lumOff val="15000"/>
                </a:prstClr>
              </a:solidFill>
              <a:latin typeface="Calibri" panose="020F0502020204030204" pitchFamily="34" charset="0"/>
              <a:cs typeface="Calibri" panose="020F0502020204030204" pitchFamily="34" charset="0"/>
            </a:endParaRPr>
          </a:p>
          <a:p>
            <a:pPr lvl="1" indent="-365760">
              <a:buClr>
                <a:srgbClr val="727CA3"/>
              </a:buClr>
              <a:buFont typeface="Courier New" panose="02070309020205020404" pitchFamily="49" charset="0"/>
              <a:buChar char="o"/>
            </a:pPr>
            <a:r>
              <a:rPr lang="en-US" sz="2400" dirty="0">
                <a:solidFill>
                  <a:prstClr val="black">
                    <a:lumMod val="85000"/>
                    <a:lumOff val="15000"/>
                  </a:prstClr>
                </a:solidFill>
                <a:latin typeface="Calibri" panose="020F0502020204030204" pitchFamily="34" charset="0"/>
                <a:cs typeface="Calibri" panose="020F0502020204030204" pitchFamily="34" charset="0"/>
              </a:rPr>
              <a:t>Access </a:t>
            </a:r>
            <a:r>
              <a:rPr lang="en-US" sz="2400" dirty="0">
                <a:solidFill>
                  <a:prstClr val="black"/>
                </a:solidFill>
                <a:latin typeface="Calibri" panose="020F0502020204030204" pitchFamily="34" charset="0"/>
                <a:cs typeface="Calibri" panose="020F0502020204030204" pitchFamily="34" charset="0"/>
                <a:hlinkClick r:id="rId3" tooltip="CIPPsite homepage."/>
              </a:rPr>
              <a:t>CIPPsite.org</a:t>
            </a:r>
            <a:endParaRPr lang="en-US" sz="2400" dirty="0">
              <a:solidFill>
                <a:prstClr val="black"/>
              </a:solidFill>
              <a:latin typeface="Calibri" panose="020F0502020204030204" pitchFamily="34" charset="0"/>
              <a:cs typeface="Calibri" panose="020F0502020204030204" pitchFamily="34" charset="0"/>
            </a:endParaRPr>
          </a:p>
          <a:p>
            <a:pPr lvl="1" indent="-365760">
              <a:buClr>
                <a:srgbClr val="727CA3"/>
              </a:buClr>
              <a:buFont typeface="Courier New" panose="02070309020205020404" pitchFamily="49" charset="0"/>
              <a:buChar char="o"/>
            </a:pPr>
            <a:r>
              <a:rPr lang="en-US" sz="2400" dirty="0">
                <a:solidFill>
                  <a:prstClr val="black">
                    <a:lumMod val="85000"/>
                    <a:lumOff val="15000"/>
                  </a:prstClr>
                </a:solidFill>
                <a:latin typeface="Calibri" panose="020F0502020204030204" pitchFamily="34" charset="0"/>
                <a:cs typeface="Calibri" panose="020F0502020204030204" pitchFamily="34" charset="0"/>
              </a:rPr>
              <a:t>Complete online guides and attach video clips or any supporting materials</a:t>
            </a:r>
          </a:p>
          <a:p>
            <a:pPr lvl="2" indent="-365760">
              <a:buClr>
                <a:srgbClr val="727CA3"/>
              </a:buClr>
              <a:buFont typeface="Courier New" panose="02070309020205020404" pitchFamily="49" charset="0"/>
              <a:buChar char="o"/>
            </a:pPr>
            <a:r>
              <a:rPr lang="en-US" sz="2400" dirty="0">
                <a:solidFill>
                  <a:prstClr val="black"/>
                </a:solidFill>
                <a:latin typeface="Calibri" panose="020F0502020204030204" pitchFamily="34" charset="0"/>
                <a:cs typeface="Calibri" panose="020F0502020204030204" pitchFamily="34" charset="0"/>
              </a:rPr>
              <a:t>Clearly mark </a:t>
            </a:r>
            <a:r>
              <a:rPr lang="en-US" sz="2400" dirty="0">
                <a:solidFill>
                  <a:prstClr val="black">
                    <a:lumMod val="85000"/>
                    <a:lumOff val="15000"/>
                  </a:prstClr>
                </a:solidFill>
                <a:latin typeface="Calibri" panose="020F0502020204030204" pitchFamily="34" charset="0"/>
                <a:cs typeface="Calibri" panose="020F0502020204030204" pitchFamily="34" charset="0"/>
              </a:rPr>
              <a:t>URL addresses for product/service supporting materials</a:t>
            </a:r>
          </a:p>
          <a:p>
            <a:pPr lvl="2" indent="-365760">
              <a:buClr>
                <a:srgbClr val="727CA3"/>
              </a:buClr>
              <a:buFont typeface="Courier New" panose="02070309020205020404" pitchFamily="49" charset="0"/>
              <a:buChar char="o"/>
            </a:pPr>
            <a:r>
              <a:rPr lang="en-US" sz="2400" dirty="0">
                <a:latin typeface="Calibri"/>
                <a:cs typeface="Calibri"/>
              </a:rPr>
              <a:t>Limit supporting material to no more than 5 files per guide</a:t>
            </a:r>
          </a:p>
          <a:p>
            <a:pPr marL="548640" lvl="2" indent="0">
              <a:buClr>
                <a:srgbClr val="727CA3"/>
              </a:buClr>
              <a:buNone/>
            </a:pPr>
            <a:endParaRPr lang="en-US" sz="2400" dirty="0">
              <a:solidFill>
                <a:prstClr val="black">
                  <a:lumMod val="85000"/>
                  <a:lumOff val="15000"/>
                </a:prstClr>
              </a:solidFill>
              <a:latin typeface="Calibri" panose="020F0502020204030204" pitchFamily="34" charset="0"/>
              <a:cs typeface="Calibri" panose="020F0502020204030204" pitchFamily="34" charset="0"/>
            </a:endParaRPr>
          </a:p>
          <a:p>
            <a:pPr lvl="1">
              <a:buClr>
                <a:srgbClr val="727CA3"/>
              </a:buClr>
              <a:buFont typeface="Courier New" panose="02070309020205020404" pitchFamily="49" charset="0"/>
              <a:buChar char="o"/>
            </a:pPr>
            <a:r>
              <a:rPr lang="en-US" sz="2400" dirty="0">
                <a:latin typeface="Calibri"/>
                <a:cs typeface="Calibri"/>
              </a:rPr>
              <a:t>Deadline is March 27, 2023</a:t>
            </a:r>
          </a:p>
          <a:p>
            <a:pPr lvl="0">
              <a:buClr>
                <a:srgbClr val="727CA3"/>
              </a:buClr>
            </a:pPr>
            <a:endParaRPr lang="en-US" dirty="0">
              <a:solidFill>
                <a:prstClr val="black"/>
              </a:solidFill>
            </a:endParaRPr>
          </a:p>
        </p:txBody>
      </p:sp>
      <p:pic>
        <p:nvPicPr>
          <p:cNvPr id="14" name="Content Placeholder 13" descr="Upload Icon.">
            <a:extLst>
              <a:ext uri="{FF2B5EF4-FFF2-40B4-BE49-F238E27FC236}">
                <a16:creationId xmlns:a16="http://schemas.microsoft.com/office/drawing/2014/main" id="{7E009648-25C6-4B50-8DE4-C15EC0E2186C}"/>
              </a:ext>
            </a:extLst>
          </p:cNvPr>
          <p:cNvPicPr>
            <a:picLocks noGrp="1" noChangeAspect="1"/>
          </p:cNvPicPr>
          <p:nvPr>
            <p:ph idx="18"/>
          </p:nvPr>
        </p:nvPicPr>
        <p:blipFill>
          <a:blip r:embed="rId4">
            <a:extLst>
              <a:ext uri="{28A0092B-C50C-407E-A947-70E740481C1C}">
                <a14:useLocalDpi xmlns:a14="http://schemas.microsoft.com/office/drawing/2010/main" val="0"/>
              </a:ext>
            </a:extLst>
          </a:blip>
          <a:stretch>
            <a:fillRect/>
          </a:stretch>
        </p:blipFill>
        <p:spPr>
          <a:xfrm>
            <a:off x="5559552" y="4590288"/>
            <a:ext cx="2240280" cy="1903625"/>
          </a:xfrm>
          <a:prstGeom prst="rect">
            <a:avLst/>
          </a:prstGeom>
        </p:spPr>
      </p:pic>
      <p:sp>
        <p:nvSpPr>
          <p:cNvPr id="3" name="Slide Number Placeholder 2"/>
          <p:cNvSpPr>
            <a:spLocks noGrp="1"/>
          </p:cNvSpPr>
          <p:nvPr>
            <p:ph type="sldNum" sz="quarter" idx="12"/>
          </p:nvPr>
        </p:nvSpPr>
        <p:spPr/>
        <p:txBody>
          <a:bodyPr/>
          <a:lstStyle/>
          <a:p>
            <a:pPr>
              <a:defRPr/>
            </a:pPr>
            <a:fld id="{F38869F5-5FE6-497C-8619-E9EB251231A7}" type="slidenum">
              <a:rPr lang="en-US" smtClean="0"/>
              <a:pPr>
                <a:defRPr/>
              </a:pPr>
              <a:t>24</a:t>
            </a:fld>
            <a:endParaRPr lang="en-US" dirty="0"/>
          </a:p>
        </p:txBody>
      </p:sp>
    </p:spTree>
    <p:extLst>
      <p:ext uri="{BB962C8B-B14F-4D97-AF65-F5344CB8AC3E}">
        <p14:creationId xmlns:p14="http://schemas.microsoft.com/office/powerpoint/2010/main" val="1679621380"/>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950976" y="365760"/>
            <a:ext cx="7269480" cy="777240"/>
          </a:xfrm>
        </p:spPr>
        <p:txBody>
          <a:bodyPr>
            <a:noAutofit/>
          </a:bodyPr>
          <a:lstStyle/>
          <a:p>
            <a:pPr algn="ctr"/>
            <a:r>
              <a:rPr lang="en-US" sz="3200" b="1" dirty="0">
                <a:solidFill>
                  <a:prstClr val="black"/>
                </a:solidFill>
                <a:latin typeface="Book Antiqua" panose="02040602050305030304" pitchFamily="18" charset="0"/>
                <a:cs typeface="Calibri" panose="020F0502020204030204" pitchFamily="34" charset="0"/>
              </a:rPr>
              <a:t>How Are Your Descriptions Rated?</a:t>
            </a:r>
            <a:endParaRPr lang="en-US" sz="2700" b="1" dirty="0">
              <a:latin typeface="Book Antiqua" panose="02040602050305030304" pitchFamily="18" charset="0"/>
              <a:ea typeface="ＭＳ Ｐゴシック" pitchFamily="34" charset="-128"/>
              <a:cs typeface="Calibri" panose="020F0502020204030204" pitchFamily="34" charset="0"/>
            </a:endParaRPr>
          </a:p>
        </p:txBody>
      </p:sp>
      <p:sp>
        <p:nvSpPr>
          <p:cNvPr id="7171" name="Rectangle 3"/>
          <p:cNvSpPr>
            <a:spLocks noGrp="1" noChangeArrowheads="1"/>
          </p:cNvSpPr>
          <p:nvPr>
            <p:ph idx="1"/>
          </p:nvPr>
        </p:nvSpPr>
        <p:spPr>
          <a:xfrm>
            <a:off x="301752" y="1298448"/>
            <a:ext cx="7662672" cy="3730752"/>
          </a:xfrm>
          <a:noFill/>
        </p:spPr>
        <p:txBody>
          <a:bodyPr>
            <a:normAutofit/>
          </a:bodyPr>
          <a:lstStyle/>
          <a:p>
            <a:pPr marL="0" lvl="0" indent="0">
              <a:buClr>
                <a:prstClr val="black"/>
              </a:buClr>
              <a:buNone/>
            </a:pPr>
            <a:endParaRPr lang="en-US" sz="2400" dirty="0">
              <a:solidFill>
                <a:prstClr val="black"/>
              </a:solidFill>
            </a:endParaRPr>
          </a:p>
          <a:p>
            <a:pPr lvl="0">
              <a:lnSpc>
                <a:spcPct val="100000"/>
              </a:lnSpc>
              <a:spcAft>
                <a:spcPts val="1200"/>
              </a:spcAft>
              <a:buClr>
                <a:prstClr val="black"/>
              </a:buClr>
              <a:buFont typeface="Courier New" panose="02070309020205020404" pitchFamily="49" charset="0"/>
              <a:buChar char="o"/>
            </a:pPr>
            <a:r>
              <a:rPr lang="en-US" sz="2400" dirty="0">
                <a:solidFill>
                  <a:prstClr val="black"/>
                </a:solidFill>
                <a:latin typeface="Calibri" panose="020F0502020204030204" pitchFamily="34" charset="0"/>
                <a:cs typeface="Calibri" panose="020F0502020204030204" pitchFamily="34" charset="0"/>
              </a:rPr>
              <a:t>Panelists rate products/services against each criterion for high quality, relevance and usefulness using a 4-point scale ranging from very low to very high</a:t>
            </a:r>
          </a:p>
          <a:p>
            <a:pPr lvl="0">
              <a:lnSpc>
                <a:spcPct val="100000"/>
              </a:lnSpc>
              <a:spcAft>
                <a:spcPts val="1200"/>
              </a:spcAft>
              <a:buClr>
                <a:srgbClr val="727CA3"/>
              </a:buClr>
              <a:buFont typeface="Courier New" panose="02070309020205020404" pitchFamily="49" charset="0"/>
              <a:buChar char="o"/>
            </a:pPr>
            <a:r>
              <a:rPr lang="en-US" sz="2400" dirty="0">
                <a:solidFill>
                  <a:prstClr val="black"/>
                </a:solidFill>
                <a:latin typeface="Calibri" panose="020F0502020204030204" pitchFamily="34" charset="0"/>
                <a:cs typeface="Calibri" panose="020F0502020204030204" pitchFamily="34" charset="0"/>
              </a:rPr>
              <a:t>Ratings of 6 or higher across the criteria are deemed to have/be of high quality, relevance, and usefulness</a:t>
            </a:r>
          </a:p>
        </p:txBody>
      </p:sp>
      <p:sp>
        <p:nvSpPr>
          <p:cNvPr id="3" name="Slide Number Placeholder 2"/>
          <p:cNvSpPr>
            <a:spLocks noGrp="1"/>
          </p:cNvSpPr>
          <p:nvPr>
            <p:ph type="sldNum" sz="quarter" idx="12"/>
          </p:nvPr>
        </p:nvSpPr>
        <p:spPr/>
        <p:txBody>
          <a:bodyPr/>
          <a:lstStyle/>
          <a:p>
            <a:pPr>
              <a:defRPr/>
            </a:pPr>
            <a:fld id="{F38869F5-5FE6-497C-8619-E9EB251231A7}" type="slidenum">
              <a:rPr lang="en-US" smtClean="0"/>
              <a:pPr>
                <a:defRPr/>
              </a:pPr>
              <a:t>25</a:t>
            </a:fld>
            <a:endParaRPr lang="en-US" dirty="0"/>
          </a:p>
        </p:txBody>
      </p:sp>
    </p:spTree>
    <p:extLst>
      <p:ext uri="{BB962C8B-B14F-4D97-AF65-F5344CB8AC3E}">
        <p14:creationId xmlns:p14="http://schemas.microsoft.com/office/powerpoint/2010/main" val="3416671879"/>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chemeClr val="accent2">
                <a:lumMod val="0"/>
                <a:lumOff val="100000"/>
              </a:schemeClr>
            </a:gs>
            <a:gs pos="35000">
              <a:schemeClr val="accent2">
                <a:lumMod val="0"/>
                <a:lumOff val="100000"/>
              </a:schemeClr>
            </a:gs>
            <a:gs pos="100000">
              <a:srgbClr val="727CA3"/>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algn="ctr"/>
            <a:r>
              <a:rPr lang="en-US" sz="3600" b="1" dirty="0">
                <a:latin typeface="Book Antiqua"/>
                <a:cs typeface="Calibri"/>
              </a:rPr>
              <a:t>2023 Timeline</a:t>
            </a:r>
            <a:br>
              <a:rPr lang="en-US" sz="3600" b="1" dirty="0">
                <a:latin typeface="Book Antiqua" panose="02040602050305030304" pitchFamily="18" charset="0"/>
              </a:rPr>
            </a:br>
            <a:endParaRPr lang="en-US" dirty="0"/>
          </a:p>
        </p:txBody>
      </p:sp>
      <p:graphicFrame>
        <p:nvGraphicFramePr>
          <p:cNvPr id="6" name="Content Placeholder 5" descr="This table shows the Parent Grantee GPRA Data Collection tasks and their respective due dates.">
            <a:extLst>
              <a:ext uri="{FF2B5EF4-FFF2-40B4-BE49-F238E27FC236}">
                <a16:creationId xmlns:a16="http://schemas.microsoft.com/office/drawing/2014/main" id="{31750F02-F260-4E59-BD4A-F653C3A38696}"/>
              </a:ext>
            </a:extLst>
          </p:cNvPr>
          <p:cNvGraphicFramePr>
            <a:graphicFrameLocks noGrp="1"/>
          </p:cNvGraphicFramePr>
          <p:nvPr>
            <p:ph idx="1"/>
            <p:extLst>
              <p:ext uri="{D42A27DB-BD31-4B8C-83A1-F6EECF244321}">
                <p14:modId xmlns:p14="http://schemas.microsoft.com/office/powerpoint/2010/main" val="2338837544"/>
              </p:ext>
            </p:extLst>
          </p:nvPr>
        </p:nvGraphicFramePr>
        <p:xfrm>
          <a:off x="612648" y="1444752"/>
          <a:ext cx="7315200" cy="3754120"/>
        </p:xfrm>
        <a:graphic>
          <a:graphicData uri="http://schemas.openxmlformats.org/drawingml/2006/table">
            <a:tbl>
              <a:tblPr firstRow="1" firstCol="1" bandRow="1">
                <a:tableStyleId>{5C22544A-7EE6-4342-B048-85BDC9FD1C3A}</a:tableStyleId>
              </a:tblPr>
              <a:tblGrid>
                <a:gridCol w="5102352">
                  <a:extLst>
                    <a:ext uri="{9D8B030D-6E8A-4147-A177-3AD203B41FA5}">
                      <a16:colId xmlns:a16="http://schemas.microsoft.com/office/drawing/2014/main" val="3947283813"/>
                    </a:ext>
                  </a:extLst>
                </a:gridCol>
                <a:gridCol w="2212848">
                  <a:extLst>
                    <a:ext uri="{9D8B030D-6E8A-4147-A177-3AD203B41FA5}">
                      <a16:colId xmlns:a16="http://schemas.microsoft.com/office/drawing/2014/main" val="1143577942"/>
                    </a:ext>
                  </a:extLst>
                </a:gridCol>
              </a:tblGrid>
              <a:tr h="370840">
                <a:tc>
                  <a:txBody>
                    <a:bodyPr/>
                    <a:lstStyle/>
                    <a:p>
                      <a:r>
                        <a:rPr lang="en-US" dirty="0">
                          <a:solidFill>
                            <a:schemeClr val="bg1"/>
                          </a:solidFill>
                          <a:latin typeface="Calibri" panose="020F0502020204030204" pitchFamily="34" charset="0"/>
                          <a:cs typeface="Calibri" panose="020F0502020204030204" pitchFamily="34" charset="0"/>
                        </a:rPr>
                        <a:t>Task</a:t>
                      </a:r>
                    </a:p>
                  </a:txBody>
                  <a:tcPr/>
                </a:tc>
                <a:tc>
                  <a:txBody>
                    <a:bodyPr/>
                    <a:lstStyle/>
                    <a:p>
                      <a:r>
                        <a:rPr lang="en-US" dirty="0">
                          <a:solidFill>
                            <a:schemeClr val="bg1"/>
                          </a:solidFill>
                          <a:latin typeface="Calibri" panose="020F0502020204030204" pitchFamily="34" charset="0"/>
                          <a:cs typeface="Calibri" panose="020F0502020204030204" pitchFamily="34" charset="0"/>
                        </a:rPr>
                        <a:t>Date</a:t>
                      </a:r>
                    </a:p>
                  </a:txBody>
                  <a:tcPr/>
                </a:tc>
                <a:extLst>
                  <a:ext uri="{0D108BD9-81ED-4DB2-BD59-A6C34878D82A}">
                    <a16:rowId xmlns:a16="http://schemas.microsoft.com/office/drawing/2014/main" val="1393828950"/>
                  </a:ext>
                </a:extLst>
              </a:tr>
              <a:tr h="370840">
                <a:tc>
                  <a:txBody>
                    <a:bodyPr/>
                    <a:lstStyle/>
                    <a:p>
                      <a:r>
                        <a:rPr lang="en-US" sz="1600" b="0" kern="1200" dirty="0">
                          <a:solidFill>
                            <a:schemeClr val="dk1"/>
                          </a:solidFill>
                          <a:latin typeface="Calibri" panose="020F0502020204030204" pitchFamily="34" charset="0"/>
                          <a:ea typeface="Cambria" panose="02040503050406030204" pitchFamily="18" charset="0"/>
                          <a:cs typeface="Calibri" panose="020F0502020204030204" pitchFamily="34" charset="0"/>
                        </a:rPr>
                        <a:t>Media and 84.327 projects notified about GPRA process via email</a:t>
                      </a:r>
                    </a:p>
                  </a:txBody>
                  <a:tcPr>
                    <a:solidFill>
                      <a:srgbClr val="D5D7E0"/>
                    </a:solidFill>
                  </a:tcPr>
                </a:tc>
                <a:tc>
                  <a:txBody>
                    <a:bodyPr/>
                    <a:lstStyle/>
                    <a:p>
                      <a:r>
                        <a:rPr lang="en-US" sz="1600" dirty="0">
                          <a:latin typeface="Calibri"/>
                          <a:ea typeface="Cambria"/>
                          <a:cs typeface="Calibri"/>
                        </a:rPr>
                        <a:t>Week of January 30th</a:t>
                      </a:r>
                      <a:endParaRPr lang="en-US" sz="1600" dirty="0">
                        <a:latin typeface="Calibri" panose="020F0502020204030204" pitchFamily="34" charset="0"/>
                        <a:ea typeface="Cambria" panose="02040503050406030204" pitchFamily="18" charset="0"/>
                        <a:cs typeface="Calibri" panose="020F0502020204030204" pitchFamily="34" charset="0"/>
                      </a:endParaRPr>
                    </a:p>
                  </a:txBody>
                  <a:tcPr anchor="ctr"/>
                </a:tc>
                <a:extLst>
                  <a:ext uri="{0D108BD9-81ED-4DB2-BD59-A6C34878D82A}">
                    <a16:rowId xmlns:a16="http://schemas.microsoft.com/office/drawing/2014/main" val="3590689168"/>
                  </a:ext>
                </a:extLst>
              </a:tr>
              <a:tr h="370840">
                <a:tc>
                  <a:txBody>
                    <a:bodyPr/>
                    <a:lstStyle/>
                    <a:p>
                      <a:r>
                        <a:rPr lang="en-US" sz="1600" b="0" kern="1200" dirty="0">
                          <a:solidFill>
                            <a:schemeClr val="dk1"/>
                          </a:solidFill>
                          <a:latin typeface="Calibri" panose="020F0502020204030204" pitchFamily="34" charset="0"/>
                          <a:ea typeface="Cambria" panose="02040503050406030204" pitchFamily="18" charset="0"/>
                          <a:cs typeface="Calibri" panose="020F0502020204030204" pitchFamily="34" charset="0"/>
                        </a:rPr>
                        <a:t>Media projects upload 3 sample video clips and their Media Description Guide to the CIPP website</a:t>
                      </a:r>
                    </a:p>
                  </a:txBody>
                  <a:tcPr>
                    <a:solidFill>
                      <a:srgbClr val="EBECF0"/>
                    </a:solidFill>
                  </a:tcPr>
                </a:tc>
                <a:tc>
                  <a:txBody>
                    <a:bodyPr/>
                    <a:lstStyle/>
                    <a:p>
                      <a:r>
                        <a:rPr lang="en-US" sz="1600" dirty="0">
                          <a:latin typeface="Calibri"/>
                          <a:ea typeface="Cambria"/>
                          <a:cs typeface="Calibri"/>
                        </a:rPr>
                        <a:t>By March 3</a:t>
                      </a:r>
                      <a:endParaRPr lang="en-US" dirty="0"/>
                    </a:p>
                  </a:txBody>
                  <a:tcPr anchor="ctr"/>
                </a:tc>
                <a:extLst>
                  <a:ext uri="{0D108BD9-81ED-4DB2-BD59-A6C34878D82A}">
                    <a16:rowId xmlns:a16="http://schemas.microsoft.com/office/drawing/2014/main" val="42017031"/>
                  </a:ext>
                </a:extLst>
              </a:tr>
              <a:tr h="370840">
                <a:tc>
                  <a:txBody>
                    <a:bodyPr/>
                    <a:lstStyle/>
                    <a:p>
                      <a:r>
                        <a:rPr lang="en-US" sz="1600" b="0" kern="1200" dirty="0">
                          <a:solidFill>
                            <a:schemeClr val="dk1"/>
                          </a:solidFill>
                          <a:latin typeface="Calibri"/>
                          <a:ea typeface="Cambria"/>
                          <a:cs typeface="Calibri"/>
                        </a:rPr>
                        <a:t>84.327 projects upload Lists of New FY2022 Products and Services</a:t>
                      </a:r>
                    </a:p>
                  </a:txBody>
                  <a:tcPr>
                    <a:solidFill>
                      <a:srgbClr val="D5D7E0"/>
                    </a:solidFill>
                  </a:tcPr>
                </a:tc>
                <a:tc>
                  <a:txBody>
                    <a:bodyPr/>
                    <a:lstStyle/>
                    <a:p>
                      <a:r>
                        <a:rPr lang="en-US" sz="1600" dirty="0">
                          <a:latin typeface="Calibri"/>
                          <a:ea typeface="Cambria"/>
                          <a:cs typeface="Calibri"/>
                        </a:rPr>
                        <a:t>By March 3</a:t>
                      </a:r>
                    </a:p>
                  </a:txBody>
                  <a:tcPr anchor="ctr"/>
                </a:tc>
                <a:extLst>
                  <a:ext uri="{0D108BD9-81ED-4DB2-BD59-A6C34878D82A}">
                    <a16:rowId xmlns:a16="http://schemas.microsoft.com/office/drawing/2014/main" val="3017269945"/>
                  </a:ext>
                </a:extLst>
              </a:tr>
              <a:tr h="370840">
                <a:tc>
                  <a:txBody>
                    <a:bodyPr/>
                    <a:lstStyle/>
                    <a:p>
                      <a:r>
                        <a:rPr lang="en-US" sz="1600" b="0" kern="1200" dirty="0">
                          <a:solidFill>
                            <a:schemeClr val="dk1"/>
                          </a:solidFill>
                          <a:latin typeface="Calibri" panose="020F0502020204030204" pitchFamily="34" charset="0"/>
                          <a:ea typeface="Cambria" panose="02040503050406030204" pitchFamily="18" charset="0"/>
                          <a:cs typeface="Calibri" panose="020F0502020204030204" pitchFamily="34" charset="0"/>
                        </a:rPr>
                        <a:t>CIPP notifies 84.327 grants which product and which service was selected and requests Product and Service Description Guides</a:t>
                      </a:r>
                    </a:p>
                  </a:txBody>
                  <a:tcPr>
                    <a:solidFill>
                      <a:srgbClr val="EBECF0"/>
                    </a:solidFill>
                  </a:tcPr>
                </a:tc>
                <a:tc>
                  <a:txBody>
                    <a:bodyPr/>
                    <a:lstStyle/>
                    <a:p>
                      <a:r>
                        <a:rPr lang="en-US" sz="1600" dirty="0">
                          <a:latin typeface="Calibri"/>
                          <a:ea typeface="Cambria"/>
                          <a:cs typeface="Calibri"/>
                        </a:rPr>
                        <a:t>March 13</a:t>
                      </a:r>
                      <a:endParaRPr lang="en-US" sz="1600" dirty="0">
                        <a:latin typeface="Calibri" panose="020F0502020204030204" pitchFamily="34" charset="0"/>
                        <a:ea typeface="Cambria" panose="02040503050406030204" pitchFamily="18" charset="0"/>
                        <a:cs typeface="Calibri" panose="020F0502020204030204" pitchFamily="34" charset="0"/>
                      </a:endParaRPr>
                    </a:p>
                  </a:txBody>
                  <a:tcPr anchor="ctr"/>
                </a:tc>
                <a:extLst>
                  <a:ext uri="{0D108BD9-81ED-4DB2-BD59-A6C34878D82A}">
                    <a16:rowId xmlns:a16="http://schemas.microsoft.com/office/drawing/2014/main" val="2990637302"/>
                  </a:ext>
                </a:extLst>
              </a:tr>
              <a:tr h="370840">
                <a:tc>
                  <a:txBody>
                    <a:bodyPr/>
                    <a:lstStyle/>
                    <a:p>
                      <a:r>
                        <a:rPr lang="en-US" sz="1600" b="0" kern="1200" dirty="0">
                          <a:solidFill>
                            <a:schemeClr val="dk1"/>
                          </a:solidFill>
                          <a:latin typeface="Calibri" panose="020F0502020204030204" pitchFamily="34" charset="0"/>
                          <a:ea typeface="Cambria" panose="02040503050406030204" pitchFamily="18" charset="0"/>
                          <a:cs typeface="Calibri" panose="020F0502020204030204" pitchFamily="34" charset="0"/>
                        </a:rPr>
                        <a:t>84.327 projects upload one Product Description Guide, one Service Description Guide, and any supporting materials to CIPP website</a:t>
                      </a:r>
                    </a:p>
                  </a:txBody>
                  <a:tcPr>
                    <a:solidFill>
                      <a:srgbClr val="D5D7E0"/>
                    </a:solidFill>
                  </a:tcPr>
                </a:tc>
                <a:tc>
                  <a:txBody>
                    <a:bodyPr/>
                    <a:lstStyle/>
                    <a:p>
                      <a:r>
                        <a:rPr lang="en-US" sz="1600" dirty="0">
                          <a:latin typeface="Calibri"/>
                          <a:ea typeface="Cambria"/>
                          <a:cs typeface="Calibri"/>
                        </a:rPr>
                        <a:t>By March 27</a:t>
                      </a:r>
                      <a:endParaRPr lang="en-US" sz="1600" dirty="0">
                        <a:latin typeface="Calibri" panose="020F0502020204030204" pitchFamily="34" charset="0"/>
                        <a:ea typeface="Cambria" panose="02040503050406030204" pitchFamily="18" charset="0"/>
                        <a:cs typeface="Calibri" panose="020F0502020204030204" pitchFamily="34" charset="0"/>
                      </a:endParaRPr>
                    </a:p>
                  </a:txBody>
                  <a:tcPr anchor="ctr"/>
                </a:tc>
                <a:extLst>
                  <a:ext uri="{0D108BD9-81ED-4DB2-BD59-A6C34878D82A}">
                    <a16:rowId xmlns:a16="http://schemas.microsoft.com/office/drawing/2014/main" val="3372006734"/>
                  </a:ext>
                </a:extLst>
              </a:tr>
            </a:tbl>
          </a:graphicData>
        </a:graphic>
      </p:graphicFrame>
      <p:sp>
        <p:nvSpPr>
          <p:cNvPr id="2" name="Slide Number Placeholder 1"/>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F38869F5-5FE6-497C-8619-E9EB251231A7}" type="slidenum">
              <a:rPr kumimoji="0" lang="en-US" sz="3200" b="0" i="0" u="none" strike="noStrike" kern="1200" cap="none" spc="0" normalizeH="0" baseline="0" noProof="0" smtClean="0">
                <a:ln>
                  <a:noFill/>
                </a:ln>
                <a:solidFill>
                  <a:srgbClr val="464653">
                    <a:lumMod val="60000"/>
                    <a:lumOff val="40000"/>
                  </a:srgbClr>
                </a:solidFill>
                <a:effectLst/>
                <a:uLnTx/>
                <a:uFillTx/>
                <a:latin typeface="Arial" pitchFamily="34" charset="0"/>
                <a:ea typeface="+mn-ea"/>
                <a:cs typeface="Arial" pitchFamily="34" charset="0"/>
              </a:rPr>
              <a:pPr marL="0" marR="0" lvl="0" indent="0" algn="ctr" defTabSz="914400" rtl="0" eaLnBrk="1" fontAlgn="base" latinLnBrk="0" hangingPunct="1">
                <a:lnSpc>
                  <a:spcPct val="100000"/>
                </a:lnSpc>
                <a:spcBef>
                  <a:spcPct val="0"/>
                </a:spcBef>
                <a:spcAft>
                  <a:spcPct val="0"/>
                </a:spcAft>
                <a:buClrTx/>
                <a:buSzTx/>
                <a:buFontTx/>
                <a:buNone/>
                <a:tabLst/>
                <a:defRPr/>
              </a:pPr>
              <a:t>26</a:t>
            </a:fld>
            <a:endParaRPr kumimoji="0" lang="en-US" sz="3200" b="0" i="0" u="none" strike="noStrike" kern="1200" cap="none" spc="0" normalizeH="0" baseline="0" noProof="0" dirty="0">
              <a:ln>
                <a:noFill/>
              </a:ln>
              <a:solidFill>
                <a:srgbClr val="464653">
                  <a:lumMod val="60000"/>
                  <a:lumOff val="40000"/>
                </a:srgbClr>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1004068281"/>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7269480" cy="472440"/>
          </a:xfrm>
        </p:spPr>
        <p:txBody>
          <a:bodyPr>
            <a:normAutofit fontScale="90000"/>
          </a:bodyPr>
          <a:lstStyle/>
          <a:p>
            <a:pPr algn="ctr"/>
            <a:r>
              <a:rPr lang="en-US" sz="3200" b="1" dirty="0">
                <a:latin typeface="Book Antiqua" panose="02040602050305030304" pitchFamily="18" charset="0"/>
                <a:cs typeface="Calibri" panose="020F0502020204030204" pitchFamily="34" charset="0"/>
                <a:hlinkClick r:id="rId3" tooltip="CIPPsite homepage"/>
              </a:rPr>
              <a:t>CIPPsite.org</a:t>
            </a:r>
            <a:r>
              <a:rPr lang="en-US" sz="3200" b="1" dirty="0">
                <a:latin typeface="Book Antiqua" panose="02040602050305030304" pitchFamily="18" charset="0"/>
                <a:cs typeface="Calibri" panose="020F0502020204030204" pitchFamily="34" charset="0"/>
              </a:rPr>
              <a:t> LIVE DEMO</a:t>
            </a:r>
          </a:p>
        </p:txBody>
      </p:sp>
      <p:sp>
        <p:nvSpPr>
          <p:cNvPr id="4" name="Slide Number Placeholder 3"/>
          <p:cNvSpPr>
            <a:spLocks noGrp="1"/>
          </p:cNvSpPr>
          <p:nvPr>
            <p:ph type="sldNum" sz="quarter" idx="12"/>
          </p:nvPr>
        </p:nvSpPr>
        <p:spPr/>
        <p:txBody>
          <a:bodyPr/>
          <a:lstStyle/>
          <a:p>
            <a:pPr>
              <a:defRPr/>
            </a:pPr>
            <a:fld id="{F38869F5-5FE6-497C-8619-E9EB251231A7}" type="slidenum">
              <a:rPr lang="en-US" smtClean="0"/>
              <a:pPr>
                <a:defRPr/>
              </a:pPr>
              <a:t>27</a:t>
            </a:fld>
            <a:endParaRPr lang="en-US" dirty="0"/>
          </a:p>
        </p:txBody>
      </p:sp>
      <p:pic>
        <p:nvPicPr>
          <p:cNvPr id="6" name="Content Placeholder 5" descr="CIPP Website" title="Image"/>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907026" y="1447800"/>
            <a:ext cx="6594962" cy="4191000"/>
          </a:xfrm>
        </p:spPr>
      </p:pic>
    </p:spTree>
    <p:extLst>
      <p:ext uri="{BB962C8B-B14F-4D97-AF65-F5344CB8AC3E}">
        <p14:creationId xmlns:p14="http://schemas.microsoft.com/office/powerpoint/2010/main" val="3994591559"/>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0976" y="365760"/>
            <a:ext cx="7269480" cy="700722"/>
          </a:xfrm>
        </p:spPr>
        <p:txBody>
          <a:bodyPr>
            <a:normAutofit/>
          </a:bodyPr>
          <a:lstStyle/>
          <a:p>
            <a:pPr algn="ctr"/>
            <a:r>
              <a:rPr lang="en-US" sz="3600" b="1" dirty="0">
                <a:latin typeface="Book Antiqua" panose="02040602050305030304" pitchFamily="18" charset="0"/>
              </a:rPr>
              <a:t>Closing poll question</a:t>
            </a:r>
          </a:p>
        </p:txBody>
      </p:sp>
      <p:sp>
        <p:nvSpPr>
          <p:cNvPr id="3" name="Content Placeholder 2"/>
          <p:cNvSpPr>
            <a:spLocks noGrp="1"/>
          </p:cNvSpPr>
          <p:nvPr>
            <p:ph idx="1"/>
          </p:nvPr>
        </p:nvSpPr>
        <p:spPr>
          <a:xfrm>
            <a:off x="1298448" y="1444752"/>
            <a:ext cx="6711696" cy="3438144"/>
          </a:xfrm>
        </p:spPr>
        <p:txBody>
          <a:bodyPr>
            <a:normAutofit/>
          </a:bodyPr>
          <a:lstStyle/>
          <a:p>
            <a:pPr marL="0" lvl="0" indent="0" algn="ctr">
              <a:buClr>
                <a:srgbClr val="727CA3"/>
              </a:buClr>
              <a:buNone/>
            </a:pPr>
            <a:r>
              <a:rPr lang="en-US" sz="2000" dirty="0">
                <a:solidFill>
                  <a:srgbClr val="002060"/>
                </a:solidFill>
                <a:latin typeface="Book Antiqua" panose="02040602050305030304" pitchFamily="18" charset="0"/>
              </a:rPr>
              <a:t>In what areas do you need additional clarification or assistance?</a:t>
            </a:r>
          </a:p>
          <a:p>
            <a:pPr marL="0" lvl="0" indent="0">
              <a:buClr>
                <a:srgbClr val="727CA3"/>
              </a:buClr>
              <a:buNone/>
            </a:pPr>
            <a:endParaRPr lang="en-US" dirty="0">
              <a:solidFill>
                <a:prstClr val="black"/>
              </a:solidFill>
            </a:endParaRPr>
          </a:p>
          <a:p>
            <a:pPr lvl="1">
              <a:buClr>
                <a:srgbClr val="727CA3"/>
              </a:buClr>
              <a:buFont typeface="Wingdings" panose="05000000000000000000" pitchFamily="2" charset="2"/>
              <a:buChar char="q"/>
            </a:pPr>
            <a:r>
              <a:rPr lang="en-US" sz="1800" dirty="0">
                <a:solidFill>
                  <a:prstClr val="black">
                    <a:lumMod val="85000"/>
                    <a:lumOff val="15000"/>
                  </a:prstClr>
                </a:solidFill>
                <a:latin typeface="Calibri" panose="020F0502020204030204" pitchFamily="34" charset="0"/>
                <a:cs typeface="Calibri" panose="020F0502020204030204" pitchFamily="34" charset="0"/>
              </a:rPr>
              <a:t>How to prepare your lists of new products and services?</a:t>
            </a:r>
          </a:p>
          <a:p>
            <a:pPr lvl="1">
              <a:buClr>
                <a:srgbClr val="727CA3"/>
              </a:buClr>
              <a:buFont typeface="Wingdings" panose="05000000000000000000" pitchFamily="2" charset="2"/>
              <a:buChar char="q"/>
            </a:pPr>
            <a:r>
              <a:rPr lang="en-US" sz="1800" dirty="0">
                <a:solidFill>
                  <a:prstClr val="black">
                    <a:lumMod val="85000"/>
                    <a:lumOff val="15000"/>
                  </a:prstClr>
                </a:solidFill>
                <a:latin typeface="Calibri" panose="020F0502020204030204" pitchFamily="34" charset="0"/>
                <a:cs typeface="Calibri" panose="020F0502020204030204" pitchFamily="34" charset="0"/>
              </a:rPr>
              <a:t>How to prepare your description guides?</a:t>
            </a:r>
          </a:p>
          <a:p>
            <a:pPr lvl="1">
              <a:buClr>
                <a:srgbClr val="727CA3"/>
              </a:buClr>
              <a:buFont typeface="Wingdings" panose="05000000000000000000" pitchFamily="2" charset="2"/>
              <a:buChar char="q"/>
            </a:pPr>
            <a:r>
              <a:rPr lang="en-US" sz="1800" dirty="0">
                <a:solidFill>
                  <a:prstClr val="black">
                    <a:lumMod val="85000"/>
                    <a:lumOff val="15000"/>
                  </a:prstClr>
                </a:solidFill>
                <a:latin typeface="Calibri" panose="020F0502020204030204" pitchFamily="34" charset="0"/>
                <a:cs typeface="Calibri" panose="020F0502020204030204" pitchFamily="34" charset="0"/>
              </a:rPr>
              <a:t>How to access and use the website?</a:t>
            </a:r>
          </a:p>
          <a:p>
            <a:pPr lvl="1">
              <a:buClr>
                <a:srgbClr val="727CA3"/>
              </a:buClr>
              <a:buFont typeface="Wingdings" panose="05000000000000000000" pitchFamily="2" charset="2"/>
              <a:buChar char="q"/>
            </a:pPr>
            <a:r>
              <a:rPr lang="en-US" sz="1800" dirty="0">
                <a:solidFill>
                  <a:prstClr val="black">
                    <a:lumMod val="85000"/>
                    <a:lumOff val="15000"/>
                  </a:prstClr>
                </a:solidFill>
                <a:latin typeface="Calibri" panose="020F0502020204030204" pitchFamily="34" charset="0"/>
                <a:cs typeface="Calibri" panose="020F0502020204030204" pitchFamily="34" charset="0"/>
              </a:rPr>
              <a:t>None of the above, I don’t need any additional support.</a:t>
            </a:r>
          </a:p>
          <a:p>
            <a:pPr lvl="1">
              <a:buClr>
                <a:srgbClr val="727CA3"/>
              </a:buClr>
              <a:buFont typeface="Wingdings" panose="05000000000000000000" pitchFamily="2" charset="2"/>
              <a:buChar char="q"/>
            </a:pPr>
            <a:r>
              <a:rPr lang="en-US" sz="1800" dirty="0">
                <a:solidFill>
                  <a:prstClr val="black">
                    <a:lumMod val="85000"/>
                    <a:lumOff val="15000"/>
                  </a:prstClr>
                </a:solidFill>
                <a:latin typeface="Calibri" panose="020F0502020204030204" pitchFamily="34" charset="0"/>
                <a:cs typeface="Calibri" panose="020F0502020204030204" pitchFamily="34" charset="0"/>
              </a:rPr>
              <a:t>Other (please specify)</a:t>
            </a:r>
          </a:p>
        </p:txBody>
      </p:sp>
      <p:pic>
        <p:nvPicPr>
          <p:cNvPr id="23" name="Content Placeholder 22" descr="Bar Graph.">
            <a:extLst>
              <a:ext uri="{FF2B5EF4-FFF2-40B4-BE49-F238E27FC236}">
                <a16:creationId xmlns:a16="http://schemas.microsoft.com/office/drawing/2014/main" id="{264A6D77-02EE-488D-B270-C23A47B4695D}"/>
              </a:ext>
            </a:extLst>
          </p:cNvPr>
          <p:cNvPicPr>
            <a:picLocks noGrp="1" noChangeAspect="1"/>
          </p:cNvPicPr>
          <p:nvPr>
            <p:ph idx="19"/>
          </p:nvPr>
        </p:nvPicPr>
        <p:blipFill>
          <a:blip r:embed="rId3">
            <a:extLst>
              <a:ext uri="{28A0092B-C50C-407E-A947-70E740481C1C}">
                <a14:useLocalDpi xmlns:a14="http://schemas.microsoft.com/office/drawing/2010/main" val="0"/>
              </a:ext>
            </a:extLst>
          </a:blip>
          <a:stretch>
            <a:fillRect/>
          </a:stretch>
        </p:blipFill>
        <p:spPr>
          <a:xfrm>
            <a:off x="3666744" y="4809744"/>
            <a:ext cx="914479" cy="914479"/>
          </a:xfrm>
        </p:spPr>
      </p:pic>
      <p:sp>
        <p:nvSpPr>
          <p:cNvPr id="4" name="Slide Number Placeholder 3"/>
          <p:cNvSpPr>
            <a:spLocks noGrp="1"/>
          </p:cNvSpPr>
          <p:nvPr>
            <p:ph type="sldNum" sz="quarter" idx="12"/>
          </p:nvPr>
        </p:nvSpPr>
        <p:spPr/>
        <p:txBody>
          <a:bodyPr/>
          <a:lstStyle/>
          <a:p>
            <a:fld id="{F38869F5-5FE6-497C-8619-E9EB251231A7}" type="slidenum">
              <a:rPr lang="en-US" smtClean="0"/>
              <a:pPr/>
              <a:t>28</a:t>
            </a:fld>
            <a:endParaRPr lang="en-US" dirty="0"/>
          </a:p>
        </p:txBody>
      </p:sp>
    </p:spTree>
    <p:extLst>
      <p:ext uri="{BB962C8B-B14F-4D97-AF65-F5344CB8AC3E}">
        <p14:creationId xmlns:p14="http://schemas.microsoft.com/office/powerpoint/2010/main" val="147806030"/>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457200" y="365760"/>
            <a:ext cx="7763256" cy="624840"/>
          </a:xfrm>
        </p:spPr>
        <p:txBody>
          <a:bodyPr/>
          <a:lstStyle/>
          <a:p>
            <a:pPr algn="ctr"/>
            <a:r>
              <a:rPr lang="en-US" sz="2800" b="1">
                <a:solidFill>
                  <a:prstClr val="black"/>
                </a:solidFill>
                <a:latin typeface="Book Antiqua" panose="02040602050305030304" pitchFamily="18" charset="0"/>
                <a:ea typeface="ＭＳ Ｐゴシック" pitchFamily="34" charset="-128"/>
                <a:cs typeface="Calibri" panose="020F0502020204030204" pitchFamily="34" charset="0"/>
              </a:rPr>
              <a:t>CIPP</a:t>
            </a:r>
            <a:endParaRPr lang="en-US"/>
          </a:p>
        </p:txBody>
      </p:sp>
      <p:sp>
        <p:nvSpPr>
          <p:cNvPr id="2" name="Text Placeholder 1"/>
          <p:cNvSpPr>
            <a:spLocks noGrp="1"/>
          </p:cNvSpPr>
          <p:nvPr>
            <p:ph idx="13"/>
          </p:nvPr>
        </p:nvSpPr>
        <p:spPr>
          <a:xfrm>
            <a:off x="356616" y="1088136"/>
            <a:ext cx="7872984" cy="1847088"/>
          </a:xfrm>
        </p:spPr>
        <p:txBody>
          <a:bodyPr>
            <a:normAutofit/>
          </a:bodyPr>
          <a:lstStyle/>
          <a:p>
            <a:pPr marL="339725" lvl="0" indent="-339725">
              <a:buClr>
                <a:srgbClr val="038A00"/>
              </a:buClr>
              <a:buFont typeface="Arial" panose="020B0604020202020204" pitchFamily="34" charset="0"/>
              <a:buChar char="•"/>
              <a:defRPr/>
            </a:pPr>
            <a:r>
              <a:rPr lang="en-US" sz="2000" cap="none" dirty="0">
                <a:latin typeface="Calibri" panose="020F0502020204030204" pitchFamily="34" charset="0"/>
                <a:cs typeface="Calibri" panose="020F0502020204030204" pitchFamily="34" charset="0"/>
              </a:rPr>
              <a:t>The Center to Improve Program and Project Performance (CIPP) at Westat is responsible for data collection and analysis, with Kerri Wills, Myriell McKinnon, and Rufus Settles as primary contacts</a:t>
            </a:r>
          </a:p>
          <a:p>
            <a:pPr marL="339725" lvl="0" indent="-339725">
              <a:buClr>
                <a:srgbClr val="038A00"/>
              </a:buClr>
              <a:buFont typeface="Arial" panose="020B0604020202020204" pitchFamily="34" charset="0"/>
              <a:buChar char="•"/>
              <a:defRPr/>
            </a:pPr>
            <a:r>
              <a:rPr lang="en-US" sz="2000" cap="none" dirty="0">
                <a:latin typeface="Calibri" panose="020F0502020204030204" pitchFamily="34" charset="0"/>
                <a:cs typeface="Calibri" panose="020F0502020204030204" pitchFamily="34" charset="0"/>
              </a:rPr>
              <a:t>Descriptions and corroborating materials must be uploaded to </a:t>
            </a:r>
            <a:r>
              <a:rPr lang="en-US" sz="2000" cap="none" dirty="0">
                <a:latin typeface="Calibri" panose="020F0502020204030204" pitchFamily="34" charset="0"/>
                <a:cs typeface="Calibri" panose="020F0502020204030204" pitchFamily="34" charset="0"/>
                <a:hlinkClick r:id="rId3" tooltip="CIPPsite homepage."/>
              </a:rPr>
              <a:t>CIPPsite.org</a:t>
            </a:r>
            <a:endParaRPr lang="en-US" sz="2000" cap="none" dirty="0">
              <a:latin typeface="Calibri" panose="020F0502020204030204" pitchFamily="34" charset="0"/>
              <a:cs typeface="Calibri" panose="020F0502020204030204" pitchFamily="34" charset="0"/>
            </a:endParaRPr>
          </a:p>
        </p:txBody>
      </p:sp>
      <p:pic>
        <p:nvPicPr>
          <p:cNvPr id="21" name="Content Placeholder 5" descr="Portrait of Kerri, CIPP staff member" title="Kerri">
            <a:extLst>
              <a:ext uri="{FF2B5EF4-FFF2-40B4-BE49-F238E27FC236}">
                <a16:creationId xmlns:a16="http://schemas.microsoft.com/office/drawing/2014/main" id="{1AB2F6DB-D0AD-4801-8054-861C3EAB05E2}"/>
              </a:ext>
            </a:extLst>
          </p:cNvPr>
          <p:cNvPicPr>
            <a:picLocks noGrp="1" noChangeAspect="1"/>
          </p:cNvPicPr>
          <p:nvPr>
            <p:ph idx="15"/>
          </p:nvPr>
        </p:nvPicPr>
        <p:blipFill>
          <a:blip r:embed="rId4"/>
          <a:stretch>
            <a:fillRect/>
          </a:stretch>
        </p:blipFill>
        <p:spPr>
          <a:xfrm>
            <a:off x="696796" y="2939738"/>
            <a:ext cx="1554480" cy="2174365"/>
          </a:xfrm>
        </p:spPr>
      </p:pic>
      <p:pic>
        <p:nvPicPr>
          <p:cNvPr id="22" name="Content Placeholder 21" descr="Portrait of Myriell, CIPP Staff member" title="Myriell">
            <a:extLst>
              <a:ext uri="{FF2B5EF4-FFF2-40B4-BE49-F238E27FC236}">
                <a16:creationId xmlns:a16="http://schemas.microsoft.com/office/drawing/2014/main" id="{19026F12-1601-4D02-8E28-EA2D03D53F40}"/>
              </a:ext>
            </a:extLst>
          </p:cNvPr>
          <p:cNvPicPr>
            <a:picLocks noGrp="1" noChangeAspect="1"/>
          </p:cNvPicPr>
          <p:nvPr>
            <p:ph idx="16"/>
          </p:nvPr>
        </p:nvPicPr>
        <p:blipFill>
          <a:blip r:embed="rId5">
            <a:extLst>
              <a:ext uri="{28A0092B-C50C-407E-A947-70E740481C1C}">
                <a14:useLocalDpi xmlns:a14="http://schemas.microsoft.com/office/drawing/2010/main" val="0"/>
              </a:ext>
            </a:extLst>
          </a:blip>
          <a:stretch>
            <a:fillRect/>
          </a:stretch>
        </p:blipFill>
        <p:spPr>
          <a:xfrm>
            <a:off x="3338486" y="2932640"/>
            <a:ext cx="1691640" cy="2188561"/>
          </a:xfrm>
          <a:prstGeom prst="rect">
            <a:avLst/>
          </a:prstGeom>
        </p:spPr>
      </p:pic>
      <p:sp>
        <p:nvSpPr>
          <p:cNvPr id="23" name="Content Placeholder 22" descr=" ">
            <a:extLst>
              <a:ext uri="{FF2B5EF4-FFF2-40B4-BE49-F238E27FC236}">
                <a16:creationId xmlns:a16="http://schemas.microsoft.com/office/drawing/2014/main" id="{E2906D16-6F02-4063-82CD-D67DAB9136C9}"/>
              </a:ext>
            </a:extLst>
          </p:cNvPr>
          <p:cNvSpPr txBox="1">
            <a:spLocks noGrp="1"/>
          </p:cNvSpPr>
          <p:nvPr>
            <p:ph idx="19"/>
          </p:nvPr>
        </p:nvSpPr>
        <p:spPr>
          <a:xfrm>
            <a:off x="696796" y="5458968"/>
            <a:ext cx="7104048" cy="1014984"/>
          </a:xfrm>
          <a:prstGeom prst="rect">
            <a:avLst/>
          </a:prstGeom>
          <a:solidFill>
            <a:schemeClr val="accent1"/>
          </a:solidFill>
        </p:spPr>
        <p:txBody>
          <a:bodyPr wrap="square" rtlCol="0">
            <a:noAutofit/>
          </a:bodyPr>
          <a:lstStyle/>
          <a:p>
            <a:pPr marL="0" indent="0" algn="ctr">
              <a:lnSpc>
                <a:spcPct val="100000"/>
              </a:lnSpc>
              <a:spcBef>
                <a:spcPts val="0"/>
              </a:spcBef>
              <a:spcAft>
                <a:spcPts val="0"/>
              </a:spcAft>
            </a:pPr>
            <a:r>
              <a:rPr lang="en-US" sz="2000" b="1" dirty="0">
                <a:solidFill>
                  <a:schemeClr val="bg1"/>
                </a:solidFill>
                <a:latin typeface="Calibri" panose="020F0502020204030204" pitchFamily="34" charset="0"/>
                <a:cs typeface="Calibri" panose="020F0502020204030204" pitchFamily="34" charset="0"/>
                <a:hlinkClick r:id="rId6" tooltip="Email address to contact the CIPP GPRA help desk."/>
              </a:rPr>
              <a:t>CIPP-GPRA@westat.com</a:t>
            </a:r>
            <a:r>
              <a:rPr lang="en-US" sz="2000" b="1" dirty="0">
                <a:solidFill>
                  <a:schemeClr val="bg1"/>
                </a:solidFill>
                <a:latin typeface="Calibri" panose="020F0502020204030204" pitchFamily="34" charset="0"/>
                <a:cs typeface="Calibri" panose="020F0502020204030204" pitchFamily="34" charset="0"/>
              </a:rPr>
              <a:t> </a:t>
            </a:r>
          </a:p>
          <a:p>
            <a:pPr marL="0" indent="0">
              <a:lnSpc>
                <a:spcPct val="100000"/>
              </a:lnSpc>
              <a:spcBef>
                <a:spcPts val="0"/>
              </a:spcBef>
              <a:spcAft>
                <a:spcPts val="0"/>
              </a:spcAft>
            </a:pPr>
            <a:r>
              <a:rPr lang="en-US" sz="2000" b="1" dirty="0">
                <a:solidFill>
                  <a:schemeClr val="bg1"/>
                </a:solidFill>
                <a:latin typeface="Calibri" panose="020F0502020204030204" pitchFamily="34" charset="0"/>
                <a:cs typeface="Calibri" panose="020F0502020204030204" pitchFamily="34" charset="0"/>
              </a:rPr>
              <a:t>Kerri: 			Myriell:		             Rufus:	</a:t>
            </a:r>
          </a:p>
          <a:p>
            <a:pPr marL="0" indent="0">
              <a:lnSpc>
                <a:spcPct val="100000"/>
              </a:lnSpc>
              <a:spcBef>
                <a:spcPts val="0"/>
              </a:spcBef>
              <a:spcAft>
                <a:spcPts val="0"/>
              </a:spcAft>
            </a:pPr>
            <a:r>
              <a:rPr lang="en-US" sz="2000" b="1" dirty="0">
                <a:solidFill>
                  <a:schemeClr val="bg1"/>
                </a:solidFill>
                <a:latin typeface="Calibri" panose="020F0502020204030204" pitchFamily="34" charset="0"/>
                <a:cs typeface="Calibri" panose="020F0502020204030204" pitchFamily="34" charset="0"/>
              </a:rPr>
              <a:t>240-342-0301		240-790-2987	             301-212-3789</a:t>
            </a:r>
          </a:p>
        </p:txBody>
      </p:sp>
      <p:sp>
        <p:nvSpPr>
          <p:cNvPr id="5" name="Slide Number Placeholder 4"/>
          <p:cNvSpPr>
            <a:spLocks noGrp="1"/>
          </p:cNvSpPr>
          <p:nvPr>
            <p:ph type="sldNum" sz="quarter" idx="12"/>
          </p:nvPr>
        </p:nvSpPr>
        <p:spPr/>
        <p:txBody>
          <a:bodyPr/>
          <a:lstStyle/>
          <a:p>
            <a:fld id="{F38869F5-5FE6-497C-8619-E9EB251231A7}" type="slidenum">
              <a:rPr lang="en-US" smtClean="0"/>
              <a:pPr/>
              <a:t>29</a:t>
            </a:fld>
            <a:endParaRPr lang="en-US"/>
          </a:p>
        </p:txBody>
      </p:sp>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17336" y="2932640"/>
            <a:ext cx="1683508" cy="2188561"/>
          </a:xfrm>
          <a:prstGeom prst="rect">
            <a:avLst/>
          </a:prstGeom>
        </p:spPr>
      </p:pic>
    </p:spTree>
    <p:extLst>
      <p:ext uri="{BB962C8B-B14F-4D97-AF65-F5344CB8AC3E}">
        <p14:creationId xmlns:p14="http://schemas.microsoft.com/office/powerpoint/2010/main" val="3181676581"/>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chemeClr val="accent1">
                <a:lumMod val="0"/>
                <a:lumOff val="100000"/>
              </a:schemeClr>
            </a:gs>
            <a:gs pos="35000">
              <a:schemeClr val="accent1">
                <a:lumMod val="0"/>
                <a:lumOff val="100000"/>
              </a:schemeClr>
            </a:gs>
            <a:gs pos="100000">
              <a:srgbClr val="727CA3"/>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685800" y="365760"/>
            <a:ext cx="7452360" cy="1325880"/>
          </a:xfrm>
        </p:spPr>
        <p:txBody>
          <a:bodyPr>
            <a:noAutofit/>
          </a:bodyPr>
          <a:lstStyle/>
          <a:p>
            <a:pPr algn="ctr" eaLnBrk="1" hangingPunct="1"/>
            <a:r>
              <a:rPr lang="en-US" sz="2700" b="1" dirty="0">
                <a:latin typeface="Book Antiqua" panose="02040602050305030304" pitchFamily="18" charset="0"/>
                <a:ea typeface="ＭＳ Ｐゴシック" pitchFamily="34" charset="-128"/>
                <a:cs typeface="Calibri" panose="020F0502020204030204" pitchFamily="34" charset="0"/>
              </a:rPr>
              <a:t>Federal Performance Measurement</a:t>
            </a:r>
          </a:p>
        </p:txBody>
      </p:sp>
      <p:sp>
        <p:nvSpPr>
          <p:cNvPr id="7171" name="Rectangle 3"/>
          <p:cNvSpPr>
            <a:spLocks noGrp="1" noChangeArrowheads="1"/>
          </p:cNvSpPr>
          <p:nvPr>
            <p:ph idx="1"/>
          </p:nvPr>
        </p:nvSpPr>
        <p:spPr>
          <a:xfrm>
            <a:off x="228600" y="2057400"/>
            <a:ext cx="7699248" cy="2587752"/>
          </a:xfrm>
          <a:noFill/>
        </p:spPr>
        <p:txBody>
          <a:bodyPr>
            <a:normAutofit/>
          </a:bodyPr>
          <a:lstStyle/>
          <a:p>
            <a:pPr lvl="1">
              <a:buClr>
                <a:srgbClr val="727CA3"/>
              </a:buClr>
              <a:buFont typeface="Wingdings" pitchFamily="2" charset="2"/>
              <a:buChar char="Ø"/>
            </a:pPr>
            <a:r>
              <a:rPr lang="en-US" sz="2400" dirty="0">
                <a:solidFill>
                  <a:prstClr val="black">
                    <a:lumMod val="85000"/>
                    <a:lumOff val="15000"/>
                  </a:prstClr>
                </a:solidFill>
                <a:latin typeface="Calibri" panose="020F0502020204030204" pitchFamily="34" charset="0"/>
                <a:cs typeface="Calibri" panose="020F0502020204030204" pitchFamily="34" charset="0"/>
              </a:rPr>
              <a:t>The Government Performance and Results Act (GPRA) of 1993 required all federal agencies to establish and report annually on goals, measures, and targets</a:t>
            </a:r>
          </a:p>
          <a:p>
            <a:pPr marL="274320" lvl="1" indent="0">
              <a:buClr>
                <a:srgbClr val="727CA3"/>
              </a:buClr>
              <a:buNone/>
            </a:pPr>
            <a:endParaRPr lang="en-US" sz="2200" dirty="0">
              <a:effectLst/>
              <a:latin typeface="Calibri" panose="020F0502020204030204" pitchFamily="34" charset="0"/>
              <a:ea typeface="ＭＳ Ｐゴシック" pitchFamily="34" charset="-128"/>
              <a:cs typeface="Calibri" panose="020F0502020204030204" pitchFamily="34" charset="0"/>
            </a:endParaRPr>
          </a:p>
          <a:p>
            <a:pPr lvl="1">
              <a:buClr>
                <a:srgbClr val="727CA3"/>
              </a:buClr>
              <a:buFont typeface="Wingdings" pitchFamily="2" charset="2"/>
              <a:buChar char="Ø"/>
            </a:pPr>
            <a:r>
              <a:rPr lang="en-US" sz="2400" dirty="0">
                <a:solidFill>
                  <a:prstClr val="black"/>
                </a:solidFill>
                <a:latin typeface="Calibri" panose="020F0502020204030204" pitchFamily="34" charset="0"/>
                <a:cs typeface="Calibri" panose="020F0502020204030204" pitchFamily="34" charset="0"/>
              </a:rPr>
              <a:t>The law was reauthorized in 2010 as “GPRA Modernization Act of 2010”</a:t>
            </a:r>
            <a:endParaRPr lang="en-US" sz="2200" dirty="0">
              <a:latin typeface="Calibri" panose="020F0502020204030204" pitchFamily="34" charset="0"/>
              <a:ea typeface="ＭＳ Ｐゴシック" pitchFamily="34" charset="-128"/>
              <a:cs typeface="Calibri" panose="020F0502020204030204" pitchFamily="34" charset="0"/>
            </a:endParaRPr>
          </a:p>
        </p:txBody>
      </p:sp>
      <p:pic>
        <p:nvPicPr>
          <p:cNvPr id="14" name="Content Placeholder 13" descr="Magnifying glass.">
            <a:extLst>
              <a:ext uri="{FF2B5EF4-FFF2-40B4-BE49-F238E27FC236}">
                <a16:creationId xmlns:a16="http://schemas.microsoft.com/office/drawing/2014/main" id="{7E009648-25C6-4B50-8DE4-C15EC0E2186C}"/>
              </a:ext>
            </a:extLst>
          </p:cNvPr>
          <p:cNvPicPr>
            <a:picLocks noGrp="1" noChangeAspect="1"/>
          </p:cNvPicPr>
          <p:nvPr>
            <p:ph idx="18"/>
          </p:nvPr>
        </p:nvPicPr>
        <p:blipFill>
          <a:blip r:embed="rId3"/>
          <a:stretch>
            <a:fillRect/>
          </a:stretch>
        </p:blipFill>
        <p:spPr>
          <a:xfrm>
            <a:off x="2084832" y="4837176"/>
            <a:ext cx="914479" cy="908383"/>
          </a:xfrm>
          <a:prstGeom prst="rect">
            <a:avLst/>
          </a:prstGeom>
        </p:spPr>
      </p:pic>
      <p:pic>
        <p:nvPicPr>
          <p:cNvPr id="15" name="Content Placeholder 14" descr="Increasing line graph.">
            <a:extLst>
              <a:ext uri="{FF2B5EF4-FFF2-40B4-BE49-F238E27FC236}">
                <a16:creationId xmlns:a16="http://schemas.microsoft.com/office/drawing/2014/main" id="{37924C15-DFDE-4D60-B4DD-3904531D2036}"/>
              </a:ext>
            </a:extLst>
          </p:cNvPr>
          <p:cNvPicPr>
            <a:picLocks noGrp="1" noChangeAspect="1"/>
          </p:cNvPicPr>
          <p:nvPr>
            <p:ph idx="19"/>
          </p:nvPr>
        </p:nvPicPr>
        <p:blipFill>
          <a:blip r:embed="rId4"/>
          <a:stretch>
            <a:fillRect/>
          </a:stretch>
        </p:blipFill>
        <p:spPr>
          <a:xfrm>
            <a:off x="3813048" y="4892040"/>
            <a:ext cx="914479" cy="914479"/>
          </a:xfrm>
          <a:prstGeom prst="rect">
            <a:avLst/>
          </a:prstGeom>
        </p:spPr>
      </p:pic>
      <p:pic>
        <p:nvPicPr>
          <p:cNvPr id="17" name="Content Placeholder 16" descr="Target.">
            <a:extLst>
              <a:ext uri="{FF2B5EF4-FFF2-40B4-BE49-F238E27FC236}">
                <a16:creationId xmlns:a16="http://schemas.microsoft.com/office/drawing/2014/main" id="{6C27FADC-8D8E-4157-AE10-604D48E0269F}"/>
              </a:ext>
            </a:extLst>
          </p:cNvPr>
          <p:cNvPicPr>
            <a:picLocks noGrp="1" noChangeAspect="1"/>
          </p:cNvPicPr>
          <p:nvPr>
            <p:ph idx="20"/>
          </p:nvPr>
        </p:nvPicPr>
        <p:blipFill>
          <a:blip r:embed="rId5"/>
          <a:stretch>
            <a:fillRect/>
          </a:stretch>
        </p:blipFill>
        <p:spPr>
          <a:xfrm>
            <a:off x="5413248" y="4828032"/>
            <a:ext cx="914479" cy="914479"/>
          </a:xfrm>
          <a:prstGeom prst="rect">
            <a:avLst/>
          </a:prstGeom>
        </p:spPr>
      </p:pic>
      <p:sp>
        <p:nvSpPr>
          <p:cNvPr id="3" name="Slide Number Placeholder 2"/>
          <p:cNvSpPr>
            <a:spLocks noGrp="1"/>
          </p:cNvSpPr>
          <p:nvPr>
            <p:ph type="sldNum" sz="quarter" idx="12"/>
          </p:nvPr>
        </p:nvSpPr>
        <p:spPr/>
        <p:txBody>
          <a:bodyPr/>
          <a:lstStyle/>
          <a:p>
            <a:pPr>
              <a:defRPr/>
            </a:pPr>
            <a:fld id="{F38869F5-5FE6-497C-8619-E9EB251231A7}" type="slidenum">
              <a:rPr lang="en-US" smtClean="0"/>
              <a:pPr>
                <a:defRPr/>
              </a:pPr>
              <a:t>3</a:t>
            </a:fld>
            <a:endParaRPr lang="en-US" dirty="0"/>
          </a:p>
        </p:txBody>
      </p:sp>
    </p:spTree>
    <p:extLst>
      <p:ext uri="{BB962C8B-B14F-4D97-AF65-F5344CB8AC3E}">
        <p14:creationId xmlns:p14="http://schemas.microsoft.com/office/powerpoint/2010/main" val="7559774"/>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4B506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87752" y="1600200"/>
            <a:ext cx="3666744" cy="1444752"/>
          </a:xfrm>
        </p:spPr>
        <p:txBody>
          <a:bodyPr>
            <a:normAutofit/>
          </a:bodyPr>
          <a:lstStyle/>
          <a:p>
            <a:pPr marL="228600" indent="-228600" algn="ctr">
              <a:spcBef>
                <a:spcPts val="960"/>
              </a:spcBef>
            </a:pPr>
            <a:r>
              <a:rPr lang="en-US" b="1" dirty="0">
                <a:solidFill>
                  <a:schemeClr val="bg1"/>
                </a:solidFill>
                <a:latin typeface="Book Antiqua" panose="02040602050305030304" pitchFamily="18" charset="0"/>
                <a:ea typeface="ＭＳ Ｐゴシック" pitchFamily="34" charset="-128"/>
                <a:cs typeface="Calibri" panose="020F0502020204030204" pitchFamily="34" charset="0"/>
              </a:rPr>
              <a:t>Questions?</a:t>
            </a:r>
            <a:br>
              <a:rPr lang="en-US" b="1" dirty="0">
                <a:solidFill>
                  <a:schemeClr val="bg1"/>
                </a:solidFill>
                <a:latin typeface="Book Antiqua" panose="02040602050305030304" pitchFamily="18" charset="0"/>
                <a:ea typeface="ＭＳ Ｐゴシック" pitchFamily="34" charset="-128"/>
                <a:cs typeface="Calibri" panose="020F0502020204030204" pitchFamily="34" charset="0"/>
              </a:rPr>
            </a:br>
            <a:endParaRPr lang="en-US" b="1" dirty="0">
              <a:solidFill>
                <a:schemeClr val="bg1"/>
              </a:solidFill>
              <a:latin typeface="Book Antiqua" panose="02040602050305030304" pitchFamily="18" charset="0"/>
              <a:ea typeface="ＭＳ Ｐゴシック" pitchFamily="34" charset="-128"/>
              <a:cs typeface="Calibri" panose="020F0502020204030204" pitchFamily="34" charset="0"/>
            </a:endParaRPr>
          </a:p>
        </p:txBody>
      </p:sp>
      <p:sp>
        <p:nvSpPr>
          <p:cNvPr id="4" name="Slide Number Placeholder 3"/>
          <p:cNvSpPr>
            <a:spLocks noGrp="1"/>
          </p:cNvSpPr>
          <p:nvPr>
            <p:ph type="sldNum" sz="quarter" idx="12"/>
          </p:nvPr>
        </p:nvSpPr>
        <p:spPr/>
        <p:txBody>
          <a:bodyPr/>
          <a:lstStyle/>
          <a:p>
            <a:pPr>
              <a:defRPr/>
            </a:pPr>
            <a:fld id="{F38869F5-5FE6-497C-8619-E9EB251231A7}" type="slidenum">
              <a:rPr lang="en-US" smtClean="0">
                <a:solidFill>
                  <a:srgbClr val="DCE3E7"/>
                </a:solidFill>
              </a:rPr>
              <a:pPr>
                <a:defRPr/>
              </a:pPr>
              <a:t>30</a:t>
            </a:fld>
            <a:endParaRPr lang="en-US" dirty="0">
              <a:solidFill>
                <a:srgbClr val="DCE3E7"/>
              </a:solidFill>
            </a:endParaRPr>
          </a:p>
        </p:txBody>
      </p:sp>
    </p:spTree>
    <p:extLst>
      <p:ext uri="{BB962C8B-B14F-4D97-AF65-F5344CB8AC3E}">
        <p14:creationId xmlns:p14="http://schemas.microsoft.com/office/powerpoint/2010/main" val="3584000183"/>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946404" y="365760"/>
            <a:ext cx="7269480" cy="850392"/>
          </a:xfrm>
        </p:spPr>
        <p:txBody>
          <a:bodyPr/>
          <a:lstStyle/>
          <a:p>
            <a:pPr algn="ctr"/>
            <a:r>
              <a:rPr lang="en-US" sz="3600" b="1" dirty="0">
                <a:solidFill>
                  <a:prstClr val="black"/>
                </a:solidFill>
                <a:latin typeface="Book Antiqua" panose="02040602050305030304" pitchFamily="18" charset="0"/>
                <a:cs typeface="Calibri" panose="020F0502020204030204" pitchFamily="34" charset="0"/>
              </a:rPr>
              <a:t>How does it work?</a:t>
            </a:r>
            <a:endParaRPr lang="en-US" dirty="0"/>
          </a:p>
        </p:txBody>
      </p:sp>
      <p:pic>
        <p:nvPicPr>
          <p:cNvPr id="16" name="Content Placeholder 1" descr="Decorative image.">
            <a:extLst>
              <a:ext uri="{FF2B5EF4-FFF2-40B4-BE49-F238E27FC236}">
                <a16:creationId xmlns:a16="http://schemas.microsoft.com/office/drawing/2014/main" id="{6667756C-57D1-4245-B2AE-8BEE5128342A}"/>
              </a:ext>
            </a:extLst>
          </p:cNvPr>
          <p:cNvPicPr>
            <a:picLocks noGrp="1" noChangeAspect="1"/>
          </p:cNvPicPr>
          <p:nvPr>
            <p:ph idx="1"/>
          </p:nvPr>
        </p:nvPicPr>
        <p:blipFill>
          <a:blip r:embed="rId3"/>
          <a:stretch>
            <a:fillRect/>
          </a:stretch>
        </p:blipFill>
        <p:spPr>
          <a:xfrm>
            <a:off x="950976" y="1444752"/>
            <a:ext cx="6736152" cy="4727448"/>
          </a:xfrm>
          <a:prstGeom prst="rect">
            <a:avLst/>
          </a:prstGeom>
        </p:spPr>
      </p:pic>
      <p:sp>
        <p:nvSpPr>
          <p:cNvPr id="11" name="Content Placeholder 2">
            <a:extLst>
              <a:ext uri="{FF2B5EF4-FFF2-40B4-BE49-F238E27FC236}">
                <a16:creationId xmlns:a16="http://schemas.microsoft.com/office/drawing/2014/main" id="{3035D9A9-E2C6-4D58-B6CE-9C383C97B407}"/>
              </a:ext>
            </a:extLst>
          </p:cNvPr>
          <p:cNvSpPr>
            <a:spLocks noGrp="1"/>
          </p:cNvSpPr>
          <p:nvPr>
            <p:ph idx="13"/>
          </p:nvPr>
        </p:nvSpPr>
        <p:spPr>
          <a:xfrm>
            <a:off x="1905000" y="1524000"/>
            <a:ext cx="5715000" cy="685799"/>
          </a:xfrm>
        </p:spPr>
        <p:txBody>
          <a:bodyPr>
            <a:noAutofit/>
          </a:bodyPr>
          <a:lstStyle/>
          <a:p>
            <a:pPr marL="228600" lvl="0" indent="-228600">
              <a:lnSpc>
                <a:spcPct val="90000"/>
              </a:lnSpc>
              <a:spcBef>
                <a:spcPts val="0"/>
              </a:spcBef>
              <a:spcAft>
                <a:spcPts val="18"/>
              </a:spcAft>
              <a:buClrTx/>
              <a:buSzPct val="120000"/>
            </a:pPr>
            <a:r>
              <a:rPr lang="en-US" sz="2400" spc="0" dirty="0">
                <a:latin typeface="Calibri" panose="020F0502020204030204" pitchFamily="34" charset="0"/>
                <a:cs typeface="Calibri" panose="020F0502020204030204" pitchFamily="34" charset="0"/>
              </a:rPr>
              <a:t>OSEP reports progress annually to OMB and Congress</a:t>
            </a:r>
          </a:p>
        </p:txBody>
      </p:sp>
      <p:sp>
        <p:nvSpPr>
          <p:cNvPr id="12" name="Content Placeholder 3">
            <a:extLst>
              <a:ext uri="{FF2B5EF4-FFF2-40B4-BE49-F238E27FC236}">
                <a16:creationId xmlns:a16="http://schemas.microsoft.com/office/drawing/2014/main" id="{A6DAF5FA-498A-4744-B022-2212C7CA98B5}"/>
              </a:ext>
            </a:extLst>
          </p:cNvPr>
          <p:cNvSpPr>
            <a:spLocks noGrp="1"/>
          </p:cNvSpPr>
          <p:nvPr>
            <p:ph idx="14"/>
          </p:nvPr>
        </p:nvSpPr>
        <p:spPr>
          <a:xfrm>
            <a:off x="1905000" y="2667000"/>
            <a:ext cx="5715000" cy="685799"/>
          </a:xfrm>
        </p:spPr>
        <p:txBody>
          <a:bodyPr>
            <a:noAutofit/>
          </a:bodyPr>
          <a:lstStyle/>
          <a:p>
            <a:pPr marL="228600" indent="-228600">
              <a:lnSpc>
                <a:spcPct val="90000"/>
              </a:lnSpc>
              <a:spcBef>
                <a:spcPts val="0"/>
              </a:spcBef>
              <a:spcAft>
                <a:spcPts val="18"/>
              </a:spcAft>
              <a:buClrTx/>
              <a:buSzPct val="120000"/>
            </a:pPr>
            <a:r>
              <a:rPr lang="en-US" sz="2400" spc="0" dirty="0">
                <a:latin typeface="Calibri" panose="020F0502020204030204" pitchFamily="34" charset="0"/>
                <a:cs typeface="Calibri" panose="020F0502020204030204" pitchFamily="34" charset="0"/>
              </a:rPr>
              <a:t>Reports provide aggregate picture of performance</a:t>
            </a:r>
            <a:endParaRPr lang="en-US" sz="2400" spc="0" dirty="0"/>
          </a:p>
        </p:txBody>
      </p:sp>
      <p:sp>
        <p:nvSpPr>
          <p:cNvPr id="13" name="Content Placeholder 4">
            <a:extLst>
              <a:ext uri="{FF2B5EF4-FFF2-40B4-BE49-F238E27FC236}">
                <a16:creationId xmlns:a16="http://schemas.microsoft.com/office/drawing/2014/main" id="{2128E8A7-C029-46D5-9BB3-E8435A598EA7}"/>
              </a:ext>
            </a:extLst>
          </p:cNvPr>
          <p:cNvSpPr>
            <a:spLocks noGrp="1"/>
          </p:cNvSpPr>
          <p:nvPr>
            <p:ph idx="15"/>
          </p:nvPr>
        </p:nvSpPr>
        <p:spPr>
          <a:xfrm>
            <a:off x="1905000" y="3810000"/>
            <a:ext cx="5715000" cy="685799"/>
          </a:xfrm>
        </p:spPr>
        <p:txBody>
          <a:bodyPr>
            <a:noAutofit/>
          </a:bodyPr>
          <a:lstStyle/>
          <a:p>
            <a:pPr marL="228600" indent="-228600">
              <a:lnSpc>
                <a:spcPct val="90000"/>
              </a:lnSpc>
              <a:spcBef>
                <a:spcPts val="0"/>
              </a:spcBef>
              <a:spcAft>
                <a:spcPts val="18"/>
              </a:spcAft>
              <a:buClrTx/>
              <a:buSzPct val="120000"/>
            </a:pPr>
            <a:r>
              <a:rPr lang="en-US" sz="2400" spc="0" dirty="0">
                <a:latin typeface="Calibri" panose="020F0502020204030204" pitchFamily="34" charset="0"/>
                <a:cs typeface="Calibri" panose="020F0502020204030204" pitchFamily="34" charset="0"/>
              </a:rPr>
              <a:t>Review of data affects continued IDEA funding</a:t>
            </a:r>
            <a:endParaRPr lang="en-US" sz="2400" spc="0" dirty="0"/>
          </a:p>
        </p:txBody>
      </p:sp>
      <p:sp>
        <p:nvSpPr>
          <p:cNvPr id="14" name="Content Placeholder 5">
            <a:extLst>
              <a:ext uri="{FF2B5EF4-FFF2-40B4-BE49-F238E27FC236}">
                <a16:creationId xmlns:a16="http://schemas.microsoft.com/office/drawing/2014/main" id="{B4F77E55-83A0-42EF-B0C6-3038334D1986}"/>
              </a:ext>
            </a:extLst>
          </p:cNvPr>
          <p:cNvSpPr>
            <a:spLocks noGrp="1"/>
          </p:cNvSpPr>
          <p:nvPr>
            <p:ph idx="16"/>
          </p:nvPr>
        </p:nvSpPr>
        <p:spPr>
          <a:xfrm>
            <a:off x="1905000" y="4921770"/>
            <a:ext cx="5715000" cy="685799"/>
          </a:xfrm>
        </p:spPr>
        <p:txBody>
          <a:bodyPr>
            <a:noAutofit/>
          </a:bodyPr>
          <a:lstStyle/>
          <a:p>
            <a:pPr marL="228600" indent="-228600">
              <a:lnSpc>
                <a:spcPct val="90000"/>
              </a:lnSpc>
              <a:spcBef>
                <a:spcPts val="0"/>
              </a:spcBef>
              <a:spcAft>
                <a:spcPts val="18"/>
              </a:spcAft>
              <a:buClrTx/>
              <a:buSzPct val="120000"/>
            </a:pPr>
            <a:r>
              <a:rPr lang="en-US" sz="2400" spc="0" dirty="0">
                <a:latin typeface="Calibri" panose="020F0502020204030204" pitchFamily="34" charset="0"/>
                <a:cs typeface="Calibri" panose="020F0502020204030204" pitchFamily="34" charset="0"/>
              </a:rPr>
              <a:t>OSEP uses data to Improve ETechM2 Program Performance</a:t>
            </a:r>
            <a:endParaRPr lang="en-US" sz="2400" spc="0" dirty="0"/>
          </a:p>
        </p:txBody>
      </p:sp>
      <p:sp>
        <p:nvSpPr>
          <p:cNvPr id="2" name="Slide Number Placeholder 1"/>
          <p:cNvSpPr>
            <a:spLocks noGrp="1"/>
          </p:cNvSpPr>
          <p:nvPr>
            <p:ph type="sldNum" sz="quarter" idx="12"/>
          </p:nvPr>
        </p:nvSpPr>
        <p:spPr/>
        <p:txBody>
          <a:bodyPr/>
          <a:lstStyle/>
          <a:p>
            <a:fld id="{F38869F5-5FE6-497C-8619-E9EB251231A7}" type="slidenum">
              <a:rPr lang="en-US" smtClean="0"/>
              <a:pPr/>
              <a:t>4</a:t>
            </a:fld>
            <a:endParaRPr lang="en-US" dirty="0"/>
          </a:p>
        </p:txBody>
      </p:sp>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946404" y="365760"/>
            <a:ext cx="7269480" cy="1325880"/>
          </a:xfrm>
        </p:spPr>
        <p:txBody>
          <a:bodyPr>
            <a:noAutofit/>
          </a:bodyPr>
          <a:lstStyle/>
          <a:p>
            <a:pPr algn="ctr"/>
            <a:r>
              <a:rPr lang="en-US" sz="3200" b="1" dirty="0">
                <a:latin typeface="Book Antiqua" panose="02040602050305030304" pitchFamily="18" charset="0"/>
                <a:cs typeface="Calibri" panose="020F0502020204030204" pitchFamily="34" charset="0"/>
              </a:rPr>
              <a:t>ETechM2 Annual Measures</a:t>
            </a:r>
            <a:endParaRPr lang="en-US" sz="3200" b="1" dirty="0">
              <a:latin typeface="Book Antiqua" panose="02040602050305030304" pitchFamily="18" charset="0"/>
              <a:ea typeface="ＭＳ Ｐゴシック" pitchFamily="34" charset="-128"/>
              <a:cs typeface="Calibri" panose="020F0502020204030204" pitchFamily="34" charset="0"/>
            </a:endParaRPr>
          </a:p>
        </p:txBody>
      </p:sp>
      <p:sp>
        <p:nvSpPr>
          <p:cNvPr id="9219" name="Rectangle 3"/>
          <p:cNvSpPr>
            <a:spLocks noGrp="1" noChangeArrowheads="1"/>
          </p:cNvSpPr>
          <p:nvPr>
            <p:ph idx="1"/>
          </p:nvPr>
        </p:nvSpPr>
        <p:spPr>
          <a:xfrm>
            <a:off x="356616" y="1691640"/>
            <a:ext cx="8458200" cy="4041648"/>
          </a:xfrm>
          <a:noFill/>
        </p:spPr>
        <p:txBody>
          <a:bodyPr>
            <a:normAutofit/>
          </a:bodyPr>
          <a:lstStyle/>
          <a:p>
            <a:pPr marL="0" lvl="0" indent="0">
              <a:buClr>
                <a:srgbClr val="727CA3"/>
              </a:buClr>
              <a:buNone/>
            </a:pPr>
            <a:endParaRPr lang="en-US" sz="2800" dirty="0">
              <a:solidFill>
                <a:prstClr val="black"/>
              </a:solidFill>
              <a:latin typeface="Calibri" panose="020F0502020204030204" pitchFamily="34" charset="0"/>
              <a:cs typeface="Calibri" panose="020F0502020204030204" pitchFamily="34" charset="0"/>
            </a:endParaRPr>
          </a:p>
          <a:p>
            <a:pPr lvl="1">
              <a:spcBef>
                <a:spcPts val="1200"/>
              </a:spcBef>
              <a:spcAft>
                <a:spcPts val="1200"/>
              </a:spcAft>
              <a:buClr>
                <a:srgbClr val="727CA3"/>
              </a:buClr>
              <a:buFont typeface="Courier New" panose="02070309020205020404" pitchFamily="49" charset="0"/>
              <a:buChar char="o"/>
            </a:pPr>
            <a:r>
              <a:rPr lang="en-US" sz="2800" u="sng" dirty="0">
                <a:solidFill>
                  <a:prstClr val="black">
                    <a:lumMod val="85000"/>
                    <a:lumOff val="15000"/>
                  </a:prstClr>
                </a:solidFill>
                <a:latin typeface="Calibri" panose="020F0502020204030204" pitchFamily="34" charset="0"/>
                <a:cs typeface="Calibri" panose="020F0502020204030204" pitchFamily="34" charset="0"/>
              </a:rPr>
              <a:t>Quality</a:t>
            </a:r>
            <a:r>
              <a:rPr lang="en-US" sz="2800" dirty="0">
                <a:solidFill>
                  <a:prstClr val="black">
                    <a:lumMod val="85000"/>
                    <a:lumOff val="15000"/>
                  </a:prstClr>
                </a:solidFill>
                <a:latin typeface="Calibri" panose="020F0502020204030204" pitchFamily="34" charset="0"/>
                <a:cs typeface="Calibri" panose="020F0502020204030204" pitchFamily="34" charset="0"/>
              </a:rPr>
              <a:t> of new service, product or video clips</a:t>
            </a:r>
          </a:p>
          <a:p>
            <a:pPr lvl="1">
              <a:spcBef>
                <a:spcPts val="1200"/>
              </a:spcBef>
              <a:spcAft>
                <a:spcPts val="1200"/>
              </a:spcAft>
              <a:buClr>
                <a:srgbClr val="727CA3"/>
              </a:buClr>
              <a:buFont typeface="Courier New" panose="02070309020205020404" pitchFamily="49" charset="0"/>
              <a:buChar char="o"/>
            </a:pPr>
            <a:r>
              <a:rPr lang="en-US" sz="2800" u="sng" dirty="0">
                <a:solidFill>
                  <a:prstClr val="black">
                    <a:lumMod val="85000"/>
                    <a:lumOff val="15000"/>
                  </a:prstClr>
                </a:solidFill>
                <a:latin typeface="Calibri" panose="020F0502020204030204" pitchFamily="34" charset="0"/>
                <a:cs typeface="Calibri" panose="020F0502020204030204" pitchFamily="34" charset="0"/>
              </a:rPr>
              <a:t>Relevance</a:t>
            </a:r>
            <a:r>
              <a:rPr lang="en-US" sz="2800" dirty="0">
                <a:solidFill>
                  <a:prstClr val="black">
                    <a:lumMod val="85000"/>
                    <a:lumOff val="15000"/>
                  </a:prstClr>
                </a:solidFill>
                <a:latin typeface="Calibri" panose="020F0502020204030204" pitchFamily="34" charset="0"/>
                <a:cs typeface="Calibri" panose="020F0502020204030204" pitchFamily="34" charset="0"/>
              </a:rPr>
              <a:t> of new service, product, or video clips</a:t>
            </a:r>
          </a:p>
          <a:p>
            <a:pPr lvl="1">
              <a:spcBef>
                <a:spcPts val="1200"/>
              </a:spcBef>
              <a:spcAft>
                <a:spcPts val="1200"/>
              </a:spcAft>
              <a:buClr>
                <a:srgbClr val="727CA3"/>
              </a:buClr>
              <a:buFont typeface="Courier New" panose="02070309020205020404" pitchFamily="49" charset="0"/>
              <a:buChar char="o"/>
            </a:pPr>
            <a:r>
              <a:rPr lang="en-US" sz="2800" u="sng" dirty="0">
                <a:solidFill>
                  <a:prstClr val="black">
                    <a:lumMod val="85000"/>
                    <a:lumOff val="15000"/>
                  </a:prstClr>
                </a:solidFill>
                <a:latin typeface="Calibri" panose="020F0502020204030204" pitchFamily="34" charset="0"/>
                <a:cs typeface="Calibri" panose="020F0502020204030204" pitchFamily="34" charset="0"/>
              </a:rPr>
              <a:t>Usefulness</a:t>
            </a:r>
            <a:r>
              <a:rPr lang="en-US" sz="2800" dirty="0">
                <a:solidFill>
                  <a:prstClr val="black">
                    <a:lumMod val="85000"/>
                    <a:lumOff val="15000"/>
                  </a:prstClr>
                </a:solidFill>
                <a:latin typeface="Calibri" panose="020F0502020204030204" pitchFamily="34" charset="0"/>
                <a:cs typeface="Calibri" panose="020F0502020204030204" pitchFamily="34" charset="0"/>
              </a:rPr>
              <a:t> of new service, product, or video clips</a:t>
            </a:r>
          </a:p>
          <a:p>
            <a:pPr lvl="1">
              <a:spcBef>
                <a:spcPts val="1200"/>
              </a:spcBef>
              <a:spcAft>
                <a:spcPts val="1200"/>
              </a:spcAft>
              <a:buClr>
                <a:srgbClr val="727CA3"/>
              </a:buClr>
              <a:buFont typeface="Courier New" panose="02070309020205020404" pitchFamily="49" charset="0"/>
              <a:buChar char="o"/>
            </a:pPr>
            <a:r>
              <a:rPr lang="en-US" sz="2800" u="sng" dirty="0">
                <a:solidFill>
                  <a:prstClr val="black">
                    <a:lumMod val="85000"/>
                    <a:lumOff val="15000"/>
                  </a:prstClr>
                </a:solidFill>
                <a:latin typeface="Calibri" panose="020F0502020204030204" pitchFamily="34" charset="0"/>
                <a:cs typeface="Calibri" panose="020F0502020204030204" pitchFamily="34" charset="0"/>
              </a:rPr>
              <a:t>Efficiency</a:t>
            </a:r>
            <a:r>
              <a:rPr lang="en-US" sz="2800" dirty="0">
                <a:solidFill>
                  <a:prstClr val="black">
                    <a:lumMod val="85000"/>
                    <a:lumOff val="15000"/>
                  </a:prstClr>
                </a:solidFill>
                <a:latin typeface="Calibri" panose="020F0502020204030204" pitchFamily="34" charset="0"/>
                <a:cs typeface="Calibri" panose="020F0502020204030204" pitchFamily="34" charset="0"/>
              </a:rPr>
              <a:t> of the ETechM2 program (cost per unit)</a:t>
            </a:r>
          </a:p>
        </p:txBody>
      </p:sp>
      <p:sp>
        <p:nvSpPr>
          <p:cNvPr id="2" name="Slide Number Placeholder 1"/>
          <p:cNvSpPr>
            <a:spLocks noGrp="1"/>
          </p:cNvSpPr>
          <p:nvPr>
            <p:ph type="sldNum" sz="quarter" idx="12"/>
          </p:nvPr>
        </p:nvSpPr>
        <p:spPr/>
        <p:txBody>
          <a:bodyPr/>
          <a:lstStyle/>
          <a:p>
            <a:pPr>
              <a:defRPr/>
            </a:pPr>
            <a:fld id="{F38869F5-5FE6-497C-8619-E9EB251231A7}" type="slidenum">
              <a:rPr lang="en-US" smtClean="0"/>
              <a:pPr>
                <a:defRPr/>
              </a:pPr>
              <a:t>5</a:t>
            </a:fld>
            <a:endParaRPr lang="en-US" dirty="0"/>
          </a:p>
        </p:txBody>
      </p:sp>
    </p:spTree>
    <p:extLst>
      <p:ext uri="{BB962C8B-B14F-4D97-AF65-F5344CB8AC3E}">
        <p14:creationId xmlns:p14="http://schemas.microsoft.com/office/powerpoint/2010/main" val="369208612"/>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chemeClr val="accent2">
                <a:lumMod val="0"/>
                <a:lumOff val="100000"/>
              </a:schemeClr>
            </a:gs>
            <a:gs pos="35000">
              <a:schemeClr val="accent2">
                <a:lumMod val="0"/>
                <a:lumOff val="100000"/>
              </a:schemeClr>
            </a:gs>
            <a:gs pos="100000">
              <a:srgbClr val="727CA3"/>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950976" y="365760"/>
            <a:ext cx="7269480" cy="1005840"/>
          </a:xfrm>
        </p:spPr>
        <p:txBody>
          <a:bodyPr>
            <a:noAutofit/>
          </a:bodyPr>
          <a:lstStyle/>
          <a:p>
            <a:pPr algn="ctr"/>
            <a:r>
              <a:rPr lang="en-US" sz="3600" b="1" dirty="0">
                <a:solidFill>
                  <a:prstClr val="black"/>
                </a:solidFill>
                <a:latin typeface="Book Antiqua" panose="02040602050305030304" pitchFamily="18" charset="0"/>
                <a:cs typeface="Calibri" panose="020F0502020204030204" pitchFamily="34" charset="0"/>
              </a:rPr>
              <a:t>How is Quality Rated?</a:t>
            </a:r>
            <a:endParaRPr lang="en-US" sz="1800" b="1" dirty="0">
              <a:latin typeface="Book Antiqua" panose="02040602050305030304" pitchFamily="18" charset="0"/>
              <a:ea typeface="ＭＳ Ｐゴシック" pitchFamily="34" charset="-128"/>
              <a:cs typeface="Calibri" panose="020F0502020204030204" pitchFamily="34" charset="0"/>
            </a:endParaRPr>
          </a:p>
        </p:txBody>
      </p:sp>
      <p:sp>
        <p:nvSpPr>
          <p:cNvPr id="10243" name="Rectangle 3"/>
          <p:cNvSpPr>
            <a:spLocks noGrp="1" noChangeArrowheads="1"/>
          </p:cNvSpPr>
          <p:nvPr>
            <p:ph idx="1"/>
          </p:nvPr>
        </p:nvSpPr>
        <p:spPr>
          <a:xfrm>
            <a:off x="210312" y="1527048"/>
            <a:ext cx="8229600" cy="4983480"/>
          </a:xfrm>
          <a:noFill/>
        </p:spPr>
        <p:txBody>
          <a:bodyPr>
            <a:normAutofit/>
          </a:bodyPr>
          <a:lstStyle/>
          <a:p>
            <a:pPr marL="366204" lvl="0">
              <a:lnSpc>
                <a:spcPct val="110000"/>
              </a:lnSpc>
              <a:spcBef>
                <a:spcPts val="324"/>
              </a:spcBef>
              <a:spcAft>
                <a:spcPts val="0"/>
              </a:spcAft>
              <a:buClr>
                <a:srgbClr val="727CA3"/>
              </a:buClr>
              <a:buNone/>
              <a:defRPr/>
            </a:pPr>
            <a:r>
              <a:rPr lang="en-US" sz="1300" dirty="0">
                <a:solidFill>
                  <a:prstClr val="black"/>
                </a:solidFill>
              </a:rPr>
              <a:t>	</a:t>
            </a:r>
            <a:r>
              <a:rPr lang="en-US" sz="2200" dirty="0">
                <a:solidFill>
                  <a:prstClr val="black"/>
                </a:solidFill>
                <a:latin typeface="Calibri" panose="020F0502020204030204" pitchFamily="34" charset="0"/>
                <a:cs typeface="Calibri" panose="020F0502020204030204" pitchFamily="34" charset="0"/>
              </a:rPr>
              <a:t>Percentage of ETechM2 products and services deemed to be of high </a:t>
            </a:r>
            <a:r>
              <a:rPr lang="en-US" sz="2200" b="1" u="sng" dirty="0">
                <a:solidFill>
                  <a:prstClr val="black"/>
                </a:solidFill>
                <a:latin typeface="Calibri" panose="020F0502020204030204" pitchFamily="34" charset="0"/>
                <a:cs typeface="Calibri" panose="020F0502020204030204" pitchFamily="34" charset="0"/>
              </a:rPr>
              <a:t>quality</a:t>
            </a:r>
            <a:r>
              <a:rPr lang="en-US" sz="2200" dirty="0">
                <a:solidFill>
                  <a:prstClr val="black"/>
                </a:solidFill>
                <a:latin typeface="Calibri" panose="020F0502020204030204" pitchFamily="34" charset="0"/>
                <a:cs typeface="Calibri" panose="020F0502020204030204" pitchFamily="34" charset="0"/>
              </a:rPr>
              <a:t> by an independent (Science or Stakeholder) review panel</a:t>
            </a:r>
            <a:endParaRPr lang="en-US" sz="2200" u="sng" dirty="0">
              <a:solidFill>
                <a:prstClr val="black"/>
              </a:solidFill>
              <a:latin typeface="Calibri" panose="020F0502020204030204" pitchFamily="34" charset="0"/>
              <a:cs typeface="Calibri" panose="020F0502020204030204" pitchFamily="34" charset="0"/>
            </a:endParaRPr>
          </a:p>
          <a:p>
            <a:pPr marL="365760" lvl="0" indent="-256032">
              <a:lnSpc>
                <a:spcPct val="100000"/>
              </a:lnSpc>
              <a:spcBef>
                <a:spcPts val="0"/>
              </a:spcBef>
              <a:spcAft>
                <a:spcPts val="0"/>
              </a:spcAft>
              <a:buClr>
                <a:srgbClr val="727CA3"/>
              </a:buClr>
              <a:buNone/>
              <a:defRPr/>
            </a:pPr>
            <a:endParaRPr lang="en-US" sz="2200" u="sng" dirty="0">
              <a:solidFill>
                <a:prstClr val="black"/>
              </a:solidFill>
              <a:latin typeface="Calibri" panose="020F0502020204030204" pitchFamily="34" charset="0"/>
              <a:cs typeface="Calibri" panose="020F0502020204030204" pitchFamily="34" charset="0"/>
            </a:endParaRPr>
          </a:p>
          <a:p>
            <a:pPr marL="566928" lvl="0" indent="-457200">
              <a:lnSpc>
                <a:spcPct val="100000"/>
              </a:lnSpc>
              <a:spcAft>
                <a:spcPts val="0"/>
              </a:spcAft>
              <a:buClr>
                <a:srgbClr val="727CA3"/>
              </a:buClr>
              <a:buFont typeface="Wingdings" pitchFamily="2" charset="2"/>
              <a:buChar char="Ø"/>
              <a:defRPr/>
            </a:pPr>
            <a:r>
              <a:rPr lang="en-US" sz="2200" u="sng" dirty="0">
                <a:solidFill>
                  <a:prstClr val="black"/>
                </a:solidFill>
                <a:latin typeface="Calibri" panose="020F0502020204030204" pitchFamily="34" charset="0"/>
                <a:cs typeface="Calibri" panose="020F0502020204030204" pitchFamily="34" charset="0"/>
              </a:rPr>
              <a:t>Substance</a:t>
            </a:r>
            <a:r>
              <a:rPr lang="en-US" sz="2200" dirty="0">
                <a:solidFill>
                  <a:prstClr val="black"/>
                </a:solidFill>
                <a:latin typeface="Calibri" panose="020F0502020204030204" pitchFamily="34" charset="0"/>
                <a:cs typeface="Calibri" panose="020F0502020204030204" pitchFamily="34" charset="0"/>
              </a:rPr>
              <a:t>: Does the product content or the content delivered through the service reflect evidence of conceptual soundness and quality, grounded with current research or policy? </a:t>
            </a:r>
          </a:p>
          <a:p>
            <a:pPr marL="109728" lvl="0" indent="0">
              <a:lnSpc>
                <a:spcPct val="120000"/>
              </a:lnSpc>
              <a:spcBef>
                <a:spcPts val="0"/>
              </a:spcBef>
              <a:spcAft>
                <a:spcPts val="0"/>
              </a:spcAft>
              <a:buClr>
                <a:srgbClr val="727CA3"/>
              </a:buClr>
              <a:buNone/>
              <a:defRPr/>
            </a:pPr>
            <a:endParaRPr lang="en-US" sz="2200" dirty="0">
              <a:solidFill>
                <a:prstClr val="black"/>
              </a:solidFill>
              <a:latin typeface="Calibri" panose="020F0502020204030204" pitchFamily="34" charset="0"/>
              <a:cs typeface="Calibri" panose="020F0502020204030204" pitchFamily="34" charset="0"/>
            </a:endParaRPr>
          </a:p>
          <a:p>
            <a:pPr marL="567816" lvl="0" indent="-457200">
              <a:lnSpc>
                <a:spcPct val="100000"/>
              </a:lnSpc>
              <a:spcBef>
                <a:spcPts val="324"/>
              </a:spcBef>
              <a:spcAft>
                <a:spcPts val="0"/>
              </a:spcAft>
              <a:buClr>
                <a:srgbClr val="727CA3"/>
              </a:buClr>
              <a:buFont typeface="Wingdings" pitchFamily="2" charset="2"/>
              <a:buChar char="Ø"/>
              <a:defRPr/>
            </a:pPr>
            <a:r>
              <a:rPr lang="en-US" sz="2200" u="sng" dirty="0">
                <a:solidFill>
                  <a:prstClr val="black"/>
                </a:solidFill>
                <a:latin typeface="Calibri" panose="020F0502020204030204" pitchFamily="34" charset="0"/>
                <a:cs typeface="Calibri" panose="020F0502020204030204" pitchFamily="34" charset="0"/>
              </a:rPr>
              <a:t>Communication</a:t>
            </a:r>
            <a:r>
              <a:rPr lang="en-US" sz="2200" dirty="0">
                <a:solidFill>
                  <a:prstClr val="black"/>
                </a:solidFill>
                <a:latin typeface="Calibri" panose="020F0502020204030204" pitchFamily="34" charset="0"/>
                <a:cs typeface="Calibri" panose="020F0502020204030204" pitchFamily="34" charset="0"/>
              </a:rPr>
              <a:t>: Is the product content or the content delivered through the service presented in such a way so as to be clearly understood, as evidenced by being well-organized, free of editorial errors and appropriately formatted? </a:t>
            </a:r>
          </a:p>
        </p:txBody>
      </p:sp>
      <p:sp>
        <p:nvSpPr>
          <p:cNvPr id="3" name="Slide Number Placeholder 2"/>
          <p:cNvSpPr>
            <a:spLocks noGrp="1"/>
          </p:cNvSpPr>
          <p:nvPr>
            <p:ph type="sldNum" sz="quarter" idx="12"/>
          </p:nvPr>
        </p:nvSpPr>
        <p:spPr/>
        <p:txBody>
          <a:bodyPr/>
          <a:lstStyle/>
          <a:p>
            <a:pPr>
              <a:defRPr/>
            </a:pPr>
            <a:fld id="{F38869F5-5FE6-497C-8619-E9EB251231A7}" type="slidenum">
              <a:rPr lang="en-US" smtClean="0"/>
              <a:pPr>
                <a:defRPr/>
              </a:pPr>
              <a:t>6</a:t>
            </a:fld>
            <a:endParaRPr lang="en-US" dirty="0"/>
          </a:p>
        </p:txBody>
      </p:sp>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chemeClr val="accent2">
                <a:lumMod val="0"/>
                <a:lumOff val="100000"/>
              </a:schemeClr>
            </a:gs>
            <a:gs pos="35000">
              <a:schemeClr val="accent2">
                <a:lumMod val="0"/>
                <a:lumOff val="100000"/>
              </a:schemeClr>
            </a:gs>
            <a:gs pos="100000">
              <a:srgbClr val="727CA3"/>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950976" y="365760"/>
            <a:ext cx="7269480" cy="932688"/>
          </a:xfrm>
        </p:spPr>
        <p:txBody>
          <a:bodyPr>
            <a:noAutofit/>
          </a:bodyPr>
          <a:lstStyle/>
          <a:p>
            <a:pPr algn="ctr"/>
            <a:r>
              <a:rPr lang="en-US" sz="3600" b="1" dirty="0">
                <a:latin typeface="Book Antiqua" panose="02040602050305030304" pitchFamily="18" charset="0"/>
                <a:cs typeface="Calibri" panose="020F0502020204030204" pitchFamily="34" charset="0"/>
              </a:rPr>
              <a:t>How is Relevance Rated?</a:t>
            </a:r>
            <a:endParaRPr lang="en-US" sz="1800" b="1" dirty="0">
              <a:latin typeface="Book Antiqua" panose="02040602050305030304" pitchFamily="18" charset="0"/>
              <a:ea typeface="ＭＳ Ｐゴシック" pitchFamily="34" charset="-128"/>
              <a:cs typeface="Calibri" panose="020F0502020204030204" pitchFamily="34" charset="0"/>
            </a:endParaRPr>
          </a:p>
        </p:txBody>
      </p:sp>
      <p:sp>
        <p:nvSpPr>
          <p:cNvPr id="10243" name="Rectangle 3"/>
          <p:cNvSpPr>
            <a:spLocks noGrp="1" noChangeArrowheads="1"/>
          </p:cNvSpPr>
          <p:nvPr>
            <p:ph idx="1"/>
          </p:nvPr>
        </p:nvSpPr>
        <p:spPr>
          <a:xfrm>
            <a:off x="219456" y="1801368"/>
            <a:ext cx="8229600" cy="4700016"/>
          </a:xfrm>
          <a:noFill/>
        </p:spPr>
        <p:txBody>
          <a:bodyPr>
            <a:normAutofit/>
          </a:bodyPr>
          <a:lstStyle/>
          <a:p>
            <a:pPr marL="365760" lvl="0" indent="-256032">
              <a:lnSpc>
                <a:spcPct val="100000"/>
              </a:lnSpc>
              <a:spcAft>
                <a:spcPts val="600"/>
              </a:spcAft>
              <a:buClr>
                <a:srgbClr val="727CA3"/>
              </a:buClr>
              <a:buNone/>
              <a:defRPr/>
            </a:pPr>
            <a:r>
              <a:rPr lang="en-US" sz="2200" dirty="0">
                <a:solidFill>
                  <a:prstClr val="black"/>
                </a:solidFill>
                <a:latin typeface="Calibri" panose="020F0502020204030204" pitchFamily="34" charset="0"/>
                <a:cs typeface="Calibri" panose="020F0502020204030204" pitchFamily="34" charset="0"/>
              </a:rPr>
              <a:t>	</a:t>
            </a:r>
            <a:r>
              <a:rPr lang="en-US" sz="2400" dirty="0">
                <a:solidFill>
                  <a:prstClr val="black"/>
                </a:solidFill>
                <a:latin typeface="Calibri" panose="020F0502020204030204" pitchFamily="34" charset="0"/>
                <a:cs typeface="Calibri" panose="020F0502020204030204" pitchFamily="34" charset="0"/>
              </a:rPr>
              <a:t>Percentage of ETechM2 products and services deemed to be of high </a:t>
            </a:r>
            <a:r>
              <a:rPr lang="en-US" sz="2400" b="1" u="sng" dirty="0">
                <a:solidFill>
                  <a:prstClr val="black"/>
                </a:solidFill>
                <a:latin typeface="Calibri" panose="020F0502020204030204" pitchFamily="34" charset="0"/>
                <a:cs typeface="Calibri" panose="020F0502020204030204" pitchFamily="34" charset="0"/>
              </a:rPr>
              <a:t>relevance</a:t>
            </a:r>
            <a:r>
              <a:rPr lang="en-US" sz="2400" b="1" dirty="0">
                <a:solidFill>
                  <a:prstClr val="black"/>
                </a:solidFill>
                <a:latin typeface="Calibri" panose="020F0502020204030204" pitchFamily="34" charset="0"/>
                <a:cs typeface="Calibri" panose="020F0502020204030204" pitchFamily="34" charset="0"/>
              </a:rPr>
              <a:t> </a:t>
            </a:r>
            <a:r>
              <a:rPr lang="en-US" sz="2400" dirty="0">
                <a:solidFill>
                  <a:prstClr val="black"/>
                </a:solidFill>
                <a:latin typeface="Calibri" panose="020F0502020204030204" pitchFamily="34" charset="0"/>
                <a:cs typeface="Calibri" panose="020F0502020204030204" pitchFamily="34" charset="0"/>
              </a:rPr>
              <a:t>by an independent review panel</a:t>
            </a:r>
            <a:endParaRPr lang="en-US" sz="2400" b="1" dirty="0">
              <a:solidFill>
                <a:prstClr val="black"/>
              </a:solidFill>
              <a:latin typeface="Calibri" panose="020F0502020204030204" pitchFamily="34" charset="0"/>
              <a:cs typeface="Calibri" panose="020F0502020204030204" pitchFamily="34" charset="0"/>
            </a:endParaRPr>
          </a:p>
          <a:p>
            <a:pPr marL="566928" lvl="0" indent="-457200">
              <a:lnSpc>
                <a:spcPct val="100000"/>
              </a:lnSpc>
              <a:spcAft>
                <a:spcPts val="600"/>
              </a:spcAft>
              <a:buClr>
                <a:srgbClr val="727CA3"/>
              </a:buClr>
              <a:buFont typeface="Wingdings" pitchFamily="2" charset="2"/>
              <a:buChar char="Ø"/>
              <a:defRPr/>
            </a:pPr>
            <a:r>
              <a:rPr lang="en-US" sz="2400" u="sng" dirty="0">
                <a:solidFill>
                  <a:prstClr val="black"/>
                </a:solidFill>
                <a:latin typeface="Calibri" panose="020F0502020204030204" pitchFamily="34" charset="0"/>
                <a:cs typeface="Calibri" panose="020F0502020204030204" pitchFamily="34" charset="0"/>
              </a:rPr>
              <a:t>Need</a:t>
            </a:r>
            <a:r>
              <a:rPr lang="en-US" sz="2400" dirty="0">
                <a:solidFill>
                  <a:prstClr val="black"/>
                </a:solidFill>
                <a:latin typeface="Calibri" panose="020F0502020204030204" pitchFamily="34" charset="0"/>
                <a:cs typeface="Calibri" panose="020F0502020204030204" pitchFamily="34" charset="0"/>
              </a:rPr>
              <a:t>: Does the product content or the content delivered through the service attempt to solve an important problem or deal with a critical issue?</a:t>
            </a:r>
          </a:p>
          <a:p>
            <a:pPr marL="567816" lvl="0" indent="-457200">
              <a:lnSpc>
                <a:spcPct val="100000"/>
              </a:lnSpc>
              <a:spcBef>
                <a:spcPts val="324"/>
              </a:spcBef>
              <a:spcAft>
                <a:spcPts val="600"/>
              </a:spcAft>
              <a:buClr>
                <a:srgbClr val="727CA3"/>
              </a:buClr>
              <a:buFont typeface="Wingdings" pitchFamily="2" charset="2"/>
              <a:buChar char="Ø"/>
              <a:defRPr/>
            </a:pPr>
            <a:r>
              <a:rPr lang="en-US" sz="2400" u="sng" dirty="0">
                <a:solidFill>
                  <a:prstClr val="black"/>
                </a:solidFill>
                <a:latin typeface="Calibri" panose="020F0502020204030204" pitchFamily="34" charset="0"/>
                <a:cs typeface="Calibri" panose="020F0502020204030204" pitchFamily="34" charset="0"/>
              </a:rPr>
              <a:t>Pertinence</a:t>
            </a:r>
            <a:r>
              <a:rPr lang="en-US" sz="2400" dirty="0">
                <a:solidFill>
                  <a:prstClr val="black"/>
                </a:solidFill>
                <a:latin typeface="Calibri" panose="020F0502020204030204" pitchFamily="34" charset="0"/>
                <a:cs typeface="Calibri" panose="020F0502020204030204" pitchFamily="34" charset="0"/>
              </a:rPr>
              <a:t>: Does the product content or the content delivered through the service address a problem or issue recognized as important by the target audience(s)?</a:t>
            </a:r>
          </a:p>
          <a:p>
            <a:pPr marL="567816" lvl="0" indent="-457200">
              <a:lnSpc>
                <a:spcPct val="100000"/>
              </a:lnSpc>
              <a:spcBef>
                <a:spcPts val="324"/>
              </a:spcBef>
              <a:spcAft>
                <a:spcPts val="600"/>
              </a:spcAft>
              <a:buClr>
                <a:srgbClr val="727CA3"/>
              </a:buClr>
              <a:buFont typeface="Wingdings" pitchFamily="2" charset="2"/>
              <a:buChar char="Ø"/>
              <a:defRPr/>
            </a:pPr>
            <a:r>
              <a:rPr lang="en-US" sz="2400" u="sng" dirty="0">
                <a:solidFill>
                  <a:prstClr val="black"/>
                </a:solidFill>
                <a:latin typeface="Calibri" panose="020F0502020204030204" pitchFamily="34" charset="0"/>
                <a:cs typeface="Calibri" panose="020F0502020204030204" pitchFamily="34" charset="0"/>
              </a:rPr>
              <a:t>Reach</a:t>
            </a:r>
            <a:r>
              <a:rPr lang="en-US" sz="2400" dirty="0">
                <a:solidFill>
                  <a:prstClr val="black"/>
                </a:solidFill>
                <a:latin typeface="Calibri" panose="020F0502020204030204" pitchFamily="34" charset="0"/>
                <a:cs typeface="Calibri" panose="020F0502020204030204" pitchFamily="34" charset="0"/>
              </a:rPr>
              <a:t>: To what extent is the product content or the content delivered through the  service applicable to diverse segments of the target audience(s)?</a:t>
            </a:r>
          </a:p>
        </p:txBody>
      </p:sp>
      <p:sp>
        <p:nvSpPr>
          <p:cNvPr id="3" name="Slide Number Placeholder 2"/>
          <p:cNvSpPr>
            <a:spLocks noGrp="1"/>
          </p:cNvSpPr>
          <p:nvPr>
            <p:ph type="sldNum" sz="quarter" idx="12"/>
          </p:nvPr>
        </p:nvSpPr>
        <p:spPr/>
        <p:txBody>
          <a:bodyPr/>
          <a:lstStyle/>
          <a:p>
            <a:pPr>
              <a:defRPr/>
            </a:pPr>
            <a:fld id="{F38869F5-5FE6-497C-8619-E9EB251231A7}" type="slidenum">
              <a:rPr lang="en-US" smtClean="0"/>
              <a:pPr>
                <a:defRPr/>
              </a:pPr>
              <a:t>7</a:t>
            </a:fld>
            <a:endParaRPr lang="en-US" dirty="0"/>
          </a:p>
        </p:txBody>
      </p:sp>
    </p:spTree>
    <p:extLst>
      <p:ext uri="{BB962C8B-B14F-4D97-AF65-F5344CB8AC3E}">
        <p14:creationId xmlns:p14="http://schemas.microsoft.com/office/powerpoint/2010/main" val="2294981517"/>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chemeClr val="accent2">
                <a:lumMod val="0"/>
                <a:lumOff val="100000"/>
              </a:schemeClr>
            </a:gs>
            <a:gs pos="35000">
              <a:schemeClr val="accent2">
                <a:lumMod val="0"/>
                <a:lumOff val="100000"/>
              </a:schemeClr>
            </a:gs>
            <a:gs pos="100000">
              <a:srgbClr val="727CA3"/>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301752" y="457200"/>
            <a:ext cx="8229600" cy="914400"/>
          </a:xfrm>
        </p:spPr>
        <p:txBody>
          <a:bodyPr>
            <a:noAutofit/>
          </a:bodyPr>
          <a:lstStyle/>
          <a:p>
            <a:pPr algn="ctr"/>
            <a:r>
              <a:rPr lang="en-US" sz="3600" b="1" dirty="0">
                <a:latin typeface="Book Antiqua" panose="02040602050305030304" pitchFamily="18" charset="0"/>
                <a:cs typeface="Calibri" panose="020F0502020204030204" pitchFamily="34" charset="0"/>
              </a:rPr>
              <a:t>How is Usefulness Rated?</a:t>
            </a:r>
            <a:endParaRPr lang="en-US" sz="1800" b="1" dirty="0">
              <a:latin typeface="Book Antiqua" panose="02040602050305030304" pitchFamily="18" charset="0"/>
              <a:ea typeface="ＭＳ Ｐゴシック" pitchFamily="34" charset="-128"/>
              <a:cs typeface="Calibri" panose="020F0502020204030204" pitchFamily="34" charset="0"/>
            </a:endParaRPr>
          </a:p>
        </p:txBody>
      </p:sp>
      <p:sp>
        <p:nvSpPr>
          <p:cNvPr id="10243" name="Rectangle 3"/>
          <p:cNvSpPr>
            <a:spLocks noGrp="1" noChangeArrowheads="1"/>
          </p:cNvSpPr>
          <p:nvPr>
            <p:ph idx="1"/>
          </p:nvPr>
        </p:nvSpPr>
        <p:spPr>
          <a:xfrm>
            <a:off x="384048" y="1828800"/>
            <a:ext cx="8065008" cy="4572000"/>
          </a:xfrm>
          <a:noFill/>
        </p:spPr>
        <p:txBody>
          <a:bodyPr>
            <a:normAutofit/>
          </a:bodyPr>
          <a:lstStyle/>
          <a:p>
            <a:pPr marL="365760" lvl="0" indent="-256032">
              <a:lnSpc>
                <a:spcPct val="100000"/>
              </a:lnSpc>
              <a:spcAft>
                <a:spcPts val="600"/>
              </a:spcAft>
              <a:buClr>
                <a:srgbClr val="727CA3"/>
              </a:buClr>
              <a:buNone/>
              <a:defRPr/>
            </a:pPr>
            <a:r>
              <a:rPr lang="en-US" dirty="0">
                <a:solidFill>
                  <a:prstClr val="black"/>
                </a:solidFill>
              </a:rPr>
              <a:t>	</a:t>
            </a:r>
            <a:r>
              <a:rPr lang="en-US" sz="2400" dirty="0">
                <a:solidFill>
                  <a:prstClr val="black"/>
                </a:solidFill>
                <a:latin typeface="Calibri" panose="020F0502020204030204" pitchFamily="34" charset="0"/>
                <a:cs typeface="Calibri" panose="020F0502020204030204" pitchFamily="34" charset="0"/>
              </a:rPr>
              <a:t>Percentage of ETechM2 products and services deemed to be </a:t>
            </a:r>
            <a:r>
              <a:rPr lang="en-US" sz="2400" b="1" u="sng" dirty="0">
                <a:solidFill>
                  <a:prstClr val="black"/>
                </a:solidFill>
                <a:latin typeface="Calibri" panose="020F0502020204030204" pitchFamily="34" charset="0"/>
                <a:cs typeface="Calibri" panose="020F0502020204030204" pitchFamily="34" charset="0"/>
              </a:rPr>
              <a:t>useful</a:t>
            </a:r>
            <a:r>
              <a:rPr lang="en-US" sz="2400" b="1" dirty="0">
                <a:solidFill>
                  <a:prstClr val="black"/>
                </a:solidFill>
                <a:latin typeface="Calibri" panose="020F0502020204030204" pitchFamily="34" charset="0"/>
                <a:cs typeface="Calibri" panose="020F0502020204030204" pitchFamily="34" charset="0"/>
              </a:rPr>
              <a:t> </a:t>
            </a:r>
            <a:r>
              <a:rPr lang="en-US" sz="2400" dirty="0">
                <a:solidFill>
                  <a:prstClr val="black"/>
                </a:solidFill>
                <a:latin typeface="Calibri" panose="020F0502020204030204" pitchFamily="34" charset="0"/>
                <a:cs typeface="Calibri" panose="020F0502020204030204" pitchFamily="34" charset="0"/>
              </a:rPr>
              <a:t>by an independent (Stakeholder) review panel</a:t>
            </a:r>
          </a:p>
          <a:p>
            <a:pPr marL="365760" lvl="0" indent="-256032">
              <a:lnSpc>
                <a:spcPct val="100000"/>
              </a:lnSpc>
              <a:spcBef>
                <a:spcPts val="0"/>
              </a:spcBef>
              <a:spcAft>
                <a:spcPts val="600"/>
              </a:spcAft>
              <a:buClr>
                <a:srgbClr val="727CA3"/>
              </a:buClr>
              <a:buNone/>
              <a:defRPr/>
            </a:pPr>
            <a:endParaRPr lang="en-US" sz="2400" b="1" dirty="0">
              <a:solidFill>
                <a:prstClr val="black"/>
              </a:solidFill>
              <a:latin typeface="Calibri" panose="020F0502020204030204" pitchFamily="34" charset="0"/>
              <a:cs typeface="Calibri" panose="020F0502020204030204" pitchFamily="34" charset="0"/>
            </a:endParaRPr>
          </a:p>
          <a:p>
            <a:pPr lvl="1">
              <a:lnSpc>
                <a:spcPct val="100000"/>
              </a:lnSpc>
              <a:spcAft>
                <a:spcPts val="600"/>
              </a:spcAft>
              <a:buClr>
                <a:srgbClr val="727CA3"/>
              </a:buClr>
              <a:buFont typeface="Wingdings" panose="05000000000000000000" pitchFamily="2" charset="2"/>
              <a:buChar char="Ø"/>
            </a:pPr>
            <a:r>
              <a:rPr lang="en-US" sz="2400" u="sng" dirty="0">
                <a:solidFill>
                  <a:prstClr val="black">
                    <a:lumMod val="85000"/>
                    <a:lumOff val="15000"/>
                  </a:prstClr>
                </a:solidFill>
                <a:latin typeface="Calibri" panose="020F0502020204030204" pitchFamily="34" charset="0"/>
                <a:cs typeface="Calibri" panose="020F0502020204030204" pitchFamily="34" charset="0"/>
              </a:rPr>
              <a:t>Ease</a:t>
            </a:r>
            <a:r>
              <a:rPr lang="en-US" sz="2400" b="1" dirty="0">
                <a:solidFill>
                  <a:prstClr val="black">
                    <a:lumMod val="85000"/>
                    <a:lumOff val="15000"/>
                  </a:prstClr>
                </a:solidFill>
                <a:latin typeface="Calibri" panose="020F0502020204030204" pitchFamily="34" charset="0"/>
                <a:cs typeface="Calibri" panose="020F0502020204030204" pitchFamily="34" charset="0"/>
              </a:rPr>
              <a:t> </a:t>
            </a:r>
            <a:r>
              <a:rPr lang="en-US" sz="2400" dirty="0">
                <a:solidFill>
                  <a:prstClr val="black">
                    <a:lumMod val="85000"/>
                    <a:lumOff val="15000"/>
                  </a:prstClr>
                </a:solidFill>
                <a:latin typeface="Calibri" panose="020F0502020204030204" pitchFamily="34" charset="0"/>
                <a:cs typeface="Calibri" panose="020F0502020204030204" pitchFamily="34" charset="0"/>
              </a:rPr>
              <a:t>– Does the product content or the content delivered through the service address a problem or issue in an easily understood way, with directions or guidance regarding how the content can be used to address the  problem or issue?</a:t>
            </a:r>
          </a:p>
          <a:p>
            <a:pPr lvl="1">
              <a:lnSpc>
                <a:spcPct val="100000"/>
              </a:lnSpc>
              <a:spcAft>
                <a:spcPts val="600"/>
              </a:spcAft>
              <a:buClr>
                <a:srgbClr val="727CA3"/>
              </a:buClr>
              <a:buFont typeface="Wingdings" panose="05000000000000000000" pitchFamily="2" charset="2"/>
              <a:buChar char="Ø"/>
            </a:pPr>
            <a:r>
              <a:rPr lang="en-US" sz="2400" u="sng" dirty="0">
                <a:solidFill>
                  <a:prstClr val="black">
                    <a:lumMod val="85000"/>
                    <a:lumOff val="15000"/>
                  </a:prstClr>
                </a:solidFill>
                <a:latin typeface="Calibri" panose="020F0502020204030204" pitchFamily="34" charset="0"/>
                <a:cs typeface="Calibri" panose="020F0502020204030204" pitchFamily="34" charset="0"/>
              </a:rPr>
              <a:t>Suitability</a:t>
            </a:r>
            <a:r>
              <a:rPr lang="en-US" sz="2400" dirty="0">
                <a:solidFill>
                  <a:prstClr val="black">
                    <a:lumMod val="85000"/>
                    <a:lumOff val="15000"/>
                  </a:prstClr>
                </a:solidFill>
                <a:latin typeface="Calibri" panose="020F0502020204030204" pitchFamily="34" charset="0"/>
                <a:cs typeface="Calibri" panose="020F0502020204030204" pitchFamily="34" charset="0"/>
              </a:rPr>
              <a:t> - Does the product or service provide the target audience(s) with information or resources that can be used again or in different ways to address the problem or issue? </a:t>
            </a:r>
          </a:p>
        </p:txBody>
      </p:sp>
      <p:sp>
        <p:nvSpPr>
          <p:cNvPr id="3" name="Slide Number Placeholder 2"/>
          <p:cNvSpPr>
            <a:spLocks noGrp="1"/>
          </p:cNvSpPr>
          <p:nvPr>
            <p:ph type="sldNum" sz="quarter" idx="12"/>
          </p:nvPr>
        </p:nvSpPr>
        <p:spPr/>
        <p:txBody>
          <a:bodyPr/>
          <a:lstStyle/>
          <a:p>
            <a:pPr>
              <a:defRPr/>
            </a:pPr>
            <a:fld id="{F38869F5-5FE6-497C-8619-E9EB251231A7}" type="slidenum">
              <a:rPr lang="en-US" smtClean="0"/>
              <a:pPr>
                <a:defRPr/>
              </a:pPr>
              <a:t>8</a:t>
            </a:fld>
            <a:endParaRPr lang="en-US" dirty="0"/>
          </a:p>
        </p:txBody>
      </p:sp>
    </p:spTree>
    <p:extLst>
      <p:ext uri="{BB962C8B-B14F-4D97-AF65-F5344CB8AC3E}">
        <p14:creationId xmlns:p14="http://schemas.microsoft.com/office/powerpoint/2010/main" val="4243963440"/>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chemeClr val="accent2">
                <a:lumMod val="0"/>
                <a:lumOff val="100000"/>
              </a:schemeClr>
            </a:gs>
            <a:gs pos="35000">
              <a:schemeClr val="accent2">
                <a:lumMod val="0"/>
                <a:lumOff val="100000"/>
              </a:schemeClr>
            </a:gs>
            <a:gs pos="100000">
              <a:srgbClr val="727CA3"/>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274320"/>
            <a:ext cx="8229600" cy="1014984"/>
          </a:xfrm>
        </p:spPr>
        <p:txBody>
          <a:bodyPr>
            <a:noAutofit/>
          </a:bodyPr>
          <a:lstStyle/>
          <a:p>
            <a:pPr algn="ctr"/>
            <a:r>
              <a:rPr lang="en-US" sz="3600" b="1" dirty="0">
                <a:latin typeface="Book Antiqua" panose="02040602050305030304" pitchFamily="18" charset="0"/>
                <a:cs typeface="Calibri" panose="020F0502020204030204" pitchFamily="34" charset="0"/>
              </a:rPr>
              <a:t>How is Efficiency Reviewed?</a:t>
            </a:r>
            <a:endParaRPr lang="en-US" sz="1800" b="1" dirty="0">
              <a:latin typeface="Book Antiqua" panose="02040602050305030304" pitchFamily="18" charset="0"/>
              <a:ea typeface="ＭＳ Ｐゴシック" pitchFamily="34" charset="-128"/>
              <a:cs typeface="Calibri" panose="020F0502020204030204" pitchFamily="34" charset="0"/>
            </a:endParaRPr>
          </a:p>
        </p:txBody>
      </p:sp>
      <p:sp>
        <p:nvSpPr>
          <p:cNvPr id="10243" name="Rectangle 3"/>
          <p:cNvSpPr>
            <a:spLocks noGrp="1" noChangeArrowheads="1"/>
          </p:cNvSpPr>
          <p:nvPr>
            <p:ph idx="1"/>
          </p:nvPr>
        </p:nvSpPr>
        <p:spPr>
          <a:xfrm>
            <a:off x="457200" y="1298448"/>
            <a:ext cx="7927848" cy="5257800"/>
          </a:xfrm>
          <a:noFill/>
        </p:spPr>
        <p:txBody>
          <a:bodyPr>
            <a:normAutofit/>
          </a:bodyPr>
          <a:lstStyle/>
          <a:p>
            <a:pPr marL="0" lvl="1" indent="0">
              <a:lnSpc>
                <a:spcPct val="100000"/>
              </a:lnSpc>
              <a:buClr>
                <a:srgbClr val="B292CA"/>
              </a:buClr>
              <a:buNone/>
            </a:pPr>
            <a:r>
              <a:rPr lang="en-US" sz="2400" dirty="0">
                <a:solidFill>
                  <a:prstClr val="black">
                    <a:lumMod val="85000"/>
                    <a:lumOff val="15000"/>
                  </a:prstClr>
                </a:solidFill>
                <a:latin typeface="Calibri" panose="020F0502020204030204" pitchFamily="34" charset="0"/>
                <a:cs typeface="Calibri" panose="020F0502020204030204" pitchFamily="34" charset="0"/>
              </a:rPr>
              <a:t>There are additional measures specifically for our accessible educational materials (AEM) (327Z) projects, Media Description projects (327C &amp; 327N) and National Instructional Materials Access Center  (NIMAC) (327E)</a:t>
            </a:r>
          </a:p>
          <a:p>
            <a:pPr marL="0" lvl="1" indent="0">
              <a:lnSpc>
                <a:spcPct val="100000"/>
              </a:lnSpc>
              <a:buClr>
                <a:srgbClr val="B292CA"/>
              </a:buClr>
              <a:buNone/>
            </a:pPr>
            <a:endParaRPr lang="en-US" sz="2400" b="1" u="sng" dirty="0">
              <a:solidFill>
                <a:prstClr val="black">
                  <a:lumMod val="85000"/>
                  <a:lumOff val="15000"/>
                </a:prstClr>
              </a:solidFill>
              <a:latin typeface="Calibri" panose="020F0502020204030204" pitchFamily="34" charset="0"/>
              <a:cs typeface="Calibri" panose="020F0502020204030204" pitchFamily="34" charset="0"/>
            </a:endParaRPr>
          </a:p>
          <a:p>
            <a:pPr marL="342900" lvl="1" indent="-342900">
              <a:lnSpc>
                <a:spcPct val="100000"/>
              </a:lnSpc>
              <a:buClr>
                <a:srgbClr val="B292CA"/>
              </a:buClr>
              <a:buFont typeface="Arial" panose="020B0604020202020204" pitchFamily="34" charset="0"/>
              <a:buChar char="•"/>
            </a:pPr>
            <a:r>
              <a:rPr lang="en-US" sz="2400" dirty="0">
                <a:solidFill>
                  <a:prstClr val="black">
                    <a:lumMod val="85000"/>
                    <a:lumOff val="15000"/>
                  </a:prstClr>
                </a:solidFill>
                <a:latin typeface="Calibri" panose="020F0502020204030204" pitchFamily="34" charset="0"/>
                <a:cs typeface="Calibri" panose="020F0502020204030204" pitchFamily="34" charset="0"/>
              </a:rPr>
              <a:t>The federal cost per unit of </a:t>
            </a:r>
          </a:p>
          <a:p>
            <a:pPr marL="742950" lvl="2" indent="-342900">
              <a:lnSpc>
                <a:spcPct val="100000"/>
              </a:lnSpc>
              <a:buClr>
                <a:prstClr val="black"/>
              </a:buClr>
              <a:buFont typeface="Arial" panose="020B0604020202020204" pitchFamily="34" charset="0"/>
              <a:buChar char="•"/>
            </a:pPr>
            <a:r>
              <a:rPr lang="en-US" sz="2200" dirty="0">
                <a:solidFill>
                  <a:prstClr val="black">
                    <a:lumMod val="85000"/>
                    <a:lumOff val="15000"/>
                  </a:prstClr>
                </a:solidFill>
                <a:latin typeface="Calibri" panose="020F0502020204030204" pitchFamily="34" charset="0"/>
                <a:cs typeface="Calibri" panose="020F0502020204030204" pitchFamily="34" charset="0"/>
              </a:rPr>
              <a:t>accessible educational materials funded by the ETechM2 Program </a:t>
            </a:r>
          </a:p>
          <a:p>
            <a:pPr marL="742950" lvl="2" indent="-342900">
              <a:lnSpc>
                <a:spcPct val="100000"/>
              </a:lnSpc>
              <a:buClr>
                <a:prstClr val="black"/>
              </a:buClr>
              <a:buFont typeface="Arial" panose="020B0604020202020204" pitchFamily="34" charset="0"/>
              <a:buChar char="•"/>
            </a:pPr>
            <a:r>
              <a:rPr lang="en-US" sz="2200" dirty="0">
                <a:solidFill>
                  <a:prstClr val="black">
                    <a:lumMod val="85000"/>
                    <a:lumOff val="15000"/>
                  </a:prstClr>
                </a:solidFill>
                <a:latin typeface="Calibri" panose="020F0502020204030204" pitchFamily="34" charset="0"/>
                <a:cs typeface="Calibri" panose="020F0502020204030204" pitchFamily="34" charset="0"/>
              </a:rPr>
              <a:t>video description funded by the ETechM2 Program </a:t>
            </a:r>
          </a:p>
          <a:p>
            <a:pPr marL="742950" lvl="2" indent="-342900">
              <a:lnSpc>
                <a:spcPct val="100000"/>
              </a:lnSpc>
              <a:buClr>
                <a:prstClr val="black"/>
              </a:buClr>
              <a:buFont typeface="Arial" panose="020B0604020202020204" pitchFamily="34" charset="0"/>
              <a:buChar char="•"/>
            </a:pPr>
            <a:r>
              <a:rPr lang="en-US" sz="2200" dirty="0">
                <a:solidFill>
                  <a:prstClr val="black">
                    <a:lumMod val="85000"/>
                    <a:lumOff val="15000"/>
                  </a:prstClr>
                </a:solidFill>
                <a:latin typeface="Calibri" panose="020F0502020204030204" pitchFamily="34" charset="0"/>
                <a:cs typeface="Calibri" panose="020F0502020204030204" pitchFamily="34" charset="0"/>
              </a:rPr>
              <a:t>accessible educational materials from the NIMAC </a:t>
            </a:r>
            <a:r>
              <a:rPr lang="en-US" sz="2200" dirty="0">
                <a:solidFill>
                  <a:prstClr val="black">
                    <a:lumMod val="85000"/>
                    <a:lumOff val="15000"/>
                  </a:prstClr>
                </a:solidFill>
              </a:rPr>
              <a:t> </a:t>
            </a:r>
            <a:endParaRPr lang="en-US" sz="2000" dirty="0">
              <a:solidFill>
                <a:prstClr val="black">
                  <a:lumMod val="85000"/>
                  <a:lumOff val="15000"/>
                </a:prstClr>
              </a:solidFill>
            </a:endParaRPr>
          </a:p>
          <a:p>
            <a:pPr marL="0" lvl="0" indent="0">
              <a:buClr>
                <a:srgbClr val="727CA3"/>
              </a:buClr>
              <a:buNone/>
            </a:pPr>
            <a:endParaRPr lang="en-US" dirty="0">
              <a:solidFill>
                <a:prstClr val="black"/>
              </a:solidFill>
            </a:endParaRPr>
          </a:p>
        </p:txBody>
      </p:sp>
      <p:sp>
        <p:nvSpPr>
          <p:cNvPr id="3" name="Slide Number Placeholder 2"/>
          <p:cNvSpPr>
            <a:spLocks noGrp="1"/>
          </p:cNvSpPr>
          <p:nvPr>
            <p:ph type="sldNum" sz="quarter" idx="12"/>
          </p:nvPr>
        </p:nvSpPr>
        <p:spPr/>
        <p:txBody>
          <a:bodyPr/>
          <a:lstStyle/>
          <a:p>
            <a:pPr>
              <a:defRPr/>
            </a:pPr>
            <a:fld id="{F38869F5-5FE6-497C-8619-E9EB251231A7}" type="slidenum">
              <a:rPr lang="en-US" smtClean="0"/>
              <a:pPr>
                <a:defRPr/>
              </a:pPr>
              <a:t>9</a:t>
            </a:fld>
            <a:endParaRPr lang="en-US" dirty="0"/>
          </a:p>
        </p:txBody>
      </p:sp>
    </p:spTree>
    <p:extLst>
      <p:ext uri="{BB962C8B-B14F-4D97-AF65-F5344CB8AC3E}">
        <p14:creationId xmlns:p14="http://schemas.microsoft.com/office/powerpoint/2010/main" val="437246726"/>
      </p:ext>
    </p:extLst>
  </p:cSld>
  <p:clrMapOvr>
    <a:masterClrMapping/>
  </p:clrMapOvr>
  <p:transition>
    <p:fade/>
  </p:transition>
</p:sld>
</file>

<file path=ppt/theme/theme1.xml><?xml version="1.0" encoding="utf-8"?>
<a:theme xmlns:a="http://schemas.openxmlformats.org/drawingml/2006/main" name="1_Dept of Ed">
  <a:themeElements>
    <a:clrScheme name="Dept of Ed">
      <a:dk1>
        <a:srgbClr val="333333"/>
      </a:dk1>
      <a:lt1>
        <a:sysClr val="window" lastClr="FFFFFF"/>
      </a:lt1>
      <a:dk2>
        <a:srgbClr val="000000"/>
      </a:dk2>
      <a:lt2>
        <a:srgbClr val="E6E6E6"/>
      </a:lt2>
      <a:accent1>
        <a:srgbClr val="0C4790"/>
      </a:accent1>
      <a:accent2>
        <a:srgbClr val="038A00"/>
      </a:accent2>
      <a:accent3>
        <a:srgbClr val="F1990D"/>
      </a:accent3>
      <a:accent4>
        <a:srgbClr val="5B638A"/>
      </a:accent4>
      <a:accent5>
        <a:srgbClr val="70BD2F"/>
      </a:accent5>
      <a:accent6>
        <a:srgbClr val="688FAA"/>
      </a:accent6>
      <a:hlink>
        <a:srgbClr val="0C4790"/>
      </a:hlink>
      <a:folHlink>
        <a:srgbClr val="5B638A"/>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11-25-2013 ED PowerPoint Template for EL data" id="{7BD33446-B27A-46E0-A6A7-185352E0B176}" vid="{4D1D3362-76D5-4102-9179-3A2AF1954F27}"/>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1-25-2013 ED PowerPoint Template for EL data">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11-25-2013 ED PowerPoint Template for EL data" id="{7BD33446-B27A-46E0-A6A7-185352E0B176}" vid="{98CBB613-1ED2-45FD-89BC-BDADCB53C05B}"/>
    </a:ext>
  </a:ext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11-25-2013 ED PowerPoint Template for EL data">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11-25-2013 ED PowerPoint Template for EL data" id="{7BD33446-B27A-46E0-A6A7-185352E0B176}" vid="{98CBB613-1ED2-45FD-89BC-BDADCB53C05B}"/>
    </a:ext>
  </a:extLst>
</a:theme>
</file>

<file path=ppt/theme/theme6.xml><?xml version="1.0" encoding="utf-8"?>
<a:theme xmlns:a="http://schemas.openxmlformats.org/drawingml/2006/main" name="2_Dept of Ed">
  <a:themeElements>
    <a:clrScheme name="Dept of Ed">
      <a:dk1>
        <a:srgbClr val="333333"/>
      </a:dk1>
      <a:lt1>
        <a:sysClr val="window" lastClr="FFFFFF"/>
      </a:lt1>
      <a:dk2>
        <a:srgbClr val="000000"/>
      </a:dk2>
      <a:lt2>
        <a:srgbClr val="E6E6E6"/>
      </a:lt2>
      <a:accent1>
        <a:srgbClr val="0C4790"/>
      </a:accent1>
      <a:accent2>
        <a:srgbClr val="038A00"/>
      </a:accent2>
      <a:accent3>
        <a:srgbClr val="F1990D"/>
      </a:accent3>
      <a:accent4>
        <a:srgbClr val="5B638A"/>
      </a:accent4>
      <a:accent5>
        <a:srgbClr val="70BD2F"/>
      </a:accent5>
      <a:accent6>
        <a:srgbClr val="688FAA"/>
      </a:accent6>
      <a:hlink>
        <a:srgbClr val="0C4790"/>
      </a:hlink>
      <a:folHlink>
        <a:srgbClr val="5B638A"/>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11-25-2013 ED PowerPoint Template for EL data" id="{7BD33446-B27A-46E0-A6A7-185352E0B176}" vid="{4D1D3362-76D5-4102-9179-3A2AF1954F27}"/>
    </a:ext>
  </a:extLst>
</a:theme>
</file>

<file path=ppt/theme/theme7.xml><?xml version="1.0" encoding="utf-8"?>
<a:theme xmlns:a="http://schemas.openxmlformats.org/drawingml/2006/main" name="View">
  <a:themeElements>
    <a:clrScheme name="Custom 4">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0000AC"/>
      </a:hlink>
      <a:folHlink>
        <a:srgbClr val="600060"/>
      </a:folHlink>
    </a:clrScheme>
    <a:fontScheme name="Horizon">
      <a:majorFont>
        <a:latin typeface="Arial Narrow"/>
        <a:ea typeface=""/>
        <a:cs typeface=""/>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969A8A2-35DB-4E3B-8885-16FD20568674}"/>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9C7254053E8A040B520A6BA22E62132" ma:contentTypeVersion="1" ma:contentTypeDescription="Create a new document." ma:contentTypeScope="" ma:versionID="607feaf484228c68065953cddca35519">
  <xsd:schema xmlns:xsd="http://www.w3.org/2001/XMLSchema" xmlns:xs="http://www.w3.org/2001/XMLSchema" xmlns:p="http://schemas.microsoft.com/office/2006/metadata/properties" xmlns:ns2="44346715-7790-4b5c-b9e6-2a08767d35c7" targetNamespace="http://schemas.microsoft.com/office/2006/metadata/properties" ma:root="true" ma:fieldsID="fbfd68ee59ee526d0cccac77a1822174" ns2:_="">
    <xsd:import namespace="44346715-7790-4b5c-b9e6-2a08767d35c7"/>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4346715-7790-4b5c-b9e6-2a08767d35c7"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10.xml><?xml version="1.0" encoding="utf-8"?>
<ParticipantInfoData/>
</file>

<file path=customXml/item11.xml><?xml version="1.0" encoding="utf-8"?>
<?mso-contentType ?>
<FormTemplates xmlns="http://schemas.microsoft.com/sharepoint/v3/contenttype/forms">
  <Display>DocumentLibraryForm</Display>
  <Edit>DocumentLibraryForm</Edit>
  <New>DocumentLibraryForm</New>
</FormTemplates>
</file>

<file path=customXml/item12.xml><?xml version="1.0" encoding="utf-8"?>
<SessionParticipantData/>
</file>

<file path=customXml/item13.xml><?xml version="1.0" encoding="utf-8"?>
<SessionSlideMasterData>
  <SlideMaster/>
</SessionSlideMasterData>
</file>

<file path=customXml/item14.xml><?xml version="1.0" encoding="utf-8"?>
<SessionAnswerData>
  <AllAnswers/>
</SessionAnswerData>
</file>

<file path=customXml/item2.xml><?xml version="1.0" encoding="utf-8"?>
<SessionPresentationSettingsData>
  <Settings>
    <answerBulletFormat>Numeric</answerBulletFormat>
    <pointsToClock/>
    <answerNowAutoInsert>No</answerNowAutoInsert>
    <answerNowStyle>Explosion</answerNowStyle>
    <answerNowText>Answer Now</answerNowText>
    <chartColors>Use PowerPoint Color Scheme</chartColors>
    <chartType>Horizontal</chartType>
    <correctAnswerIndicator>Checkmark</correctAnswerIndicator>
    <countdownAutoInsert>Yes</countdownAutoInsert>
    <countdownSeconds>10</countdownSeconds>
    <countdownSound>TicToc.wav</countdownSound>
    <countdownStyle>Stopwatch</countdownStyle>
    <gridAutoInsert>No</gridAutoInsert>
    <gridFillStyle>Answered</gridFillStyle>
    <gridFillColor>255,255,0</gridFillColor>
    <ChartModel>3D</ChartModel>
    <SimulatedVoteCount>50</SimulatedVoteCount>
    <gridColor>176,216,255</gridColor>
    <gridAlternateColor>62,158,255</gridAlternateColor>
    <gridIncorrectColor/>
    <gridOpacity>100%</gridOpacity>
    <gridTextStyle>Keypad #</gridTextStyle>
    <inputSource>Response Devices</inputSource>
    <userpreferredinputSource/>
    <multipleResponseDivisor># of Responses</multipleResponseDivisor>
    <participantsLeaderBoard>5</participantsLeaderBoard>
    <percentageDecimalPlaces>0</percentageDecimalPlaces>
    <responseCounterAutoInsert>Yes</responseCounterAutoInsert>
    <responseCounterStyle>Circle</responseCounterStyle>
    <responseCounterTextColor>0,0,0</responseCounterTextColor>
    <responseCounterFillColor>79,129,189</responseCounterFillColor>
    <responseCounterBorderColor>56,93,138</responseCounterBorderColor>
    <responseCounterDisplayValue># of Votes Received</responseCounterDisplayValue>
    <insertObjectUsingColor>Blue</insertObjectUsingColor>
    <showResults>Yes</showResults>
    <teamColors>User Defined</teamColors>
    <teamIdentificationType>None</teamIdentificationType>
    <teamScoringType>Voting pads only</teamScoringType>
    <teamScoringDecimalPlaces>1</teamScoringDecimalPlaces>
    <teamIdentificationItem/>
    <teamsLeaderBoard>5</teamsLeaderBoard>
    <teamName1/>
    <teamName2/>
    <teamName3/>
    <teamName4/>
    <teamName5/>
    <teamName6/>
    <teamName7/>
    <teamName8/>
    <teamName9/>
    <teamName10/>
    <showControlBar>Slides with EZ-VOTE Pro Objects</showControlBar>
    <defaultCorrectPointValue>100</defaultCorrectPointValue>
    <defaultIncorrectPointValue>0</defaultIncorrectPointValue>
    <chartColor1>187,224,227</chartColor1>
    <chartColor2>51,51,153</chartColor2>
    <chartColor3>0,153,153</chartColor3>
    <chartColor4>153,204,0</chartColor4>
    <chartColor5>128,128,128</chartColor5>
    <chartColor6>0,0,0</chartColor6>
    <chartColor7>0,102,204</chartColor7>
    <chartColor8>204,204,255</chartColor8>
    <chartColor9>255,0,0</chartColor9>
    <chartColor10>255,255,0</chartColor10>
    <teamColor1>187,224,227</teamColor1>
    <teamColor2>51,51,153</teamColor2>
    <teamColor3>0,153,153</teamColor3>
    <teamColor4>153,204,0</teamColor4>
    <teamColor5>128,128,128</teamColor5>
    <teamColor6>0,0,0</teamColor6>
    <teamColor7>0,102,204</teamColor7>
    <teamColor8>204,204,255</teamColor8>
    <teamColor9>255,0,0</teamColor9>
    <teamColor10>255,255,0</teamColor10>
    <displayAnswerImagesDuringVote>Yes</displayAnswerImagesDuringVote>
    <displayAnswerImagesWithResponses>Yes</displayAnswerImagesWithResponses>
    <displayAnswerTextDuringVote>Yes</displayAnswerTextDuringVote>
    <displayAnswerTextWithResponses>Yes</displayAnswerTextWithResponses>
    <questionSlideID/>
    <controlBarState>Expanded</controlBarState>
    <isGridColorKnownColor>No</isGridColorKnownColor>
    <gridColorName>255,255,0</gridColorName>
    <AutoRec/>
    <AutoRecTimeIntrvl/>
    <chartVotesView>Percentage</chartVotesView>
    <chartLabelsColor>0,0,0</chartLabelsColor>
    <isChartLabelColorKnownColor/>
    <chartLabelColorName/>
    <chartXAxisLabelType>Full Text</chartXAxisLabelType>
    <controlBarPosition>Top Left</controlBarPosition>
    <teamscoreordertype>Ordinal order</teamscoreordertype>
  </Settings>
</SessionPresentationSettingsData>
</file>

<file path=customXml/item3.xml><?xml version="1.0" encoding="utf-8"?>
<SessionResponseData/>
</file>

<file path=customXml/item4.xml><?xml version="1.0" encoding="utf-8"?>
<TextingSlideData/>
</file>

<file path=customXml/item5.xml><?xml version="1.0" encoding="utf-8"?>
<SessionQuestionData>
  <AllQuestions/>
</SessionQuestionData>
</file>

<file path=customXml/item6.xml><?xml version="1.0" encoding="utf-8"?>
<p:properties xmlns:p="http://schemas.microsoft.com/office/2006/metadata/properties" xmlns:xsi="http://www.w3.org/2001/XMLSchema-instance" xmlns:pc="http://schemas.microsoft.com/office/infopath/2007/PartnerControls">
  <documentManagement/>
</p:properties>
</file>

<file path=customXml/item7.xml><?xml version="1.0" encoding="utf-8"?>
<CustomFieldInfoData/>
</file>

<file path=customXml/item8.xml><?xml version="1.0" encoding="utf-8"?>
<TeamNamesData>
  <TeamNames>
    <Team1/>
    <NewTeam1/>
    <Team2/>
    <NewTeam2/>
    <Team3/>
    <NewTeam3/>
    <Team4/>
    <NewTeam4/>
    <Team5/>
    <NewTeam5/>
    <Team6/>
    <NewTeam6/>
    <Team7/>
    <NewTeam7/>
    <Team8/>
    <NewTeam8/>
    <Team9/>
    <NewTeam9/>
    <Team10/>
    <NewTeam10/>
  </TeamNames>
</TeamNamesData>
</file>

<file path=customXml/item9.xml><?xml version="1.0" encoding="utf-8"?>
<SessionSlideSettingsData>
  <Settings/>
</SessionSlideSettingsData>
</file>

<file path=customXml/itemProps1.xml><?xml version="1.0" encoding="utf-8"?>
<ds:datastoreItem xmlns:ds="http://schemas.openxmlformats.org/officeDocument/2006/customXml" ds:itemID="{A5FB1C55-2753-41E6-BCF1-DB22A58EF6A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4346715-7790-4b5c-b9e6-2a08767d35c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10.xml><?xml version="1.0" encoding="utf-8"?>
<ds:datastoreItem xmlns:ds="http://schemas.openxmlformats.org/officeDocument/2006/customXml" ds:itemID="{E1010163-2B51-4A02-90D4-24127ECB30F8}">
  <ds:schemaRefs/>
</ds:datastoreItem>
</file>

<file path=customXml/itemProps11.xml><?xml version="1.0" encoding="utf-8"?>
<ds:datastoreItem xmlns:ds="http://schemas.openxmlformats.org/officeDocument/2006/customXml" ds:itemID="{AB6E2743-75DF-43E3-AA82-204318AFBDAA}">
  <ds:schemaRefs>
    <ds:schemaRef ds:uri="http://schemas.microsoft.com/sharepoint/v3/contenttype/forms"/>
  </ds:schemaRefs>
</ds:datastoreItem>
</file>

<file path=customXml/itemProps12.xml><?xml version="1.0" encoding="utf-8"?>
<ds:datastoreItem xmlns:ds="http://schemas.openxmlformats.org/officeDocument/2006/customXml" ds:itemID="{07287322-1D47-4C0F-95A7-D9C99D45910F}">
  <ds:schemaRefs/>
</ds:datastoreItem>
</file>

<file path=customXml/itemProps13.xml><?xml version="1.0" encoding="utf-8"?>
<ds:datastoreItem xmlns:ds="http://schemas.openxmlformats.org/officeDocument/2006/customXml" ds:itemID="{450A451C-58C1-4385-8C90-4CD43A8C3081}">
  <ds:schemaRefs/>
</ds:datastoreItem>
</file>

<file path=customXml/itemProps14.xml><?xml version="1.0" encoding="utf-8"?>
<ds:datastoreItem xmlns:ds="http://schemas.openxmlformats.org/officeDocument/2006/customXml" ds:itemID="{0341FF6B-2D88-48DD-AC22-99CEA467B53F}">
  <ds:schemaRefs/>
</ds:datastoreItem>
</file>

<file path=customXml/itemProps2.xml><?xml version="1.0" encoding="utf-8"?>
<ds:datastoreItem xmlns:ds="http://schemas.openxmlformats.org/officeDocument/2006/customXml" ds:itemID="{FBBE5BEF-BB51-4513-9FA6-141F550D8D20}">
  <ds:schemaRefs/>
</ds:datastoreItem>
</file>

<file path=customXml/itemProps3.xml><?xml version="1.0" encoding="utf-8"?>
<ds:datastoreItem xmlns:ds="http://schemas.openxmlformats.org/officeDocument/2006/customXml" ds:itemID="{C2E43B0E-5EB0-4D5E-99B4-62AFEBF3EE13}">
  <ds:schemaRefs/>
</ds:datastoreItem>
</file>

<file path=customXml/itemProps4.xml><?xml version="1.0" encoding="utf-8"?>
<ds:datastoreItem xmlns:ds="http://schemas.openxmlformats.org/officeDocument/2006/customXml" ds:itemID="{708A8F43-EDCE-4556-8D2E-70BA93608EB9}">
  <ds:schemaRefs/>
</ds:datastoreItem>
</file>

<file path=customXml/itemProps5.xml><?xml version="1.0" encoding="utf-8"?>
<ds:datastoreItem xmlns:ds="http://schemas.openxmlformats.org/officeDocument/2006/customXml" ds:itemID="{253F24C2-65EF-4A4F-B077-11C8CEE0BCF7}">
  <ds:schemaRefs/>
</ds:datastoreItem>
</file>

<file path=customXml/itemProps6.xml><?xml version="1.0" encoding="utf-8"?>
<ds:datastoreItem xmlns:ds="http://schemas.openxmlformats.org/officeDocument/2006/customXml" ds:itemID="{C84DE036-D5EC-41DA-8CDD-6C8F8905D687}">
  <ds:schemaRefs>
    <ds:schemaRef ds:uri="http://schemas.microsoft.com/office/2006/documentManagement/types"/>
    <ds:schemaRef ds:uri="http://schemas.microsoft.com/office/2006/metadata/properties"/>
    <ds:schemaRef ds:uri="http://purl.org/dc/elements/1.1/"/>
    <ds:schemaRef ds:uri="http://www.w3.org/XML/1998/namespace"/>
    <ds:schemaRef ds:uri="http://schemas.openxmlformats.org/package/2006/metadata/core-properties"/>
    <ds:schemaRef ds:uri="http://purl.org/dc/terms/"/>
    <ds:schemaRef ds:uri="http://schemas.microsoft.com/office/infopath/2007/PartnerControls"/>
    <ds:schemaRef ds:uri="44346715-7790-4b5c-b9e6-2a08767d35c7"/>
    <ds:schemaRef ds:uri="http://purl.org/dc/dcmitype/"/>
  </ds:schemaRefs>
</ds:datastoreItem>
</file>

<file path=customXml/itemProps7.xml><?xml version="1.0" encoding="utf-8"?>
<ds:datastoreItem xmlns:ds="http://schemas.openxmlformats.org/officeDocument/2006/customXml" ds:itemID="{A22C7FBF-1A02-4800-9B53-CC61D6C01DAF}">
  <ds:schemaRefs/>
</ds:datastoreItem>
</file>

<file path=customXml/itemProps8.xml><?xml version="1.0" encoding="utf-8"?>
<ds:datastoreItem xmlns:ds="http://schemas.openxmlformats.org/officeDocument/2006/customXml" ds:itemID="{69F16E43-51CC-4D64-A498-0602B8AB813B}">
  <ds:schemaRefs/>
</ds:datastoreItem>
</file>

<file path=customXml/itemProps9.xml><?xml version="1.0" encoding="utf-8"?>
<ds:datastoreItem xmlns:ds="http://schemas.openxmlformats.org/officeDocument/2006/customXml" ds:itemID="{80E193C2-275E-4183-8ACF-29AB235EB224}">
  <ds:schemaRefs/>
</ds:datastoreItem>
</file>

<file path=docProps/app.xml><?xml version="1.0" encoding="utf-8"?>
<Properties xmlns="http://schemas.openxmlformats.org/officeDocument/2006/extended-properties" xmlns:vt="http://schemas.openxmlformats.org/officeDocument/2006/docPropsVTypes">
  <Template>Welcome Presentation 2016</Template>
  <TotalTime>16288</TotalTime>
  <Words>6103</Words>
  <Application>Microsoft Office PowerPoint</Application>
  <PresentationFormat>On-screen Show (4:3)</PresentationFormat>
  <Paragraphs>375</Paragraphs>
  <Slides>30</Slides>
  <Notes>30</Notes>
  <HiddenSlides>0</HiddenSlides>
  <MMClips>0</MMClips>
  <ScaleCrop>false</ScaleCrop>
  <HeadingPairs>
    <vt:vector size="6" baseType="variant">
      <vt:variant>
        <vt:lpstr>Fonts Used</vt:lpstr>
      </vt:variant>
      <vt:variant>
        <vt:i4>10</vt:i4>
      </vt:variant>
      <vt:variant>
        <vt:lpstr>Theme</vt:lpstr>
      </vt:variant>
      <vt:variant>
        <vt:i4>7</vt:i4>
      </vt:variant>
      <vt:variant>
        <vt:lpstr>Slide Titles</vt:lpstr>
      </vt:variant>
      <vt:variant>
        <vt:i4>30</vt:i4>
      </vt:variant>
    </vt:vector>
  </HeadingPairs>
  <TitlesOfParts>
    <vt:vector size="47" baseType="lpstr">
      <vt:lpstr>Arial</vt:lpstr>
      <vt:lpstr>Arial Narrow</vt:lpstr>
      <vt:lpstr>Book Antiqua</vt:lpstr>
      <vt:lpstr>Calibri</vt:lpstr>
      <vt:lpstr>Calibri Light</vt:lpstr>
      <vt:lpstr>Courier New</vt:lpstr>
      <vt:lpstr>Georgia Pro Light</vt:lpstr>
      <vt:lpstr>Tw Cen MT</vt:lpstr>
      <vt:lpstr>Wingdings</vt:lpstr>
      <vt:lpstr>Wingdings 2</vt:lpstr>
      <vt:lpstr>1_Dept of Ed</vt:lpstr>
      <vt:lpstr>1_Custom Design</vt:lpstr>
      <vt:lpstr>11-25-2013 ED PowerPoint Template for EL data</vt:lpstr>
      <vt:lpstr>Custom Design</vt:lpstr>
      <vt:lpstr>1_11-25-2013 ED PowerPoint Template for EL data</vt:lpstr>
      <vt:lpstr>2_Dept of Ed</vt:lpstr>
      <vt:lpstr>View</vt:lpstr>
      <vt:lpstr>OSEP ETechM2 Program Performance Measurement</vt:lpstr>
      <vt:lpstr>Training Objectives</vt:lpstr>
      <vt:lpstr>Federal Performance Measurement</vt:lpstr>
      <vt:lpstr>How does it work?</vt:lpstr>
      <vt:lpstr>ETechM2 Annual Measures</vt:lpstr>
      <vt:lpstr>How is Quality Rated?</vt:lpstr>
      <vt:lpstr>How is Relevance Rated?</vt:lpstr>
      <vt:lpstr>How is Usefulness Rated?</vt:lpstr>
      <vt:lpstr>How is Efficiency Reviewed?</vt:lpstr>
      <vt:lpstr>Who Participates?</vt:lpstr>
      <vt:lpstr>Data Collection 2023 </vt:lpstr>
      <vt:lpstr>Which Panels Will Review  Your Guide?</vt:lpstr>
      <vt:lpstr>What is a Product?</vt:lpstr>
      <vt:lpstr>What is a Service?</vt:lpstr>
      <vt:lpstr>Description Guides</vt:lpstr>
      <vt:lpstr>How do I write a good description?</vt:lpstr>
      <vt:lpstr>Quality 1: Note Relevant Legislation and Policy </vt:lpstr>
      <vt:lpstr>Quality 2: Make Sure Information is Clear</vt:lpstr>
      <vt:lpstr>Relevance 1: Address Important Problems</vt:lpstr>
      <vt:lpstr>Relevance 2: Highlight the Importance of the Issue</vt:lpstr>
      <vt:lpstr>Relevance 3: Show the Content is  Applicable to Diverse Audiences</vt:lpstr>
      <vt:lpstr>Usefulness 1: Ensure the Problem is Easily Understood</vt:lpstr>
      <vt:lpstr>Usefulness 2: Show How the Content Can Be Used Again</vt:lpstr>
      <vt:lpstr>How do I submit my materials?</vt:lpstr>
      <vt:lpstr>How Are Your Descriptions Rated?</vt:lpstr>
      <vt:lpstr>2023 Timeline </vt:lpstr>
      <vt:lpstr>CIPPsite.org LIVE DEMO</vt:lpstr>
      <vt:lpstr>Closing poll question</vt:lpstr>
      <vt:lpstr>CIPP</vt:lpstr>
      <vt:lpstr>Questions? </vt:lpstr>
    </vt:vector>
  </TitlesOfParts>
  <Company>U.S.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ETEchM2 Grantee GPRA Training 2022</dc:title>
  <dc:subject>OSEP ETechM2 Program</dc:subject>
  <dc:creator>Terry Jackson, CIPP staff</dc:creator>
  <cp:keywords>Performance, OSEP, ETechM2 Program</cp:keywords>
  <cp:lastModifiedBy>Brad Keller</cp:lastModifiedBy>
  <cp:revision>881</cp:revision>
  <cp:lastPrinted>2019-11-21T19:11:16Z</cp:lastPrinted>
  <dcterms:created xsi:type="dcterms:W3CDTF">2009-12-31T19:18:11Z</dcterms:created>
  <dcterms:modified xsi:type="dcterms:W3CDTF">2023-02-23T15:13:29Z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sExistingPresentation">
    <vt:lpwstr>Yes</vt:lpwstr>
  </property>
  <property fmtid="{D5CDD505-2E9C-101B-9397-08002B2CF9AE}" pid="3" name="PresentationVersion">
    <vt:lpwstr>2.0</vt:lpwstr>
  </property>
  <property fmtid="{D5CDD505-2E9C-101B-9397-08002B2CF9AE}" pid="4" name="PresentationID">
    <vt:lpwstr>2a2df2e21f6547a6a4cfecbba24aa74f</vt:lpwstr>
  </property>
  <property fmtid="{D5CDD505-2E9C-101B-9397-08002B2CF9AE}" pid="5" name="ContentTypeId">
    <vt:lpwstr>0x01010039C7254053E8A040B520A6BA22E62132</vt:lpwstr>
  </property>
  <property fmtid="{D5CDD505-2E9C-101B-9397-08002B2CF9AE}" pid="6" name="Language">
    <vt:lpwstr>English</vt:lpwstr>
  </property>
</Properties>
</file>